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84" r:id="rId23"/>
    <p:sldId id="278" r:id="rId24"/>
    <p:sldId id="280" r:id="rId25"/>
    <p:sldId id="279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8470C-E53C-4918-82BE-1415E3C7D0A2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0F14-50C9-470E-8986-0A8CD34F1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0F14-50C9-470E-8986-0A8CD34F12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466932-46DA-4631-931B-29A8FC79F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2696-5927-456B-84D2-45A85B75C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3EE-89FA-4216-A7ED-4B896FDB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B2E60E3-B7DC-4E55-BCC5-087F6540D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6773C04-BE94-42FF-BE3C-DC7B3593C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808B4F9E-D009-4B58-88D7-819135052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9E766D4-8827-4484-87E9-FFD0D33CE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9B04-5920-44DF-AC92-FA01CE825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837FF9A-19C2-451B-BC72-FB06759813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71800E-F115-4FFB-823B-DC6B1824C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5140C6-E17C-49D8-A453-D0D2EC681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07D4-D2DE-4D55-A390-47749C2F3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356F52-C8CD-40AE-82E6-7C3FA9072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0E722A-1D35-40B7-9FA3-81C2712B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EAB13A-BEF4-4BEC-9259-12E6C198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17279A-7B05-418D-87F0-4D30C2E04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ts2.mm.bing.net/th?id=H.473321837789432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019300" cy="20193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806291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Science Chp. 1</a:t>
            </a:r>
            <a:endParaRPr lang="en-US" b="1" dirty="0"/>
          </a:p>
        </p:txBody>
      </p:sp>
      <p:sp>
        <p:nvSpPr>
          <p:cNvPr id="2056" name="Rectangle 8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66800" y="2514600"/>
            <a:ext cx="7529512" cy="1178720"/>
          </a:xfrm>
        </p:spPr>
        <p:txBody>
          <a:bodyPr>
            <a:normAutofit/>
          </a:bodyPr>
          <a:lstStyle/>
          <a:p>
            <a:endParaRPr lang="en-US" sz="4400" b="1" dirty="0"/>
          </a:p>
        </p:txBody>
      </p:sp>
      <p:pic>
        <p:nvPicPr>
          <p:cNvPr id="75778" name="Picture 2" descr="http://ts2.mm.bing.net/th?id=H.4692983135797505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1780794" cy="2171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4038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Simple Living Things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Protists</a:t>
            </a:r>
            <a:endParaRPr lang="en-US" b="1" u="sng" dirty="0"/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One-cell organism</a:t>
            </a:r>
            <a:endParaRPr lang="en-US" sz="3200" b="1" dirty="0"/>
          </a:p>
          <a:p>
            <a:r>
              <a:rPr lang="en-US" sz="3200" b="1" dirty="0" smtClean="0"/>
              <a:t>Some are animal like, some plant like. </a:t>
            </a:r>
            <a:endParaRPr lang="en-US" sz="3200" b="1" dirty="0"/>
          </a:p>
          <a:p>
            <a:r>
              <a:rPr lang="en-US" sz="3200" b="1" dirty="0" smtClean="0"/>
              <a:t>Most live in water or moist places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2050" name="Picture 2" descr="http://ts4.mm.bing.net/th?id=H.4622043138819879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28575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510588" cy="1325563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What makes Protists Animal like? </a:t>
            </a:r>
            <a:endParaRPr lang="en-US" sz="8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What makes Protists Animal like?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b="1" dirty="0" smtClean="0"/>
              <a:t>They eat other organisms. </a:t>
            </a:r>
          </a:p>
          <a:p>
            <a:r>
              <a:rPr lang="en-US" sz="3600" b="1" dirty="0" smtClean="0"/>
              <a:t>Do not make their own food.</a:t>
            </a:r>
          </a:p>
          <a:p>
            <a:r>
              <a:rPr lang="en-US" sz="3600" b="1" dirty="0" smtClean="0"/>
              <a:t>They move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1986" name="Picture 2" descr="http://ts3.mm.bing.net/th?id=H.491752824078700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316707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510588" cy="1325563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makes Protists Plant like? </a:t>
            </a:r>
            <a:endParaRPr lang="en-US" sz="7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makes protists plant like?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 smtClean="0"/>
              <a:t>Make their own food through the process of photosynthesis. </a:t>
            </a:r>
          </a:p>
          <a:p>
            <a:r>
              <a:rPr lang="en-US" b="1" dirty="0" smtClean="0"/>
              <a:t>Do not move from place to place. </a:t>
            </a:r>
          </a:p>
          <a:p>
            <a:r>
              <a:rPr lang="en-US" b="1" dirty="0" smtClean="0"/>
              <a:t>Contain chlorophyll. </a:t>
            </a:r>
            <a:endParaRPr lang="en-US" b="1" dirty="0"/>
          </a:p>
        </p:txBody>
      </p:sp>
      <p:pic>
        <p:nvPicPr>
          <p:cNvPr id="46082" name="Picture 2" descr="http://ts3.mm.bing.net/th?id=H.4736332237244714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851413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Ameba</a:t>
            </a:r>
            <a:r>
              <a:rPr lang="en-US" dirty="0" smtClean="0"/>
              <a:t> – animal like protist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Cell membrane </a:t>
            </a:r>
          </a:p>
          <a:p>
            <a:r>
              <a:rPr lang="en-US" sz="2000" b="1" dirty="0" smtClean="0"/>
              <a:t>Nucleus </a:t>
            </a:r>
          </a:p>
          <a:p>
            <a:r>
              <a:rPr lang="en-US" sz="2000" b="1" dirty="0" smtClean="0"/>
              <a:t>Cytoplasm .</a:t>
            </a:r>
          </a:p>
          <a:p>
            <a:r>
              <a:rPr lang="en-US" sz="2000" b="1" dirty="0" smtClean="0"/>
              <a:t>Pseudopods or false feet .</a:t>
            </a:r>
          </a:p>
          <a:p>
            <a:r>
              <a:rPr lang="en-US" sz="2000" b="1" dirty="0" smtClean="0"/>
              <a:t>One-celled .</a:t>
            </a:r>
          </a:p>
          <a:p>
            <a:r>
              <a:rPr lang="en-US" sz="2000" b="1" dirty="0" smtClean="0"/>
              <a:t>Eats algae and other one-celled organisms.</a:t>
            </a:r>
          </a:p>
          <a:p>
            <a:r>
              <a:rPr lang="en-US" sz="2000" b="1" dirty="0" smtClean="0"/>
              <a:t>Found in Fresh Water like ponds. </a:t>
            </a:r>
          </a:p>
          <a:p>
            <a:r>
              <a:rPr lang="en-US" sz="2000" b="1" dirty="0" smtClean="0"/>
              <a:t>Microscopic. </a:t>
            </a:r>
            <a:endParaRPr lang="en-US" sz="2000" b="1" dirty="0"/>
          </a:p>
        </p:txBody>
      </p:sp>
      <p:pic>
        <p:nvPicPr>
          <p:cNvPr id="50178" name="Picture 2" descr="http://chsweb.lr.k12.nj.us/mstanley/outlines/protista/image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5410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Paramecium</a:t>
            </a:r>
            <a:r>
              <a:rPr lang="en-US" dirty="0" smtClean="0"/>
              <a:t> – Animal like Protist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One-celled organism. </a:t>
            </a:r>
          </a:p>
          <a:p>
            <a:r>
              <a:rPr lang="en-US" sz="2600" b="1" dirty="0" smtClean="0"/>
              <a:t>Microscopic  smaller than an ameba. </a:t>
            </a:r>
          </a:p>
          <a:p>
            <a:r>
              <a:rPr lang="en-US" sz="2600" b="1" dirty="0" smtClean="0"/>
              <a:t>Found in fresh water like pond water. </a:t>
            </a:r>
          </a:p>
          <a:p>
            <a:r>
              <a:rPr lang="en-US" sz="2600" b="1" u="sng" dirty="0" smtClean="0"/>
              <a:t>Cilia </a:t>
            </a:r>
            <a:r>
              <a:rPr lang="en-US" sz="2600" b="1" dirty="0" smtClean="0"/>
              <a:t>– hair like projections that are a means of movement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Eats bacteria or other one-celled animals.  </a:t>
            </a:r>
            <a:endParaRPr lang="en-US" b="1" dirty="0"/>
          </a:p>
        </p:txBody>
      </p:sp>
      <p:pic>
        <p:nvPicPr>
          <p:cNvPr id="52226" name="Picture 2" descr="http://ts1.mm.bing.net/th?id=H.505677971043330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Euglena </a:t>
            </a:r>
            <a:r>
              <a:rPr lang="en-US" dirty="0" smtClean="0"/>
              <a:t>– Animal like Protist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One-celled animal like protists.</a:t>
            </a:r>
          </a:p>
          <a:p>
            <a:r>
              <a:rPr lang="en-US" dirty="0" smtClean="0"/>
              <a:t>Eat algae. </a:t>
            </a:r>
          </a:p>
          <a:p>
            <a:r>
              <a:rPr lang="en-US" dirty="0" smtClean="0"/>
              <a:t>Found in fresh water. </a:t>
            </a:r>
          </a:p>
          <a:p>
            <a:r>
              <a:rPr lang="en-US" b="1" u="sng" dirty="0" smtClean="0"/>
              <a:t>Flagellum</a:t>
            </a:r>
            <a:r>
              <a:rPr lang="en-US" dirty="0" smtClean="0"/>
              <a:t> – Whip-like structure. </a:t>
            </a:r>
          </a:p>
          <a:p>
            <a:endParaRPr lang="en-US" dirty="0"/>
          </a:p>
        </p:txBody>
      </p:sp>
      <p:pic>
        <p:nvPicPr>
          <p:cNvPr id="54274" name="Picture 2" descr="http://ts2.mm.bing.net/th?id=H.470100612822103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324225" cy="141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Diatom </a:t>
            </a:r>
            <a:r>
              <a:rPr lang="en-US" dirty="0" smtClean="0"/>
              <a:t>– Plant like Protist.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Contains chlorophyll in chloroplasts. </a:t>
            </a:r>
          </a:p>
          <a:p>
            <a:r>
              <a:rPr lang="en-US" sz="2600" b="1" dirty="0" smtClean="0"/>
              <a:t>Cell wall </a:t>
            </a:r>
          </a:p>
          <a:p>
            <a:r>
              <a:rPr lang="en-US" sz="2600" b="1" dirty="0" smtClean="0"/>
              <a:t>Diatoms are found in the oceans. </a:t>
            </a:r>
          </a:p>
          <a:p>
            <a:r>
              <a:rPr lang="en-US" sz="2600" b="1" dirty="0" smtClean="0"/>
              <a:t>When they die their outer hard structures fall to the bottom of the ocean. </a:t>
            </a:r>
          </a:p>
          <a:p>
            <a:r>
              <a:rPr lang="en-US" sz="2600" b="1" dirty="0" smtClean="0"/>
              <a:t>These remains are used in toothpaste, scouring powder, pest dusting  powder.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6322" name="Picture 2" descr="http://ts2.mm.bing.net/th?id=H.4940046810286445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Monerans</a:t>
            </a:r>
            <a:r>
              <a:rPr lang="en-US" b="1" dirty="0" smtClean="0"/>
              <a:t>, Bacteria &amp; Viruses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err="1" smtClean="0"/>
              <a:t>Monerans</a:t>
            </a:r>
            <a:r>
              <a:rPr lang="en-US" b="1" u="sng" dirty="0" smtClean="0"/>
              <a:t> </a:t>
            </a:r>
            <a:r>
              <a:rPr lang="en-US" dirty="0" smtClean="0"/>
              <a:t>– </a:t>
            </a:r>
          </a:p>
          <a:p>
            <a:r>
              <a:rPr lang="en-US" sz="2400" dirty="0" smtClean="0"/>
              <a:t>A one-celled organism that does not have a nucleus. </a:t>
            </a:r>
            <a:endParaRPr lang="en-US" sz="2400" dirty="0" smtClean="0"/>
          </a:p>
          <a:p>
            <a:r>
              <a:rPr lang="en-US" b="1" u="sng" dirty="0" smtClean="0"/>
              <a:t>Bacteria – </a:t>
            </a:r>
          </a:p>
          <a:p>
            <a:r>
              <a:rPr lang="en-US" sz="2400" dirty="0" smtClean="0"/>
              <a:t>Another name for </a:t>
            </a:r>
            <a:r>
              <a:rPr lang="en-US" sz="2400" dirty="0" err="1" smtClean="0"/>
              <a:t>monerans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b="1" u="sng" dirty="0" smtClean="0"/>
              <a:t>Viruses – </a:t>
            </a:r>
          </a:p>
          <a:p>
            <a:r>
              <a:rPr lang="en-US" sz="2400" dirty="0" smtClean="0"/>
              <a:t>A thing that seems to be alive but not made of cells. </a:t>
            </a:r>
            <a:endParaRPr lang="en-US" sz="2400" dirty="0"/>
          </a:p>
        </p:txBody>
      </p:sp>
      <p:pic>
        <p:nvPicPr>
          <p:cNvPr id="2050" name="Picture 2" descr="http://4.bp.blogspot.com/-dQTSeiIrNyE/UThoy1Q0O9I/AAAAAAAADa4/CIpt87sQ9nc/s1600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2766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Activities of Life </a:t>
            </a:r>
            <a:endParaRPr lang="en-US" b="1" dirty="0"/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All organisms either one cell or many celled perform the activities of life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73730" name="Picture 2" descr="http://ts4.mm.bing.net/th?id=H.4889623897112851&amp;pid=15.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37" y="2573337"/>
            <a:ext cx="2857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Bacteria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Rod Shaped </a:t>
            </a:r>
          </a:p>
          <a:p>
            <a:r>
              <a:rPr lang="en-US" dirty="0" smtClean="0"/>
              <a:t>Round Shaped </a:t>
            </a:r>
          </a:p>
          <a:p>
            <a:r>
              <a:rPr lang="en-US" dirty="0" smtClean="0"/>
              <a:t>Spiral Shaped </a:t>
            </a:r>
          </a:p>
          <a:p>
            <a:endParaRPr lang="en-US" dirty="0" smtClean="0"/>
          </a:p>
          <a:p>
            <a:r>
              <a:rPr lang="en-US" b="1" u="sng" dirty="0" smtClean="0"/>
              <a:t>How is bacteria classified? </a:t>
            </a:r>
          </a:p>
          <a:p>
            <a:pPr>
              <a:buNone/>
            </a:pPr>
            <a:r>
              <a:rPr lang="en-US" dirty="0" smtClean="0"/>
              <a:t>By shape</a:t>
            </a:r>
            <a:endParaRPr lang="en-US" dirty="0" smtClean="0"/>
          </a:p>
        </p:txBody>
      </p:sp>
      <p:pic>
        <p:nvPicPr>
          <p:cNvPr id="62466" name="Picture 2" descr="http://sites.tenafly.k12.nj.us/%7Epallen/images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1752600" cy="1314450"/>
          </a:xfrm>
          <a:prstGeom prst="rect">
            <a:avLst/>
          </a:prstGeom>
          <a:noFill/>
        </p:spPr>
      </p:pic>
      <p:pic>
        <p:nvPicPr>
          <p:cNvPr id="62468" name="Picture 4" descr="http://www.vedicsciences.net/design/bacter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00400"/>
            <a:ext cx="1447800" cy="1447800"/>
          </a:xfrm>
          <a:prstGeom prst="rect">
            <a:avLst/>
          </a:prstGeom>
          <a:noFill/>
        </p:spPr>
      </p:pic>
      <p:pic>
        <p:nvPicPr>
          <p:cNvPr id="62470" name="Picture 6" descr="http://classconnection.s3.amazonaws.com/163/flashcards/923163/jpg/spiral_bacteria1332256778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81600"/>
            <a:ext cx="1761925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Moneran</a:t>
            </a:r>
            <a:r>
              <a:rPr lang="en-US" b="1" dirty="0" smtClean="0"/>
              <a:t> Characteristics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nucleus</a:t>
            </a:r>
          </a:p>
          <a:p>
            <a:r>
              <a:rPr lang="en-US" dirty="0" smtClean="0"/>
              <a:t>Some are plantlike</a:t>
            </a:r>
          </a:p>
          <a:p>
            <a:r>
              <a:rPr lang="en-US" dirty="0" smtClean="0"/>
              <a:t>Very small – 500 bacteria can fit in one ameba. </a:t>
            </a:r>
          </a:p>
          <a:p>
            <a:r>
              <a:rPr lang="en-US" dirty="0" smtClean="0"/>
              <a:t>Some contain chlorophyll </a:t>
            </a:r>
          </a:p>
          <a:p>
            <a:r>
              <a:rPr lang="en-US" dirty="0" smtClean="0"/>
              <a:t>food. </a:t>
            </a:r>
          </a:p>
          <a:p>
            <a:r>
              <a:rPr lang="en-US" dirty="0" smtClean="0"/>
              <a:t>Scavengers</a:t>
            </a:r>
          </a:p>
          <a:p>
            <a:r>
              <a:rPr lang="en-US" dirty="0" smtClean="0"/>
              <a:t>One-celled</a:t>
            </a:r>
          </a:p>
          <a:p>
            <a:r>
              <a:rPr lang="en-US" dirty="0" smtClean="0"/>
              <a:t>Cell wall</a:t>
            </a:r>
          </a:p>
          <a:p>
            <a:r>
              <a:rPr lang="en-US" dirty="0" smtClean="0"/>
              <a:t>Cytoplasm with nuclear membrane. </a:t>
            </a:r>
            <a:endParaRPr lang="en-US" dirty="0"/>
          </a:p>
        </p:txBody>
      </p:sp>
      <p:pic>
        <p:nvPicPr>
          <p:cNvPr id="58370" name="Picture 2" descr="http://www.smithlifescience.com/BacteriaDiagra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Louis Pasteur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French chemist and bacteriologist who developed the pasteurization process which removes bacteria from natural liquids like milk and juices. </a:t>
            </a:r>
            <a:endParaRPr lang="en-US" dirty="0"/>
          </a:p>
        </p:txBody>
      </p:sp>
      <p:pic>
        <p:nvPicPr>
          <p:cNvPr id="74754" name="Picture 2" descr="http://ts3.mm.bing.net/th?id=H.455740394720481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571875" cy="3954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Bacteria is Helpful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Used in food like yogurt </a:t>
            </a:r>
          </a:p>
          <a:p>
            <a:r>
              <a:rPr lang="en-US" dirty="0" smtClean="0"/>
              <a:t>Break down food in intestines</a:t>
            </a:r>
          </a:p>
          <a:p>
            <a:r>
              <a:rPr lang="en-US" dirty="0" smtClean="0"/>
              <a:t>Help to break down dead and decaying things. </a:t>
            </a:r>
            <a:endParaRPr lang="en-US" dirty="0"/>
          </a:p>
        </p:txBody>
      </p:sp>
      <p:pic>
        <p:nvPicPr>
          <p:cNvPr id="60418" name="Picture 2" descr="http://ts1.mm.bing.net/th?id=H.488609777864037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2381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Harmful Effect of Bacteria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Causes illness and disease</a:t>
            </a:r>
            <a:endParaRPr lang="en-US" dirty="0"/>
          </a:p>
        </p:txBody>
      </p:sp>
      <p:pic>
        <p:nvPicPr>
          <p:cNvPr id="66562" name="Picture 2" descr="http://2.bp.blogspot.com/_4GRK5CvUpgg/TSVBRVf9e2I/AAAAAAAAADA/5uejXj5gVGI/s1600/germs-viruses-bacteria-clipart-thumb3131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90800"/>
            <a:ext cx="38100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Diseases caused by Bacteria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u="sng" dirty="0" smtClean="0"/>
              <a:t>Tetanus </a:t>
            </a:r>
            <a:r>
              <a:rPr lang="en-US" dirty="0" smtClean="0"/>
              <a:t>– can be prevented  by vaccine </a:t>
            </a:r>
          </a:p>
          <a:p>
            <a:r>
              <a:rPr lang="en-US" b="1" u="sng" dirty="0" smtClean="0"/>
              <a:t>Food Poisoning </a:t>
            </a:r>
          </a:p>
          <a:p>
            <a:r>
              <a:rPr lang="en-US" b="1" u="sng" dirty="0" smtClean="0"/>
              <a:t>Lyme Disease </a:t>
            </a:r>
            <a:r>
              <a:rPr lang="en-US" dirty="0" smtClean="0"/>
              <a:t>– vaccine is available</a:t>
            </a:r>
            <a:endParaRPr lang="en-US" dirty="0"/>
          </a:p>
        </p:txBody>
      </p:sp>
      <p:pic>
        <p:nvPicPr>
          <p:cNvPr id="64514" name="Picture 2" descr="http://ts4.mm.bing.net/th?id=H.5041206189490439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28575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 of Food for </a:t>
            </a:r>
            <a:r>
              <a:rPr lang="en-US" b="1" dirty="0" err="1" smtClean="0"/>
              <a:t>Moneran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Some make their own food because they contain chlorophyll </a:t>
            </a:r>
          </a:p>
          <a:p>
            <a:r>
              <a:rPr lang="en-US" dirty="0" smtClean="0"/>
              <a:t>Some absorb their food from what they are living on or in. </a:t>
            </a:r>
            <a:endParaRPr lang="en-US" dirty="0"/>
          </a:p>
        </p:txBody>
      </p:sp>
      <p:pic>
        <p:nvPicPr>
          <p:cNvPr id="70658" name="Picture 2" descr="http://ts2.mm.bing.net/th?id=H.473324415726649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14600"/>
            <a:ext cx="15335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 Traits of all Viruses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Not made of cells </a:t>
            </a:r>
          </a:p>
          <a:p>
            <a:r>
              <a:rPr lang="en-US" dirty="0" smtClean="0"/>
              <a:t>Smaller than bacteria</a:t>
            </a:r>
          </a:p>
          <a:p>
            <a:r>
              <a:rPr lang="en-US" dirty="0" smtClean="0"/>
              <a:t>Cause disease and illness</a:t>
            </a:r>
          </a:p>
          <a:p>
            <a:r>
              <a:rPr lang="en-US" dirty="0" smtClean="0"/>
              <a:t>Reproduce inside of cells </a:t>
            </a:r>
          </a:p>
          <a:p>
            <a:endParaRPr lang="en-US" dirty="0"/>
          </a:p>
        </p:txBody>
      </p:sp>
      <p:pic>
        <p:nvPicPr>
          <p:cNvPr id="68610" name="Picture 2" descr="http://ts3.mm.bing.net/th?id=H.489046142275127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380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Diseases caused by Viruses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Polio </a:t>
            </a:r>
          </a:p>
          <a:p>
            <a:r>
              <a:rPr lang="en-US" dirty="0" smtClean="0"/>
              <a:t>German Measles</a:t>
            </a:r>
          </a:p>
          <a:p>
            <a:r>
              <a:rPr lang="en-US" dirty="0" smtClean="0"/>
              <a:t>Flu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Aids</a:t>
            </a:r>
          </a:p>
          <a:p>
            <a:r>
              <a:rPr lang="en-US" dirty="0" smtClean="0"/>
              <a:t>SARS</a:t>
            </a:r>
          </a:p>
        </p:txBody>
      </p:sp>
      <p:pic>
        <p:nvPicPr>
          <p:cNvPr id="72706" name="Picture 2" descr="http://ts2.mm.bing.net/th?id=H.4572595242336449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27146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Activities of Life </a:t>
            </a:r>
            <a:endParaRPr lang="en-US" b="1" dirty="0"/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 smtClean="0"/>
              <a:t>Reproduce </a:t>
            </a:r>
          </a:p>
          <a:p>
            <a:r>
              <a:rPr lang="en-US" sz="2800" b="1" dirty="0" smtClean="0"/>
              <a:t>Uses food for energy </a:t>
            </a:r>
          </a:p>
          <a:p>
            <a:r>
              <a:rPr lang="en-US" sz="2800" b="1" dirty="0" smtClean="0"/>
              <a:t>Move </a:t>
            </a:r>
          </a:p>
          <a:p>
            <a:r>
              <a:rPr lang="en-US" sz="2800" b="1" dirty="0" smtClean="0"/>
              <a:t>Grow </a:t>
            </a:r>
          </a:p>
          <a:p>
            <a:r>
              <a:rPr lang="en-US" sz="2800" b="1" dirty="0" smtClean="0"/>
              <a:t>Respiration </a:t>
            </a:r>
          </a:p>
          <a:p>
            <a:r>
              <a:rPr lang="en-US" sz="2800" b="1" dirty="0" smtClean="0"/>
              <a:t>Gets rid of wastes </a:t>
            </a:r>
            <a:endParaRPr lang="en-US" sz="2800" b="1" dirty="0"/>
          </a:p>
        </p:txBody>
      </p:sp>
      <p:pic>
        <p:nvPicPr>
          <p:cNvPr id="71682" name="Picture 2" descr="http://clipart.mrdonn.org/animals/animal_li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1"/>
            <a:ext cx="1726947" cy="2675048"/>
          </a:xfrm>
          <a:prstGeom prst="rect">
            <a:avLst/>
          </a:prstGeom>
          <a:noFill/>
        </p:spPr>
      </p:pic>
      <p:pic>
        <p:nvPicPr>
          <p:cNvPr id="71684" name="Picture 4" descr="http://water.mecc.edu/courses/ENV108/clipart/paramecium_stain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3438525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Kingdoms of Living Things</a:t>
            </a:r>
            <a:endParaRPr lang="en-US" b="1" dirty="0"/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u="sng" dirty="0" smtClean="0"/>
              <a:t>Animals</a:t>
            </a:r>
            <a:r>
              <a:rPr lang="en-US" sz="2800" dirty="0" smtClean="0"/>
              <a:t> – multi-celled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800" b="1" u="sng" dirty="0" smtClean="0"/>
              <a:t>Plants </a:t>
            </a:r>
            <a:r>
              <a:rPr lang="en-US" sz="2800" dirty="0" smtClean="0"/>
              <a:t> - multi-celled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800" b="1" u="sng" dirty="0" smtClean="0"/>
              <a:t>Fungi</a:t>
            </a:r>
            <a:r>
              <a:rPr lang="en-US" sz="2800" dirty="0" smtClean="0"/>
              <a:t> – most many celled</a:t>
            </a:r>
          </a:p>
          <a:p>
            <a:endParaRPr lang="en-US" sz="2800" dirty="0" smtClean="0"/>
          </a:p>
          <a:p>
            <a:endParaRPr lang="en-US" sz="800" dirty="0" smtClean="0"/>
          </a:p>
          <a:p>
            <a:r>
              <a:rPr lang="en-US" sz="2800" b="1" u="sng" dirty="0" smtClean="0"/>
              <a:t>Protists</a:t>
            </a:r>
            <a:r>
              <a:rPr lang="en-US" sz="2800" dirty="0" smtClean="0"/>
              <a:t> – one celled </a:t>
            </a:r>
          </a:p>
          <a:p>
            <a:endParaRPr lang="en-US" sz="800" dirty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Monerans</a:t>
            </a:r>
            <a:r>
              <a:rPr lang="en-US" sz="2800" dirty="0" smtClean="0"/>
              <a:t> – Bacteria – one celled</a:t>
            </a:r>
            <a:endParaRPr lang="en-US" sz="2800" dirty="0"/>
          </a:p>
        </p:txBody>
      </p:sp>
      <p:pic>
        <p:nvPicPr>
          <p:cNvPr id="69636" name="Picture 4" descr="http://ts1.mm.bing.net/th?id=H.4526750730619564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762000" cy="816428"/>
          </a:xfrm>
          <a:prstGeom prst="rect">
            <a:avLst/>
          </a:prstGeom>
          <a:noFill/>
        </p:spPr>
      </p:pic>
      <p:pic>
        <p:nvPicPr>
          <p:cNvPr id="69638" name="Picture 6" descr="http://www.wpclipart.com/holiday/Saint_Patricks_Day/shamrock/Shamrock_Pl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633413" cy="785949"/>
          </a:xfrm>
          <a:prstGeom prst="rect">
            <a:avLst/>
          </a:prstGeom>
          <a:noFill/>
        </p:spPr>
      </p:pic>
      <p:pic>
        <p:nvPicPr>
          <p:cNvPr id="69640" name="Picture 8" descr="http://www.clker.com/cliparts/0/0/9/0/11949847011784977770mushroom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76600"/>
            <a:ext cx="907797" cy="838200"/>
          </a:xfrm>
          <a:prstGeom prst="rect">
            <a:avLst/>
          </a:prstGeom>
          <a:noFill/>
        </p:spPr>
      </p:pic>
      <p:pic>
        <p:nvPicPr>
          <p:cNvPr id="69642" name="Picture 10" descr="http://faculty.cns.uni.edu/%7Edemastes/OD/AniAmeb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7600"/>
            <a:ext cx="2057400" cy="2057400"/>
          </a:xfrm>
          <a:prstGeom prst="rect">
            <a:avLst/>
          </a:prstGeom>
          <a:noFill/>
        </p:spPr>
      </p:pic>
      <p:pic>
        <p:nvPicPr>
          <p:cNvPr id="69644" name="Picture 12" descr="http://www.clker.com/cliparts/y/0/P/u/2/U/unlabeled-bacteria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724400"/>
            <a:ext cx="1371600" cy="180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People Feed Pink Monkeys</a:t>
            </a:r>
            <a:endParaRPr lang="en-US" b="1" dirty="0"/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Animals</a:t>
            </a:r>
            <a:endParaRPr lang="en-US" sz="4800" b="1" dirty="0"/>
          </a:p>
          <a:p>
            <a:r>
              <a:rPr lang="en-US" sz="4800" b="1" dirty="0" smtClean="0"/>
              <a:t>Plants</a:t>
            </a:r>
            <a:endParaRPr lang="en-US" sz="4800" b="1" dirty="0"/>
          </a:p>
          <a:p>
            <a:r>
              <a:rPr lang="en-US" sz="4800" b="1" dirty="0" smtClean="0"/>
              <a:t>Fungi</a:t>
            </a:r>
            <a:endParaRPr lang="en-US" sz="4800" b="1" dirty="0"/>
          </a:p>
          <a:p>
            <a:r>
              <a:rPr lang="en-US" sz="4800" b="1" dirty="0" smtClean="0"/>
              <a:t>Protists</a:t>
            </a:r>
          </a:p>
          <a:p>
            <a:r>
              <a:rPr lang="en-US" sz="4800" b="1" dirty="0" smtClean="0"/>
              <a:t>Monerans</a:t>
            </a:r>
            <a:endParaRPr lang="en-US" sz="4800" b="1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7586" name="Picture 2" descr="http://ts1.mm.bing.net/th?id=H.4571646021143224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285750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Key Words Lesson 1 </a:t>
            </a:r>
            <a:endParaRPr lang="en-US" sz="4000" b="1" dirty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Cell</a:t>
            </a:r>
            <a:r>
              <a:rPr lang="en-US" dirty="0" smtClean="0"/>
              <a:t> – the basic part of all living things.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Organism </a:t>
            </a:r>
            <a:r>
              <a:rPr lang="en-US" dirty="0" smtClean="0"/>
              <a:t>– any single living thing.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Kingdoms</a:t>
            </a:r>
            <a:r>
              <a:rPr lang="en-US" dirty="0" smtClean="0"/>
              <a:t>- one of the five large groups of all living things.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447800"/>
            <a:ext cx="8510588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How are many celled organisms different than one-celled organisms?</a:t>
            </a:r>
            <a:endParaRPr lang="en-US" sz="6000" b="1" dirty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US" b="1" dirty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one-celled organism can perform all the functions of life in that one cell.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multi-celled organisms needs many cells to perform the various functions of life. </a:t>
            </a:r>
          </a:p>
          <a:p>
            <a:endParaRPr lang="en-US" sz="2400" b="1" dirty="0"/>
          </a:p>
        </p:txBody>
      </p:sp>
      <p:pic>
        <p:nvPicPr>
          <p:cNvPr id="61442" name="Picture 2" descr="http://ts2.mm.bing.net/th?id=H.505689137931879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2857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 dirty="0" smtClean="0"/>
              <a:t>Vocabulary – Lesson 2 </a:t>
            </a:r>
            <a:endParaRPr lang="en-US" b="1" dirty="0"/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b="1" u="sng" dirty="0" smtClean="0"/>
              <a:t>Protists </a:t>
            </a:r>
            <a:r>
              <a:rPr lang="en-US" sz="2400" dirty="0" smtClean="0"/>
              <a:t>– one celled organism that can be plant like or animal like.</a:t>
            </a:r>
          </a:p>
          <a:p>
            <a:endParaRPr lang="en-US" sz="2400" dirty="0"/>
          </a:p>
          <a:p>
            <a:r>
              <a:rPr lang="en-US" sz="3100" b="1" u="sng" dirty="0" smtClean="0"/>
              <a:t>Cell Membrane- </a:t>
            </a:r>
            <a:r>
              <a:rPr lang="en-US" sz="2400" dirty="0" smtClean="0"/>
              <a:t>a structure that surrounds and protects a cell. </a:t>
            </a:r>
            <a:endParaRPr lang="en-US" sz="2400" dirty="0"/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600" b="1" u="sng" dirty="0" smtClean="0"/>
              <a:t>Cytoplasm</a:t>
            </a:r>
            <a:r>
              <a:rPr lang="en-US" sz="2400" dirty="0" smtClean="0"/>
              <a:t> – the jellylike substance that surrounds the nucleus of the cell. </a:t>
            </a:r>
            <a:endParaRPr lang="en-US" sz="2400" dirty="0"/>
          </a:p>
        </p:txBody>
      </p:sp>
      <p:sp>
        <p:nvSpPr>
          <p:cNvPr id="30726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301625" y="4114800"/>
            <a:ext cx="4194175" cy="198437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Nucleus</a:t>
            </a:r>
            <a:r>
              <a:rPr lang="en-US" sz="2400" dirty="0" smtClean="0"/>
              <a:t> – the control center of the cell. </a:t>
            </a:r>
            <a:endParaRPr lang="en-US" sz="2400" dirty="0"/>
          </a:p>
        </p:txBody>
      </p:sp>
      <p:sp>
        <p:nvSpPr>
          <p:cNvPr id="30727" name="Rectangle 7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600" b="1" u="sng" dirty="0" smtClean="0"/>
              <a:t>Cell Wall </a:t>
            </a:r>
            <a:r>
              <a:rPr lang="en-US" sz="2400" dirty="0" smtClean="0"/>
              <a:t>– a stiff structure outside the cell membrane of plant cells. 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268</TotalTime>
  <Words>669</Words>
  <Application>Microsoft Office PowerPoint</Application>
  <PresentationFormat>On-screen Show (4:3)</PresentationFormat>
  <Paragraphs>174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 5th Grade Science Chp. 1</vt:lpstr>
      <vt:lpstr>Activities of Life </vt:lpstr>
      <vt:lpstr>Activities of Life </vt:lpstr>
      <vt:lpstr>Kingdoms of Living Things</vt:lpstr>
      <vt:lpstr>All People Feed Pink Monkeys</vt:lpstr>
      <vt:lpstr>Key Words Lesson 1 </vt:lpstr>
      <vt:lpstr>  How are many celled organisms different than one-celled organisms?</vt:lpstr>
      <vt:lpstr>Answer</vt:lpstr>
      <vt:lpstr>Vocabulary – Lesson 2 </vt:lpstr>
      <vt:lpstr>Protists</vt:lpstr>
      <vt:lpstr>What makes Protists Animal like? </vt:lpstr>
      <vt:lpstr>What makes Protists Animal like? </vt:lpstr>
      <vt:lpstr>What makes Protists Plant like? </vt:lpstr>
      <vt:lpstr>What makes protists plant like?</vt:lpstr>
      <vt:lpstr>Ameba – animal like protist</vt:lpstr>
      <vt:lpstr>Paramecium – Animal like Protist</vt:lpstr>
      <vt:lpstr>Euglena – Animal like Protist </vt:lpstr>
      <vt:lpstr>Diatom – Plant like Protist. </vt:lpstr>
      <vt:lpstr>Monerans, Bacteria &amp; Viruses</vt:lpstr>
      <vt:lpstr>Types of Bacteria </vt:lpstr>
      <vt:lpstr>Moneran Characteristics</vt:lpstr>
      <vt:lpstr>Louis Pasteur</vt:lpstr>
      <vt:lpstr>How Bacteria is Helpful</vt:lpstr>
      <vt:lpstr>Harmful Effect of Bacteria </vt:lpstr>
      <vt:lpstr>Diseases caused by Bacteria</vt:lpstr>
      <vt:lpstr>Sources of Food for Moneran</vt:lpstr>
      <vt:lpstr>4 Traits of all Viruses </vt:lpstr>
      <vt:lpstr>Diseases caused by Viruses</vt:lpstr>
    </vt:vector>
  </TitlesOfParts>
  <Company>Notre Dame of Bethlehem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p_karabasz</dc:creator>
  <cp:lastModifiedBy>kelsey</cp:lastModifiedBy>
  <cp:revision>81</cp:revision>
  <dcterms:created xsi:type="dcterms:W3CDTF">2011-11-28T20:52:43Z</dcterms:created>
  <dcterms:modified xsi:type="dcterms:W3CDTF">2014-01-13T19:16:15Z</dcterms:modified>
</cp:coreProperties>
</file>