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86" r:id="rId18"/>
    <p:sldId id="287" r:id="rId19"/>
    <p:sldId id="285" r:id="rId20"/>
    <p:sldId id="273" r:id="rId21"/>
    <p:sldId id="274" r:id="rId22"/>
    <p:sldId id="275" r:id="rId23"/>
    <p:sldId id="277" r:id="rId24"/>
    <p:sldId id="276" r:id="rId25"/>
    <p:sldId id="288" r:id="rId26"/>
    <p:sldId id="284" r:id="rId27"/>
    <p:sldId id="289" r:id="rId28"/>
    <p:sldId id="290" r:id="rId29"/>
    <p:sldId id="278" r:id="rId30"/>
    <p:sldId id="291" r:id="rId31"/>
    <p:sldId id="280" r:id="rId32"/>
    <p:sldId id="279" r:id="rId33"/>
    <p:sldId id="282" r:id="rId34"/>
    <p:sldId id="281" r:id="rId35"/>
    <p:sldId id="283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8470C-E53C-4918-82BE-1415E3C7D0A2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30F14-50C9-470E-8986-0A8CD34F1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6932-46DA-4631-931B-29A8FC79F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E2696-5927-456B-84D2-45A85B75C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13EE-89FA-4216-A7ED-4B896FDB3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FB2E60E3-B7DC-4E55-BCC5-087F6540D1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F6773C04-BE94-42FF-BE3C-DC7B3593CE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808B4F9E-D009-4B58-88D7-8191350524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4194175" cy="2135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1625" y="3963988"/>
            <a:ext cx="4194175" cy="213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F9E766D4-8827-4484-87E9-FFD0D33CE0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9B04-5920-44DF-AC92-FA01CE825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FF9A-19C2-451B-BC72-FB0675981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800E-F115-4FFB-823B-DC6B1824C0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40C6-E17C-49D8-A453-D0D2EC681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707D4-D2DE-4D55-A390-47749C2F3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6F52-C8CD-40AE-82E6-7C3FA90723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E722A-1D35-40B7-9FA3-81C2712B5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2EAB13A-BEF4-4BEC-9259-12E6C1980C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17279A-7B05-418D-87F0-4D30C2E04BE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Rot="1" noChangeArrowheads="1"/>
          </p:cNvSpPr>
          <p:nvPr>
            <p:ph type="ctrTitle"/>
          </p:nvPr>
        </p:nvSpPr>
        <p:spPr>
          <a:xfrm>
            <a:off x="3200400" y="2819400"/>
            <a:ext cx="3871912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		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5</a:t>
            </a:r>
            <a:r>
              <a:rPr lang="en-US" b="1" baseline="30000" dirty="0" smtClean="0"/>
              <a:t>th</a:t>
            </a:r>
            <a:r>
              <a:rPr lang="en-US" b="1" dirty="0" smtClean="0"/>
              <a:t> Grade Science Chp. 2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71800" y="46482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     Invertebrates</a:t>
            </a:r>
            <a:endParaRPr lang="en-US" sz="3200" b="1" dirty="0"/>
          </a:p>
        </p:txBody>
      </p:sp>
      <p:sp>
        <p:nvSpPr>
          <p:cNvPr id="90114" name="AutoShape 2" descr="data:image/jpeg;base64,/9j/4AAQSkZJRgABAQAAAQABAAD/2wCEAAkGBxQQEA8UERQPEBAUEA8UEhQVFRAQERAVFBQWFhQUFRQYHSggGBolHBQVITElJSkrLi4uFx8zODMsNygtLisBCgoKDg0OGhAQGywmHyQsLCwsLCwsLCwsLCwsLCwsLCwsLCwsLCwsLCwsLCwsLCwsLCwsLCwsLCwsLCwsLCwsLP/AABEIAIcA8AMBEQACEQEDEQH/xAAbAAACAwEBAQAAAAAAAAAAAAAAAQIEBQMGB//EADwQAAIBAgQDBAgFAgUFAAAAAAECAAMRBBIhMQVBURNhcYEGFCIyQpGhwSNSYrHRguEVM3KS8ENUoqPS/8QAGwEAAgMBAQEAAAAAAAAAAAAAAAECAwQFBgf/xAAvEQACAgEEAQMCBQMFAAAAAAAAAQIDEQQSITEFEyJBMlEGUmGBkUJxsRQVI2Kh/9oADAMBAAIRAxEAPwC4J7M+XkgIhEgIhDEBEgIhDiETiEMRERiIRNYmBIRCGIiI4CGIASEiIcACIiEAAQAcACACgAQEEAHAAgAQAIAEACAGOJtOgSEQEhIiHARIRESQEQskhEJjiEOAiQiESEWREohDEQhiAhxAOAgiEEAHAAgAQAUBDgAQAIAEAHAAgAQAIDMebDeSEQiVohDiESEBEhIiFUqBRdjaCTZKFbm8Irf4gL2CsYSSXZ1KfC3WfodVrsdkI8byn1q18nSr/C10u2GJq1FW9lv85H14Z4Zth+EX8yKWD4x7WWqRY2s1rWubC46TVsU47oHO8l4L0V7DbEpPLTi4vDHEQGICJRAEBBEAQGOAggIIAEACABABwAUAHAAgAQAIAZAE1m8lARIRCGBEImIhHHEV7aLYt+0F92btFoZ6mWF0cEwD1Dc3J6/2j9euKPV6fxnprEUei4VwhU1YaznajUqXR6LSaTC9xqBANMgH7Tn7t3Z1UsFPGi19VAI2C/eDcV0TXJ8/r4A1DVCgMEG5NgwJ90f85TuaOe2CbPL+a1UKJc9mjwviXZWpVzltorNp/S3f3y+yrd7oHjNZplqMzrN1T5zMcKcHF4aGIiA4CCIQCAxwEEACAggAQAcACABAAgAQAIAEACAGUJrNxKIQxEIkBEITtYExFlNbtmoL5HwvBhnFzvcnxnM1eqa6Pp/jfGxpqUD1uEw4UWFvvOI7pykdpQjFYSI1RY9J0q6srIpS4OT1T8LIvcefnL9i+wlLgyuLcRcKVsDfmCJfCiL5wQnY4rg8dScpUe+ctawyi4Xrm6idStJx2pHlPK0qfuk+TvRrU8SnZ4kKfhWoNj0BPwnxj2Sre6s87bXOpq2l/sRTA4jBj8FjXo8h8QH3j9Su7iawxS1FGpWLVtkaOC42H95Sp59R4iVz02PpZgu0GOYvg1KVdW2IMzSi12c+dUo9o6SJXgTMBuQPHSPBJQb+Dn6ym2YXj2Ml6UvsS7Ufq+RiwL0yXaDnceIiFsGGHURkXFjiFgIBgLwwGBwDAQEEACABAAgBliajcyQiEMCITJRESjxOrYovU3MUniLPQeA0/qajL6RpcHqDNpptODdy2fTK2k+DcSsM181z+WZI15Zr28Ea1S5nZhHCMdkeSrXrL8S+B3ligw6M7E1RYlVX6iXqLSKZswMPhazFjTTMpJJN7DqdfOaa7YRj7jzflaFZLMs8AvDkD3dqtBzpc5ezbz2PnLpah44SZ5v1LVH2LKQvVqtC4XEgX2uFdPkNRByjZ/QL1KrF7oHKtXrkXNP1kfnpG32k4qvpPBKNdK6lt/uVPXKjZTSzIwOqVWUE+dry3ZGP1fyi70q19TTX3RoYc1rXZ2WxvlBDLboTKpKr4RksVKeIxRcwxB1amGP6XzE9+UzPLK6ZTbBriLwaIr0xa+dO4giVbZMwuFmeOTupU7OfnINNfBS9y7R0Cfqb6SOSG7HwLse8/Qw3C3/oIUu+GQ3IkE8PlDItyJZO/wCgiFuQWPdAWRgwExwEEACADgBliajaxiIRMCIiMCIGYmJOasx5DQeUovntgfQPw5p9tO9mvgFNpycrJ66uPB0FezqoJGusurimyzLRohj1mx4RVjLyVazHxEUbMPgbiU62x8DHZesYIqs9BwahVSki9nh8mUEXZrsTrrpOdKUmyNlEG+TQeiHUrUoIVbcKVYac7G0FOSeUzMtJUk8LswKvozRpuzIXoDcEJ7PnfSb46+bjh8nFu8KpzzngjT4U9/ZelUHMoQjn+k6GSeqjjowWfhxOXD4OtTBLlObVhuKi5fLMLgyKvlklL8NxVb2t5OeG4KlVScuVrXGX2lt5SyWqlBmSjwFzg3KXJk1uHAXWm5U/qF1PcLzVG9tZaOZdp76XiccoXYVFvZrf+xP5EblF9GSTgpbWjtTJbYpm6W38InhdlMq0uUTOZRsQe799d5HhlL2thTx7A2YAjqPZPyMHUvgb00ZL2l2nWB7j0OhlTWDLOmUTpEVBAAiEEBhGIIAEACAGZeajaSEQmSEREkDaRBcvB5nD18xUeZ85TrK8JH1DxLUaIxRt1uJdkFBHsnnOPKtuWEejhJKPJSw2KLOTy5Ts6bSbYZZjt1K3YRtUqmklOtMcLMkfWDzEpdUl0W7yt7zgG500FtSZnwpTxIjbZKFblFGzWxtWnTRshyEC1r6Dv6S6FdcpbTFTr5uG+cSinpSqtZjlPjaaHoMrgnX5Glvs38F6S0XHvqQN+k5d+isi8pGlOuz6GWScPWBP4Je2l7A/PeUbpw7CUXEX+HKAMjOmmoR7jXfe95NWZ7F2sHn+KYarhWDXD0WJuxUqyW/MU5TfTOFqw+zNbJ1/2Mav6TlmKpZk2BzKwPXRhpN9eh4yziajW1uTiztgsejC3q7Gx1ZdCIraJJ/UZatPp3Hdjs5cQwtByT21Wi3LOCAb/SFVlke45Kp+OjXnY+GccDVxNLRjSxVLkwNmt4yycap9cM4Wpq083jG1lylj6dW6sroejC48jK3VOPJhlp518xeSwVI90hl/LvbwvtK+H2Vb88S7GlX8pseh/gw2kXH7g2Oyf5ilf1C5Xz6Q9PP0gtOp/Sy1TqhhdSCO43lbTRmsqlB8k4it4CMQQAIAEAMwTSbCQiETEQhgXiYJ4aZ4fBv2TuG3Dm/kZstodkE0e+0esUK4st1uIAnKxuCQR3d0x06BueTvf7hBVljDVhpbYTpOGFg40tUpS4NilXuNdO+Y5QOnp721ySerbfXoYkuC+V2CrSxjmoTRsWp6HMCQL+ErnTFv3GbVeUr0y97NjB4967dnWqaEe4gtm66bmZ7KI1rehabyVeqeF0XX9GaYoulJfxLkq9SwI7rDlKFrbHJN9E5eIrec/J4o1MTRJFSkKex55T5gTsepVOOUVaPx1mnm9rPU8C45UCEvTo3GwYlWPhpOVqNOpv2ne2Zjhs7Y3jvZixpKzsDqrISL87bzMtIScFjsujH029gpXRCgszZyvnvIxqknkrlTxyYmN9HcPVUtTrUxci5IUEdQBpradGrXWReNpw9Z4pT98eCtw3g/q2bJibqToCoa3edd5fbqHdy4mJOEY7ZovY+iaYR1NKohOUgkgknY89ZRXPMtr4LLlXKvfDnBSTCKSc9J6XK66A36kS9y/K8nktRXeszS4IPQY3Wk6OOjgH6iS3Y5kjNCbxmcSFN3pGxuv6X9qmf9L8vODUZrglJV2Ljn/JoUa9NzY+y/Q8/A85U4yiYZ1WR5XKO5okbWMjuyUqZw9XUXIvTJ36GS3P8AuW+o2sPk6UqrDchhtf8A+ukg0iM64S5RY7Trp9R85EzSr+xMGIi4sIyIQAzRNJsJCIRIRCHELJ5n0nwGVu1XY+/3HrN+ju/oZ2/H37o7GYQUXBnRWEdTMujRwjaymxZQRTUuDWWsUtpdT9JicUzsVzcVlkcVjFCseQBNuenSCrfZOd8cdk+Fu6U1OdQr6myk1LnlKrUpPo8rrZRtsalyzRpF1JamOyYfGSpdvGUtRlxLkzUap6exSi/2Fi+JMlmY3J39re3dHCiMuMHrNP8AiNWNLBkYziIJGcCzagEkg/Waq9LHGIncp8nVa8RZwr4cVtUqCiFUCw1HPYXjUPTfRl8p5KVCzXyYlfEPSc5h2ltM6Eo577GX/wCnU1nBiq8rZOHeCzR9IKiqq9q9PmBUW178s0plpIt8GyvyU9vPJ67hGMd0Aq9k40NmXMLHneYLqEnlHTrt9WOfgi/omauaojZMzaBWbLr0Ux16yNXtaOdq9JbY8wxgoU8NiVVkf8RQQbK3taHQ2M0OdUucHO0+opinCfDRKl6TEHsqrMLttUQqfmIPRp+6P/hllb6ktqw4k6+Jph7FQOauGsftCNcsD1HjlCHs6Zcp45WXKWv3OP2MqdLTzg8xborISclH+CbU6dQEPemwO+wv1EjmcSiXqQ90RlMRTH4bJWXo2h+Yhmqf1LBHdTN/8iwyxh+IBtHU036Np8jzkJV46eSielxzB5R2aiDqND8r9x6yGX8lUbJR4YJmXbUfl2PlB8km4yJI6nqp79LRYISg0dLHreIr4DN3feAsIzxNJpJCIRMRER2iEKpTDqVYXUixEFw8onCbg1KJ4fi3DHwz3sWpHZuncZ06b1YsPs9PpNVC+PPZ0wrA6j5dfOTnPnB2IabK3I0ExIy92xB5Slxb6NCsiliRRSg1eplpg5bgMfhHXWSVu2OZHL1soVe74Nmr2OHKK9Q1qtvZzMFA8htMq9Sx5isHDUrdRlxWF9yxSdW1Oep+lFyoPM6mQalEpnBw4j/LOwqg/wDQ/wBxT7yOH+Yo2yT+s54jD06mXPQU221SOMpR6kThbZXzGZz/AMLof9u48P7GSd9n5if+pufLmVuI8EoZbqXovbS+ax8by2rV2p4fKLKdbdnDw0eYxGBqbOUboCCfrOnG2t/B34a2DXCNHhmNyBEqLewsLMNh1BlFtKlmUTq6PyGZKL6PWYDihNhSzqoN9VLAdZyLaF/V2d2Gpg1wytTrgVbh2VcxLhlJ3/L0Ek44j0cvV+N0+qeen+g8bjKQZO3y5TmyPYEaHS55RQ3riJw4fh2yq3MZ8DxLUqtIquUE+66hSV13EnGM4y3HQ1t89PT0V8LSFJStUJUJ2exGh69DJzcp8p4OPpvIV2Jp8MjVp9i+YPUSmwGosyAi+4blr9IKW9YaK7aVLKaNHDI4F/wyOq3pn7gyieOkcbU0KKzydcQxt7QDL0Ya/MSMUjFDHw8M50hb/KYW5oTmHlJP/sWN/nX7lpKwO+kg446M8oY+k6lb9/fzkSvLRELbY/8APCAbh5yOV4YFhMpCaC8kIiLJCIQxEIlIiE6BgQQCDuDsYZa5RKEnHlM8fxjh3qrBlv2Lf+B6Hum+mxWcPs9f4rySsjsk+TMrcSCqW3026zXGOEdOzMpFjB6Aqru71CG7Okddtm/LITa7a/k59/PfS+5v8O9HTcNWIvyRRovix3Mx2avCxA42p8lGPtrN5MMqjQfeZHOTONO+cuzoEHQSOSrcxlB0EMhuYuxHS0Mj9RiKHkbjodRDJJWHJ6KH3ly/tJKcl8lqtl8MxsX6Lq5ZkexOovYgfKa69dKKw0dGjys6ksomnA3p07KzZ+ZB0P8ASZGWqU5crgv/AN5k58cIsYDtVVlcKb2F9VJH7SFuxtNGynznpLC5OOOsaYGVSA19QDbQ6GSgvdk9DT5JW0bl2UcFw9K2ZsPV7GqPg0ynxTp4SdkpVcSXB5/W6+1PE45gQPGGQtRrBBVzZT8IPeDtJqmMsTj0Z1oo2RVlb4LOPw/aKouUJAsDuZGuaiyqN1sZYfIsPi6iMKdRCEHu2Nyw6RyrhL3J8l723R9r/Y3MHWBB105XmOcMHF1cVF+1HSphkY32bqNDIKckZo3WROfZut72qLysLOP5jTTLlZCX6MErC1wSPLaG0Uondau17W6jb+0hgplW10dbQKmZ4E0GkkIhDEREkBARIRAOIRxxuEWtTem3usLeHfBSaeUXUXOmamjzfDPRA0ajMXRxYgBlzWB5+M32a1Silg7dvmlOGEsM9DgOG06F8igE+8bC5mOy2U+zkX62y1Yb4LolRjACAhxCCADgARAOAZIGmOn8x5GpNB2fQkfWGSW/PYWbuP0hwGUzIxnClqOxYNTB3Km1/lNNd7hHg6Wn1sqo4TyYh4Cym9Nr2OlzZh4MJtWqjJe5Hf0l0NRDEuzilqzHMrFgCGDjfvvJ/THh8EbUqo+weIrvSQAHtUuBkbVk/wBDcpGFcZy+xRDbb9XD+5eo1+1RSubMNbPo3+6VShseGTWnVeZ/4OtHFNTcLa+moOpF9fvIuCmsmS6qNiybWDxee+2nKZLK9pyLadvKLspMfRFqd/HrGmPeziaNvdOU/Qx5L1b8MkjW02PTlDGRSSZXEuGMRCJCIGiQiIjEQhwAcQmOAhiADEQhxAEBDgARCCABAY4CCABAQ4DyVsXglqDmrcmGhEnGxxZpo1U6nlFEcOYLZrNbZlFmHiOcudybyjY9apyyjKq4K1zcHXy/lZojd9jdC9M6YrKcoANO1iB+Yjv5iEM9vk1vUJQxWivXDKodl7TYEg2qDwk1jO1FFc4zlt6O2GrgkEG1xYNqL9zDkZGUccMlPSN8GtgeKBtDcEaa7/3mWdD7RyNTotr4NKm99pnawc+UGiVoiGSJWPJNSZSEvLyQgIaiIG8khERJRAMQIjEQMICJRCCAhxAOABEIIAEBjgRCAwgIcACABAAiA51KCsbka9eckpNFsbZR6MvF8LzPcgFO7ceU0Qu2rBvq1SUeyvUpNSYhLVFsSAfeBlkZKa54NlGpTWWv3MuniqbsoqfhVjcZGuASf3mjEkuOUbdtkfdW8oMWKlLK1iVB3F86jnccxCLjIIThatr7N7DYi2XW4IFyNl8Zksic/V6Rw7NVTpMrONOOHglEVlATQahiIRIQEMRCJRCGIhDgIYiAcBBAQ4gHAAiEEAHAAgIIDCAhwAIAEACABEAQA4V8IrkEj2hzBsZKM3HourvnDhdFDjXDu2VQVFQX30Vx4GX0XbHk3aTV+nLOcGdSSrRNiWqr0I9sDp3zQ5Qms9M6HrV2PK4ZW9W1L0XNMn3lOqnyO0s3fEuSbvz7bFlGlgsba1/ZZbBgdMwPxLM1lfPBmvphJe02KOJDbETNKDRyLKXFlaWkyUQiQgIkIhDEQhxCHATGIgAwEOADEQDgIIhBAAgMcBCgIcACABAAgA4AEACABAAiAhVpBt9+vMRptFkLHEpV8ApFmAYX32MtjazZXqX2ijWwZAOzqt+5h585fGw1Qu3foypgkYFjSbS/uNfQ9xls2n9SNFkoyji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16" name="AutoShape 4" descr="data:image/jpeg;base64,/9j/4AAQSkZJRgABAQAAAQABAAD/2wCEAAkGBxQQEA8UERQPEBAUEA8UEhQVFRAQERAVFBQWFhQUFRQYHSggGBolHBQVITElJSkrLi4uFx8zODMsNygtLisBCgoKDg0OGhAQGywmHyQsLCwsLCwsLCwsLCwsLCwsLCwsLCwsLCwsLCwsLCwsLCwsLCwsLCwsLCwsLCwsLCwsLP/AABEIAIcA8AMBEQACEQEDEQH/xAAbAAACAwEBAQAAAAAAAAAAAAAAAQIEBQMGB//EADwQAAIBAgQDBAgFAgUFAAAAAAECAAMRBBIhMQVBURNhcYEGFCIyQpGhwSNSYrHRguEVM3KS8ENUoqPS/8QAGwEAAgMBAQEAAAAAAAAAAAAAAAECAwQFBgf/xAAvEQACAgEEAQMCBQMFAAAAAAAAAQIDEQQSITEFEyJBMlEGUmGBkUJxsRQVI2Kh/9oADAMBAAIRAxEAPwC4J7M+XkgIhEgIhDEBEgIhDiETiEMRERiIRNYmBIRCGIiI4CGIASEiIcACIiEAAQAcACACgAQEEAHAAgAQAIAEACAGOJtOgSEQEhIiHARIRESQEQskhEJjiEOAiQiESEWREohDEQhiAhxAOAgiEEAHAAgAQAUBDgAQAIAEAHAAgAQAIDMebDeSEQiVohDiESEBEhIiFUqBRdjaCTZKFbm8Irf4gL2CsYSSXZ1KfC3WfodVrsdkI8byn1q18nSr/C10u2GJq1FW9lv85H14Z4Zth+EX8yKWD4x7WWqRY2s1rWubC46TVsU47oHO8l4L0V7DbEpPLTi4vDHEQGICJRAEBBEAQGOAggIIAEACABABwAUAHAAgAQAIAZAE1m8lARIRCGBEImIhHHEV7aLYt+0F92btFoZ6mWF0cEwD1Dc3J6/2j9euKPV6fxnprEUei4VwhU1YaznajUqXR6LSaTC9xqBANMgH7Tn7t3Z1UsFPGi19VAI2C/eDcV0TXJ8/r4A1DVCgMEG5NgwJ90f85TuaOe2CbPL+a1UKJc9mjwviXZWpVzltorNp/S3f3y+yrd7oHjNZplqMzrN1T5zMcKcHF4aGIiA4CCIQCAxwEEACAggAQAcACABAAgAQAIAEACAGUJrNxKIQxEIkBEITtYExFlNbtmoL5HwvBhnFzvcnxnM1eqa6Pp/jfGxpqUD1uEw4UWFvvOI7pykdpQjFYSI1RY9J0q6srIpS4OT1T8LIvcefnL9i+wlLgyuLcRcKVsDfmCJfCiL5wQnY4rg8dScpUe+ctawyi4Xrm6idStJx2pHlPK0qfuk+TvRrU8SnZ4kKfhWoNj0BPwnxj2Sre6s87bXOpq2l/sRTA4jBj8FjXo8h8QH3j9Su7iawxS1FGpWLVtkaOC42H95Sp59R4iVz02PpZgu0GOYvg1KVdW2IMzSi12c+dUo9o6SJXgTMBuQPHSPBJQb+Dn6ym2YXj2Ml6UvsS7Ufq+RiwL0yXaDnceIiFsGGHURkXFjiFgIBgLwwGBwDAQEEACABAAgBliajcyQiEMCITJRESjxOrYovU3MUniLPQeA0/qajL6RpcHqDNpptODdy2fTK2k+DcSsM181z+WZI15Zr28Ea1S5nZhHCMdkeSrXrL8S+B3ligw6M7E1RYlVX6iXqLSKZswMPhazFjTTMpJJN7DqdfOaa7YRj7jzflaFZLMs8AvDkD3dqtBzpc5ezbz2PnLpah44SZ5v1LVH2LKQvVqtC4XEgX2uFdPkNRByjZ/QL1KrF7oHKtXrkXNP1kfnpG32k4qvpPBKNdK6lt/uVPXKjZTSzIwOqVWUE+dry3ZGP1fyi70q19TTX3RoYc1rXZ2WxvlBDLboTKpKr4RksVKeIxRcwxB1amGP6XzE9+UzPLK6ZTbBriLwaIr0xa+dO4giVbZMwuFmeOTupU7OfnINNfBS9y7R0Cfqb6SOSG7HwLse8/Qw3C3/oIUu+GQ3IkE8PlDItyJZO/wCgiFuQWPdAWRgwExwEEACADgBliajaxiIRMCIiMCIGYmJOasx5DQeUovntgfQPw5p9tO9mvgFNpycrJ66uPB0FezqoJGusurimyzLRohj1mx4RVjLyVazHxEUbMPgbiU62x8DHZesYIqs9BwahVSki9nh8mUEXZrsTrrpOdKUmyNlEG+TQeiHUrUoIVbcKVYac7G0FOSeUzMtJUk8LswKvozRpuzIXoDcEJ7PnfSb46+bjh8nFu8KpzzngjT4U9/ZelUHMoQjn+k6GSeqjjowWfhxOXD4OtTBLlObVhuKi5fLMLgyKvlklL8NxVb2t5OeG4KlVScuVrXGX2lt5SyWqlBmSjwFzg3KXJk1uHAXWm5U/qF1PcLzVG9tZaOZdp76XiccoXYVFvZrf+xP5EblF9GSTgpbWjtTJbYpm6W38InhdlMq0uUTOZRsQe799d5HhlL2thTx7A2YAjqPZPyMHUvgb00ZL2l2nWB7j0OhlTWDLOmUTpEVBAAiEEBhGIIAEACAGZeajaSEQmSEREkDaRBcvB5nD18xUeZ85TrK8JH1DxLUaIxRt1uJdkFBHsnnOPKtuWEejhJKPJSw2KLOTy5Ts6bSbYZZjt1K3YRtUqmklOtMcLMkfWDzEpdUl0W7yt7zgG500FtSZnwpTxIjbZKFblFGzWxtWnTRshyEC1r6Dv6S6FdcpbTFTr5uG+cSinpSqtZjlPjaaHoMrgnX5Glvs38F6S0XHvqQN+k5d+isi8pGlOuz6GWScPWBP4Je2l7A/PeUbpw7CUXEX+HKAMjOmmoR7jXfe95NWZ7F2sHn+KYarhWDXD0WJuxUqyW/MU5TfTOFqw+zNbJ1/2Mav6TlmKpZk2BzKwPXRhpN9eh4yziajW1uTiztgsejC3q7Gx1ZdCIraJJ/UZatPp3Hdjs5cQwtByT21Wi3LOCAb/SFVlke45Kp+OjXnY+GccDVxNLRjSxVLkwNmt4yycap9cM4Wpq083jG1lylj6dW6sroejC48jK3VOPJhlp518xeSwVI90hl/LvbwvtK+H2Vb88S7GlX8pseh/gw2kXH7g2Oyf5ilf1C5Xz6Q9PP0gtOp/Sy1TqhhdSCO43lbTRmsqlB8k4it4CMQQAIAEAMwTSbCQiETEQhgXiYJ4aZ4fBv2TuG3Dm/kZstodkE0e+0esUK4st1uIAnKxuCQR3d0x06BueTvf7hBVljDVhpbYTpOGFg40tUpS4NilXuNdO+Y5QOnp721ySerbfXoYkuC+V2CrSxjmoTRsWp6HMCQL+ErnTFv3GbVeUr0y97NjB4967dnWqaEe4gtm66bmZ7KI1rehabyVeqeF0XX9GaYoulJfxLkq9SwI7rDlKFrbHJN9E5eIrec/J4o1MTRJFSkKex55T5gTsepVOOUVaPx1mnm9rPU8C45UCEvTo3GwYlWPhpOVqNOpv2ne2Zjhs7Y3jvZixpKzsDqrISL87bzMtIScFjsujH029gpXRCgszZyvnvIxqknkrlTxyYmN9HcPVUtTrUxci5IUEdQBpradGrXWReNpw9Z4pT98eCtw3g/q2bJibqToCoa3edd5fbqHdy4mJOEY7ZovY+iaYR1NKohOUgkgknY89ZRXPMtr4LLlXKvfDnBSTCKSc9J6XK66A36kS9y/K8nktRXeszS4IPQY3Wk6OOjgH6iS3Y5kjNCbxmcSFN3pGxuv6X9qmf9L8vODUZrglJV2Ljn/JoUa9NzY+y/Q8/A85U4yiYZ1WR5XKO5okbWMjuyUqZw9XUXIvTJ36GS3P8AuW+o2sPk6UqrDchhtf8A+ukg0iM64S5RY7Trp9R85EzSr+xMGIi4sIyIQAzRNJsJCIRIRCHELJ5n0nwGVu1XY+/3HrN+ju/oZ2/H37o7GYQUXBnRWEdTMujRwjaymxZQRTUuDWWsUtpdT9JicUzsVzcVlkcVjFCseQBNuenSCrfZOd8cdk+Fu6U1OdQr6myk1LnlKrUpPo8rrZRtsalyzRpF1JamOyYfGSpdvGUtRlxLkzUap6exSi/2Fi+JMlmY3J39re3dHCiMuMHrNP8AiNWNLBkYziIJGcCzagEkg/Waq9LHGIncp8nVa8RZwr4cVtUqCiFUCw1HPYXjUPTfRl8p5KVCzXyYlfEPSc5h2ltM6Eo577GX/wCnU1nBiq8rZOHeCzR9IKiqq9q9PmBUW178s0plpIt8GyvyU9vPJ67hGMd0Aq9k40NmXMLHneYLqEnlHTrt9WOfgi/omauaojZMzaBWbLr0Ux16yNXtaOdq9JbY8wxgoU8NiVVkf8RQQbK3taHQ2M0OdUucHO0+opinCfDRKl6TEHsqrMLttUQqfmIPRp+6P/hllb6ktqw4k6+Jph7FQOauGsftCNcsD1HjlCHs6Zcp45WXKWv3OP2MqdLTzg8xborISclH+CbU6dQEPemwO+wv1EjmcSiXqQ90RlMRTH4bJWXo2h+Yhmqf1LBHdTN/8iwyxh+IBtHU036Np8jzkJV46eSielxzB5R2aiDqND8r9x6yGX8lUbJR4YJmXbUfl2PlB8km4yJI6nqp79LRYISg0dLHreIr4DN3feAsIzxNJpJCIRMRER2iEKpTDqVYXUixEFw8onCbg1KJ4fi3DHwz3sWpHZuncZ06b1YsPs9PpNVC+PPZ0wrA6j5dfOTnPnB2IabK3I0ExIy92xB5Slxb6NCsiliRRSg1eplpg5bgMfhHXWSVu2OZHL1soVe74Nmr2OHKK9Q1qtvZzMFA8htMq9Sx5isHDUrdRlxWF9yxSdW1Oep+lFyoPM6mQalEpnBw4j/LOwqg/wDQ/wBxT7yOH+Yo2yT+s54jD06mXPQU221SOMpR6kThbZXzGZz/AMLof9u48P7GSd9n5if+pufLmVuI8EoZbqXovbS+ax8by2rV2p4fKLKdbdnDw0eYxGBqbOUboCCfrOnG2t/B34a2DXCNHhmNyBEqLewsLMNh1BlFtKlmUTq6PyGZKL6PWYDihNhSzqoN9VLAdZyLaF/V2d2Gpg1wytTrgVbh2VcxLhlJ3/L0Ek44j0cvV+N0+qeen+g8bjKQZO3y5TmyPYEaHS55RQ3riJw4fh2yq3MZ8DxLUqtIquUE+66hSV13EnGM4y3HQ1t89PT0V8LSFJStUJUJ2exGh69DJzcp8p4OPpvIV2Jp8MjVp9i+YPUSmwGosyAi+4blr9IKW9YaK7aVLKaNHDI4F/wyOq3pn7gyieOkcbU0KKzydcQxt7QDL0Ya/MSMUjFDHw8M50hb/KYW5oTmHlJP/sWN/nX7lpKwO+kg446M8oY+k6lb9/fzkSvLRELbY/8APCAbh5yOV4YFhMpCaC8kIiLJCIQxEIlIiE6BgQQCDuDsYZa5RKEnHlM8fxjh3qrBlv2Lf+B6Hum+mxWcPs9f4rySsjsk+TMrcSCqW3026zXGOEdOzMpFjB6Aqru71CG7Okddtm/LITa7a/k59/PfS+5v8O9HTcNWIvyRRovix3Mx2avCxA42p8lGPtrN5MMqjQfeZHOTONO+cuzoEHQSOSrcxlB0EMhuYuxHS0Mj9RiKHkbjodRDJJWHJ6KH3ly/tJKcl8lqtl8MxsX6Lq5ZkexOovYgfKa69dKKw0dGjys6ksomnA3p07KzZ+ZB0P8ASZGWqU5crgv/AN5k58cIsYDtVVlcKb2F9VJH7SFuxtNGynznpLC5OOOsaYGVSA19QDbQ6GSgvdk9DT5JW0bl2UcFw9K2ZsPV7GqPg0ynxTp4SdkpVcSXB5/W6+1PE45gQPGGQtRrBBVzZT8IPeDtJqmMsTj0Z1oo2RVlb4LOPw/aKouUJAsDuZGuaiyqN1sZYfIsPi6iMKdRCEHu2Nyw6RyrhL3J8l723R9r/Y3MHWBB105XmOcMHF1cVF+1HSphkY32bqNDIKckZo3WROfZut72qLysLOP5jTTLlZCX6MErC1wSPLaG0Uondau17W6jb+0hgplW10dbQKmZ4E0GkkIhDEREkBARIRAOIRxxuEWtTem3usLeHfBSaeUXUXOmamjzfDPRA0ajMXRxYgBlzWB5+M32a1Silg7dvmlOGEsM9DgOG06F8igE+8bC5mOy2U+zkX62y1Yb4LolRjACAhxCCADgARAOAZIGmOn8x5GpNB2fQkfWGSW/PYWbuP0hwGUzIxnClqOxYNTB3Km1/lNNd7hHg6Wn1sqo4TyYh4Cym9Nr2OlzZh4MJtWqjJe5Hf0l0NRDEuzilqzHMrFgCGDjfvvJ/THh8EbUqo+weIrvSQAHtUuBkbVk/wBDcpGFcZy+xRDbb9XD+5eo1+1RSubMNbPo3+6VShseGTWnVeZ/4OtHFNTcLa+moOpF9fvIuCmsmS6qNiybWDxee+2nKZLK9pyLadvKLspMfRFqd/HrGmPeziaNvdOU/Qx5L1b8MkjW02PTlDGRSSZXEuGMRCJCIGiQiIjEQhwAcQmOAhiADEQhxAEBDgARCCABAY4CCABAQ4DyVsXglqDmrcmGhEnGxxZpo1U6nlFEcOYLZrNbZlFmHiOcudybyjY9apyyjKq4K1zcHXy/lZojd9jdC9M6YrKcoANO1iB+Yjv5iEM9vk1vUJQxWivXDKodl7TYEg2qDwk1jO1FFc4zlt6O2GrgkEG1xYNqL9zDkZGUccMlPSN8GtgeKBtDcEaa7/3mWdD7RyNTotr4NKm99pnawc+UGiVoiGSJWPJNSZSEvLyQgIaiIG8khERJRAMQIjEQMICJRCCAhxAOABEIIAEBjgRCAwgIcACABAAiA51KCsbka9eckpNFsbZR6MvF8LzPcgFO7ceU0Qu2rBvq1SUeyvUpNSYhLVFsSAfeBlkZKa54NlGpTWWv3MuniqbsoqfhVjcZGuASf3mjEkuOUbdtkfdW8oMWKlLK1iVB3F86jnccxCLjIIThatr7N7DYi2XW4IFyNl8Zksic/V6Rw7NVTpMrONOOHglEVlATQahiIRIQEMRCJRCGIhDgIYiAcBBAQ4gHAAiEEAHAAgIIDCAhwAIAEACABEAQA4V8IrkEj2hzBsZKM3HourvnDhdFDjXDu2VQVFQX30Vx4GX0XbHk3aTV+nLOcGdSSrRNiWqr0I9sDp3zQ5Qms9M6HrV2PK4ZW9W1L0XNMn3lOqnyO0s3fEuSbvz7bFlGlgsba1/ZZbBgdMwPxLM1lfPBmvphJe02KOJDbETNKDRyLKXFlaWkyUQiQgIkIhDEQhxCHATGIgAwEOADEQDgIIhBAAgMcBCgIcACABAAgA4AEACABAAiAhVpBt9+vMRptFkLHEpV8ApFmAYX32MtjazZXqX2ijWwZAOzqt+5h585fGw1Qu3foypgkYFjSbS/uNfQ9xls2n9SNFkoyji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0118" name="Picture 6" descr="http://upload.wikimedia.org/wikipedia/commons/4/44/Jelly_cc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838200"/>
            <a:ext cx="2819400" cy="1875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81000" y="914400"/>
            <a:ext cx="8510588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What are 4 things </a:t>
            </a:r>
            <a:r>
              <a:rPr lang="en-US" b="1" dirty="0" err="1" smtClean="0">
                <a:solidFill>
                  <a:srgbClr val="FF0000"/>
                </a:solidFill>
              </a:rPr>
              <a:t>spicules</a:t>
            </a:r>
            <a:r>
              <a:rPr lang="en-US" b="1" dirty="0" smtClean="0">
                <a:solidFill>
                  <a:srgbClr val="FF0000"/>
                </a:solidFill>
              </a:rPr>
              <a:t> do for a sponge?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2773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81000" y="2895600"/>
            <a:ext cx="4194175" cy="3505200"/>
          </a:xfrm>
        </p:spPr>
        <p:txBody>
          <a:bodyPr>
            <a:normAutofit fontScale="70000" lnSpcReduction="20000"/>
          </a:bodyPr>
          <a:lstStyle/>
          <a:p>
            <a:r>
              <a:rPr lang="en-US" sz="6000" b="1" dirty="0" smtClean="0"/>
              <a:t>Shape </a:t>
            </a:r>
          </a:p>
          <a:p>
            <a:r>
              <a:rPr lang="en-US" sz="6000" b="1" dirty="0" smtClean="0"/>
              <a:t>Support </a:t>
            </a:r>
          </a:p>
          <a:p>
            <a:r>
              <a:rPr lang="en-US" sz="6000" b="1" dirty="0" smtClean="0"/>
              <a:t>Protection </a:t>
            </a:r>
          </a:p>
          <a:p>
            <a:r>
              <a:rPr lang="en-US" sz="6000" b="1" dirty="0" smtClean="0"/>
              <a:t>Classify </a:t>
            </a:r>
          </a:p>
          <a:p>
            <a:pPr>
              <a:buNone/>
            </a:pPr>
            <a:r>
              <a:rPr lang="en-US" sz="6000" b="1" dirty="0" smtClean="0"/>
              <a:t> </a:t>
            </a:r>
            <a:endParaRPr lang="en-US" sz="6000" b="1" dirty="0"/>
          </a:p>
        </p:txBody>
      </p:sp>
      <p:pic>
        <p:nvPicPr>
          <p:cNvPr id="38914" name="Picture 2" descr="Sponge Spicu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667000"/>
            <a:ext cx="4371975" cy="3501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510588" cy="9906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Stinging Cell Animals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2514600"/>
            <a:ext cx="4800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Tentacles 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Stinging Cells 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Mouth – one body opening 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Hollow Sac 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Example:  Jellyfish, Coral, Sea Anemone, Hydra</a:t>
            </a:r>
            <a:endParaRPr lang="en-US" sz="3200" b="1" dirty="0"/>
          </a:p>
        </p:txBody>
      </p:sp>
      <p:pic>
        <p:nvPicPr>
          <p:cNvPr id="36866" name="Picture 2" descr="Jellyfi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685800"/>
            <a:ext cx="2619375" cy="1743076"/>
          </a:xfrm>
          <a:prstGeom prst="rect">
            <a:avLst/>
          </a:prstGeom>
          <a:noFill/>
        </p:spPr>
      </p:pic>
      <p:pic>
        <p:nvPicPr>
          <p:cNvPr id="36868" name="Picture 4" descr="the worst coral-bleach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826458"/>
            <a:ext cx="2286000" cy="148836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00600" y="4419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Coral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2514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Jellyfish</a:t>
            </a:r>
            <a:endParaRPr lang="en-US" dirty="0"/>
          </a:p>
        </p:txBody>
      </p:sp>
      <p:pic>
        <p:nvPicPr>
          <p:cNvPr id="36870" name="Picture 6" descr="Sea anemones were promine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4572000"/>
            <a:ext cx="2046834" cy="136207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781800" y="6096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Sea Anemone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iagram of a sponge wi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524000"/>
            <a:ext cx="4572000" cy="4953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0" y="7620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</a:t>
            </a:r>
            <a:r>
              <a:rPr lang="en-US" sz="2400" b="1" dirty="0" smtClean="0"/>
              <a:t>Sponge Diagram</a:t>
            </a:r>
            <a:endParaRPr lang="en-US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/>
              <a:t> </a:t>
            </a:r>
            <a:endParaRPr lang="en-US" sz="4400" b="1" dirty="0"/>
          </a:p>
        </p:txBody>
      </p:sp>
      <p:pic>
        <p:nvPicPr>
          <p:cNvPr id="34818" name="Picture 2" descr="Do jellyfish have th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609600"/>
            <a:ext cx="64770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Lesson Review Pg 67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00200"/>
            <a:ext cx="8915400" cy="442277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dirty="0" smtClean="0"/>
              <a:t>Sponges are alike as they have pores, </a:t>
            </a:r>
            <a:r>
              <a:rPr lang="en-US" b="1" dirty="0" err="1" smtClean="0"/>
              <a:t>spicules</a:t>
            </a:r>
            <a:r>
              <a:rPr lang="en-US" b="1" dirty="0" smtClean="0"/>
              <a:t>, food trapping cells and are attached to hard surfaces. </a:t>
            </a:r>
          </a:p>
          <a:p>
            <a:pPr marL="514350" indent="-514350">
              <a:buAutoNum type="arabicPeriod"/>
            </a:pPr>
            <a:endParaRPr lang="en-US" b="1" dirty="0" smtClean="0"/>
          </a:p>
          <a:p>
            <a:pPr marL="514350" indent="-514350">
              <a:buAutoNum type="arabicPeriod"/>
            </a:pPr>
            <a:r>
              <a:rPr lang="en-US" b="1" dirty="0" smtClean="0"/>
              <a:t>Sponges get their food by filtering water that contains Plankton and other </a:t>
            </a:r>
            <a:r>
              <a:rPr lang="en-US" b="1" dirty="0" err="1" smtClean="0"/>
              <a:t>microspopic</a:t>
            </a:r>
            <a:r>
              <a:rPr lang="en-US" b="1" dirty="0" smtClean="0"/>
              <a:t> organisms. </a:t>
            </a:r>
          </a:p>
          <a:p>
            <a:pPr marL="514350" indent="-514350">
              <a:buAutoNum type="arabicPeriod"/>
            </a:pPr>
            <a:endParaRPr lang="en-US" b="1" dirty="0" smtClean="0"/>
          </a:p>
          <a:p>
            <a:pPr marL="514350" indent="-514350">
              <a:buAutoNum type="arabicPeriod"/>
            </a:pPr>
            <a:r>
              <a:rPr lang="en-US" b="1" dirty="0" smtClean="0"/>
              <a:t>All stinging cell animals have their stinging cells on their tentacles. </a:t>
            </a:r>
            <a:endParaRPr lang="en-U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3 Groups of Worms </a:t>
            </a:r>
            <a:r>
              <a:rPr lang="en-US" b="1" dirty="0" smtClean="0"/>
              <a:t>–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667000"/>
            <a:ext cx="6477000" cy="2212975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Flatworm </a:t>
            </a:r>
            <a:r>
              <a:rPr lang="en-US" sz="3200" b="1" dirty="0" smtClean="0"/>
              <a:t>– flat body    ex. </a:t>
            </a:r>
            <a:r>
              <a:rPr lang="en-US" sz="3200" b="1" dirty="0" err="1" smtClean="0"/>
              <a:t>Planaria</a:t>
            </a:r>
            <a:r>
              <a:rPr lang="en-US" sz="3200" b="1" dirty="0" smtClean="0"/>
              <a:t>, Tapeworm </a:t>
            </a:r>
          </a:p>
          <a:p>
            <a:r>
              <a:rPr lang="en-US" sz="3200" b="1" u="sng" dirty="0" smtClean="0"/>
              <a:t>Roundworm</a:t>
            </a:r>
            <a:r>
              <a:rPr lang="en-US" sz="3200" b="1" dirty="0" smtClean="0"/>
              <a:t> – round body  ex. Hookworm </a:t>
            </a:r>
          </a:p>
          <a:p>
            <a:r>
              <a:rPr lang="en-US" sz="3200" b="1" u="sng" dirty="0" smtClean="0"/>
              <a:t>Segmented Worms </a:t>
            </a:r>
            <a:r>
              <a:rPr lang="en-US" sz="3200" b="1" dirty="0" smtClean="0"/>
              <a:t>– body in segments  ex.  Earthworm, Leech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6764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/>
              <a:t>Classified by body shape </a:t>
            </a:r>
            <a:endParaRPr lang="en-US" sz="3200" b="1" i="1" u="sng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Characteristics of Flatworm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2209800"/>
            <a:ext cx="4194175" cy="2438400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Flat body. </a:t>
            </a:r>
          </a:p>
          <a:p>
            <a:r>
              <a:rPr lang="en-US" sz="2600" b="1" dirty="0" smtClean="0"/>
              <a:t>One body opening. </a:t>
            </a:r>
          </a:p>
          <a:p>
            <a:r>
              <a:rPr lang="en-US" sz="2600" b="1" dirty="0" smtClean="0"/>
              <a:t>Most simple worm. </a:t>
            </a:r>
          </a:p>
          <a:p>
            <a:r>
              <a:rPr lang="en-US" sz="2600" b="1" dirty="0" smtClean="0"/>
              <a:t>Most are parasites. </a:t>
            </a:r>
            <a:endParaRPr lang="en-US" b="1" dirty="0" smtClean="0"/>
          </a:p>
        </p:txBody>
      </p:sp>
      <p:sp>
        <p:nvSpPr>
          <p:cNvPr id="26626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wABAAIDAQEAAAAAAAAAAAAAAAEEAwUGAgf/xAA6EAACAQMDAgUBBgMHBQEAAAAAAQIDBBEFEiExQQYTIlFhcRQyQoHR8DORoRUjQ1JywfEkYoKS4bH/xAAaAQEBAAMBAQAAAAAAAAAAAAAAAQIEBQMG/8QAJBEBAAICAwACAQUBAAAAAAAAAAECAwQRITEiQRIFMlFhgRP/2gAMAwEAAhEDEQA/APt4AKwAAAIJARAAKAAAAAASQCCQAAAAUAAAkgASAAoAAAAIqQQSAAAUAAAAAeQSQVgAAAAAiAAAABRJAJIAIAEgAAAAoAAAAAEkDIEkZPLkkV693ToQc6k4wiuspPCRja0V9WImfFrI3L3OQ1HxhShKVOwpOvJdZviP5e5pqmo6hfuTuLqezKxTpPasfl/9NHJv0rPFe25j0slo5np9CrXtrQ/jXFKHxKaMlGtTrwU6M4zi+6ZwFhYq4rRpUaeZS+enzk7yzt42ltToxeVFcv3fc9NbYvmmeY4hjnw1xRERPbOADba4AAAAAggkFYoAAQAAEEgBEEkAASQSBBIAAAAAAFAAABB5lJII9N4MNSsop8lW9vqVtTlOrNRiu7ZweveKK1zupWu6MOnHVmrsbVcUf22cGtfNPXjo9a8T29nup0pKpVXZPhfU4q+1W71Ktuq1JShnKhnCS+hroyncNJ5k3Lp1f75LUbervefLipPpn+qRxM2xkyz347eHWx4Y/tYt6alt2t4657rg2trSqVKsKFF76k3hMpQUaabgs5657s7jwvpLtKP2u5i43FVZUH/hx9vqXWwzlvxDz2M0Y68r2jaXT06hjO+tJeubNkQD6GlK0r+NXEtebzzKQAZIAAAAAIABWIQSAiAAAAAERfH0JACAAAAAAAABAAAZIb4MFWsorliZ4PWSdRRRpNY1yhYwalNOo1xHJqvEPiSNunStmpTzhy7RODvL2deUp1KmZSf15OXtb0V+NPXR1dGb/K/jYa1rNW9k51amIrpA1tKE5QhuzDPq3dM9O/75Ku1KUfMxj8KI3SqT2OSzuw33WOhyLWm08y7VMcVjiG0hdRW+FulBp/xNvL/QsW0Us5w54e7L5/fya+jDy5JRjl54e3OEdB4e0qtqd0qahsgvVOousV9S1i17REMclq0iZluvCmlO9rRu6scW9J+lP8cl+h3CRjtqFO2oQo0YqMILEUZT6HWwRhpx9vn8+act+foJIJNh4gACgAAAACAAViAACASAIAAQAAENpNLu/gkAAAAgQAUDzJ4EpYRUuLhQTbZjNogiJmenqvXUVls4fxL4knOU7WxfHSdVP+iMHiTxL9olO2s6iVNcVKq7/COQqTnyuia5a6Y+Tjbe5NvhSXY1NLj5XZa11KTUcbk334KFxceXFyT9WevZIitVlCnUhbwlOPsnyvqaXVaF9O6oUnNO2k05Y4kv5Glixxae5dP9sNtQru4S8r7rWdyzyi9awlCpHdhb1xjt9Svp1kqVCMIemPVN+xudPsXXuIwowU5ywoJL57GFuJtxVbW4jte0LRq99cxo0m0us5POIrvyfUNM0+hp1rGhbxwl1feT92V9C0qnplnGlFLe+Zy92bRHb09WMVfyt64G1szltxHiQAbzVSAAoAAAAAAACAAEAAVAAACCQBAACAAAEABBniUsCckka+/vqdvSlOpNRjFZbfYxteKxzJFZtPEPd3dQpQlKckklltvocB4j8SfaVOhbSnGlnDmvx/H0K/iHWq+oNwpy2Wz42vhz+v6HO1aja3SW2Pdp8L94OHtbk5J/GnjtamnFPlb16nNY5XGeHn/cwr11FTUHtbwpdUjxUrPEm+YxfPPfsjY2tvG3n50ZOO9LMZ9E17GhPXrpeMdGw+xwqVKk5VJPl4ZUcad0ltouDU04N9/yLbndO6qxbiorCWOX7/7menTWxxTfs/n3JzPPP2nPCLaMYzjDslhvPB9B8F6P5VGN9Xj65xSpJ9l7/mazwr4fV7subini2i8qL/xH+n/B38YqKSSOroakzP8A0t/jlbu1z8K/6lIkA7LlwEgEUAAUAAAAAAAAIJARAAAAAqABAAABAgZPEppLqEemzHUqKKKV9qVC1g5VaiivbuzkNW8XbpSpWWM4+8/0NbNtY8XsvfFrZMvkOj1fWbewpuVWos44iurOA1fW6uoVJOottKOdsH0/M1l1d1KtTdcVXOplvc/6dTBOW5yi08LH64OLsbd8vXkOzr6dcXfsolLfLLWfrz+R4l22vKX4MnprEsqXHd56HiOHzLOXLCTWDUb8RwwurStbeVWvBtubm4JNvh+x6oVKuqbKtSm6dJrEacuuPksU4ZlFNvnnL7Fu2g6nDec9W30+TLn+I7YTPD1b2qhScmsbvxN+3/B1Xhfw7O/cby8g4W/4I55qfov/ANLHhrwv5jhc30EqCS2Un+P5fsvjudxCCjFKKSS6JHS09L8vnk8cnb3OPhRFKnGnCMIRUYxWEl0SMhBJ2YjhywkgkKAAKAAAAAAAAAAAAABBICIAAA8TmopuTSRju7mna0nOo/ou7OU1LWJXGU3thnCS6fma+fZri6+3piw2yT143V3rlCi8U1Kq+np4MUfEFtti6rdPd0zyjiby9qwkvRKKysOSaWfqUK19KOfVLGV6FLqzlT+oZOeXQro0mH0Ov4hs6cc+bu+Ips0Wo+LNylC34bXD7nF3F1Uc9vKXGc9UyvKUpQaU5Zbxl85PPJv5b9ePbHoY69+thf6rO4rbp1HNd+7f5GslKcYtzco7k03jp+8kVN8muNs8cqPK/nkp/b7aNzGjKe6rKPqi1/8Afk1oibd+t6tYrC44JOSaTmkm2kIxWFsTbb5Jpy3+vC7rhdv2jIkk4qcF6nhd+xg9OYhihDH3c56PJ7Uopb24tfH9T1KnLfLEc56ybwje6D4Vr6xtqTzCgm81pLiX0XfBnSlrzxEcy8smWtI5meml0q1ubytGnTpVXOXEYJZk17/H5n0jw94Tp2qpXGoKM60Y+mmvux+vu/6G70nSLPSqCpWdJR/zTfMpv3b7mwSOzr6FafK/cuLsbtsnxp1CEsHoA6LRASAoAAoAAAAAAAAAAAAAAAAAABBICOV8Rzrq7lFrMcLZx0/byc1XlUjPdCcHODy12/kfQdUsY3lHj+JFcP3+DjLqwVOs91FuPO+O5p/0ODu4bVyTM+S6mrkrNeP4cbdvVVdRqXGpzuaOZYpSpQio5ec5ik/gxzk5yacW8rLyuxcufD1Czq+ZY3V9Om+fJuJ71F/EmsvPy2VfKrQhhxlLh/e4aNPJ3b3lv4pj8ROLhDEXiLS69yVHdKUcRivxL2+foHTxLa1veMt7cGSkstbcxzHG3PLfd9Ty4e35RDA1irFNyXyuCitFtpX7vHRcqknlbn8dv33N1OhNvCi9qS4iucoz22nV6r9EKi7eqDb/AJ9jOs2jxja9ftThQdTMIpRj/wBqzx3M9tZSryjCNFzrdI9Xj+R0uleE7qu4yqQlbw6OU3y19Ds9M0i106GKEE595tcs29fSyZPeoaWfdpTqO5c7onhCMXCvqSUpJcUl2+GddTpxpwUIRUYxWEksJI9pEnbw69MMcVcjLmvlnm0mAAe7z4CQCKAAKAAAAAAAAAAAAAAAAAAAAAAAAgp3unUbtZkkpe/Zl0GN6VvHFoWJms8w5m60Go5JwpxlhNLa+n8yqvDFSq8VI4i18LHxk68GnP6fhmeXvG1kiHKU/CEEvVUhH/Ss/oW6XhWzi1KcpOfdxWP1OgBnXRwR9MZ2cs/bW0tD0+muLdP/AFNsu0qFKksUqcIf6YpGUGxXFjp+2OHla9reyYAJM2PCASAcAACgAAAAAAAAAAAAAAAAAAAAAAAAAAAAAAAAAAAAAAAAAAAAAAABq5avslUqSt2rOnUlSdZTTk5x4aUOrTacVjLb7Y5L13dUbOi61xPZTUoxcsdG2kv6tHOy1XwvVnVupUd1StFTl/0dTdU3Us527cuTjHZ0zlbOvAGyj4h09zUd9VZn5e50ZKKnnmLeMJrDbXZJt9DxDxLYVKuykq81jhqjPM21Ta2rHqWKsXnt+TxrqsPDd1YalOLlKg7aX2h06Tk40tiUlFbXndFvom3mWO4vrvw/f21SG+vaz8yMPNhayjOEtyX44NdaOM4/ABbt/FljcumqFK6l506apZoyjvjNU3u5S4Xmxz7dOqeLVvrMa+oTto0H5casqPmb1ncl/l64+VnqvnGrtKvhqztbG2oW1XyqNJRtZO2qvMYOlGLjJrnL8lJ59TS64Zcp6lozuJXVCjUlVclFVFa1MOTWeHtxnD57rlPo8AreIpUJVo1bPDoRnVqYrJqNOCi5cpczW+Pp6c9TPV1ipDLVlLEbnyJKVSKb+7hxSzltSyl7J5a6Gkoaz4cScK9nVoU4SVSMqtKbjKTc87ff+HKT45SNrRu9F1K/hThCo7hVJyhJ0qkMyi3CTTwk16Gs9OF7rIeqniCFK91GjUoTVDT03VqRjOUninGp6VGDT4kljOfjoJ+J9Og3vlVgo1JQm6lKceYqpnHHq5pyX/KzUlqfhyrcVquypKtX/iRjQqt1H5cM5il6moNLpn0yXWLxFfUfD81uja+evOlGUlby2x3TnGUm8Yw3Kph/i9WMgbGWtQrO2hp9L7RVuadWrCMpbFtpuMZ5eHzunFY/2WSJ+IbCGd7rZy0lGlKW5rO7bhNS27XnGcY+hSr6l4fnaxo16M/Lo8qE7aopQcuMPKynLd0fVNvpkid14arbs0aU1UqQg2reWG3F47cJrP1z33chZl4q0mDkp1qsMTlFbqM1u2uSlKOVyk4S5Xx7rO0s7qneUPOoqexycU5Rcc4eM89uOpo/I0CxqXFu7SdSoqzqVHG2nP8AvJyc9uYxxn+9b2+0m3xkt2WuaXOrTtbR1dsmlCUbep5bzysSxjHK79XgDcAAAAAAAAAAAAAAAAAAAAAAAAAAAAAMN3bUL21q2t3ShWoVoOFSnNZUotYaZXWj6cpQasqKdOcpwxHpJz8xv67/AFfUACY6TYQhUhC1hGNRYmo5W5erh46r1S4+TxV0XTqs987WDllvKbT5cpPo/ecn9WAAjoumxg4RtKai01xnjmL49sOMcY6bVjGD1S0jT6NTzKVpThJJY2rCXGOF24wvnC9kABj/ALB0vOfskc8Yak+MZ6c8dX/7S93nJLSLCVWnVdtHfScnTabWxy3Za9n6589VueOrAA8f2FpSdWUbGjGVV5qSjHDk9059Vz96pN/+T9ya+i6fWp7HbxhjdtcOMOTcm/bq21nplgATDRtPhRdKNutskk3ue54eU85zldn2PNXQtLrKoqtnTlGokpxecOPPpx02vLzHo8vKYAHupo+n1alSrO2i6lTG6eXlvjnOeHwuevC9kZKem2dLb5dvTgoY2qKwlh5WF9UABaA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BDAAkGBwgHBgkIBwgKCgkLDRYPDQwMDRsUFRAWIB0iIiAdHx8kKDQsJCYxJx8fLT0tMTU3Ojo6Iys/RD84QzQ5Ojf/2wBDAQoKCg0MDRoPDxo3JR8lNzc3Nzc3Nzc3Nzc3Nzc3Nzc3Nzc3Nzc3Nzc3Nzc3Nzc3Nzc3Nzc3Nzc3Nzc3Nzc3Nzf/wAARCAC3ARMDASIAAhEBAxEB/8QAGwABAAIDAQEAAAAAAAAAAAAAAAEEAwUGAgf/xAA6EAACAQMDAgUBBgMHBQEAAAAAAQIDBBEFEiExQQYTIlFhcRQyQoHR8DORoRUjQ1JywfEkYoKS4bH/xAAaAQEBAAMBAQAAAAAAAAAAAAAAAQIEBQMG/8QAJBEBAAICAwACAQUBAAAAAAAAAAECAwQRITEiQRIFMlFhgRP/2gAMAwEAAhEDEQA/APt4AKwAAAIJARAAKAAAAAASQCCQAAAAUAAAkgASAAoAAAAIqQQSAAAUAAAAAeQSQVgAAAAAiAAAABRJAJIAIAEgAAAAoAAAAAEkDIEkZPLkkV693ToQc6k4wiuspPCRja0V9WImfFrI3L3OQ1HxhShKVOwpOvJdZviP5e5pqmo6hfuTuLqezKxTpPasfl/9NHJv0rPFe25j0slo5np9CrXtrQ/jXFKHxKaMlGtTrwU6M4zi+6ZwFhYq4rRpUaeZS+enzk7yzt42ltToxeVFcv3fc9NbYvmmeY4hjnw1xRERPbOADba4AAAAAggkFYoAAQAAEEgBEEkAASQSBBIAAAAAAFAAABB5lJII9N4MNSsop8lW9vqVtTlOrNRiu7ZweveKK1zupWu6MOnHVmrsbVcUf22cGtfNPXjo9a8T29nup0pKpVXZPhfU4q+1W71Ktuq1JShnKhnCS+hroyncNJ5k3Lp1f75LUbervefLipPpn+qRxM2xkyz347eHWx4Y/tYt6alt2t4657rg2trSqVKsKFF76k3hMpQUaabgs5657s7jwvpLtKP2u5i43FVZUH/hx9vqXWwzlvxDz2M0Y68r2jaXT06hjO+tJeubNkQD6GlK0r+NXEtebzzKQAZIAAAAAIABWIQSAiAAAAAERfH0JACAAAAAAAABAAAZIb4MFWsorliZ4PWSdRRRpNY1yhYwalNOo1xHJqvEPiSNunStmpTzhy7RODvL2deUp1KmZSf15OXtb0V+NPXR1dGb/K/jYa1rNW9k51amIrpA1tKE5QhuzDPq3dM9O/75Ku1KUfMxj8KI3SqT2OSzuw33WOhyLWm08y7VMcVjiG0hdRW+FulBp/xNvL/QsW0Us5w54e7L5/fya+jDy5JRjl54e3OEdB4e0qtqd0qahsgvVOousV9S1i17REMclq0iZluvCmlO9rRu6scW9J+lP8cl+h3CRjtqFO2oQo0YqMILEUZT6HWwRhpx9vn8+act+foJIJNh4gACgAAAACAAViAACASAIAAQAAENpNLu/gkAAAAgQAUDzJ4EpYRUuLhQTbZjNogiJmenqvXUVls4fxL4knOU7WxfHSdVP+iMHiTxL9olO2s6iVNcVKq7/COQqTnyuia5a6Y+Tjbe5NvhSXY1NLj5XZa11KTUcbk334KFxceXFyT9WevZIitVlCnUhbwlOPsnyvqaXVaF9O6oUnNO2k05Y4kv5Glixxae5dP9sNtQru4S8r7rWdyzyi9awlCpHdhb1xjt9Svp1kqVCMIemPVN+xudPsXXuIwowU5ywoJL57GFuJtxVbW4jte0LRq99cxo0m0us5POIrvyfUNM0+hp1rGhbxwl1feT92V9C0qnplnGlFLe+Zy92bRHb09WMVfyt64G1szltxHiQAbzVSAAoAAAAAAACAAEAAVAAACCQBAACAAAEABBniUsCckka+/vqdvSlOpNRjFZbfYxteKxzJFZtPEPd3dQpQlKckklltvocB4j8SfaVOhbSnGlnDmvx/H0K/iHWq+oNwpy2Wz42vhz+v6HO1aja3SW2Pdp8L94OHtbk5J/GnjtamnFPlb16nNY5XGeHn/cwr11FTUHtbwpdUjxUrPEm+YxfPPfsjY2tvG3n50ZOO9LMZ9E17GhPXrpeMdGw+xwqVKk5VJPl4ZUcad0ltouDU04N9/yLbndO6qxbiorCWOX7/7menTWxxTfs/n3JzPPP2nPCLaMYzjDslhvPB9B8F6P5VGN9Xj65xSpJ9l7/mazwr4fV7subini2i8qL/xH+n/B38YqKSSOroakzP8A0t/jlbu1z8K/6lIkA7LlwEgEUAAUAAAAAAAAIJARAAAAAqABAAABAgZPEppLqEemzHUqKKKV9qVC1g5VaiivbuzkNW8XbpSpWWM4+8/0NbNtY8XsvfFrZMvkOj1fWbewpuVWos44iurOA1fW6uoVJOottKOdsH0/M1l1d1KtTdcVXOplvc/6dTBOW5yi08LH64OLsbd8vXkOzr6dcXfsolLfLLWfrz+R4l22vKX4MnprEsqXHd56HiOHzLOXLCTWDUb8RwwurStbeVWvBtubm4JNvh+x6oVKuqbKtSm6dJrEacuuPksU4ZlFNvnnL7Fu2g6nDec9W30+TLn+I7YTPD1b2qhScmsbvxN+3/B1Xhfw7O/cby8g4W/4I55qfov/ANLHhrwv5jhc30EqCS2Un+P5fsvjudxCCjFKKSS6JHS09L8vnk8cnb3OPhRFKnGnCMIRUYxWEl0SMhBJ2YjhywkgkKAAKAAAAAAAAAAAAABBICIAAA8TmopuTSRju7mna0nOo/ou7OU1LWJXGU3thnCS6fma+fZri6+3piw2yT143V3rlCi8U1Kq+np4MUfEFtti6rdPd0zyjiby9qwkvRKKysOSaWfqUK19KOfVLGV6FLqzlT+oZOeXQro0mH0Ov4hs6cc+bu+Ips0Wo+LNylC34bXD7nF3F1Uc9vKXGc9UyvKUpQaU5Zbxl85PPJv5b9ePbHoY69+thf6rO4rbp1HNd+7f5GslKcYtzco7k03jp+8kVN8muNs8cqPK/nkp/b7aNzGjKe6rKPqi1/8Afk1oibd+t6tYrC44JOSaTmkm2kIxWFsTbb5Jpy3+vC7rhdv2jIkk4qcF6nhd+xg9OYhihDH3c56PJ7Uopb24tfH9T1KnLfLEc56ybwje6D4Vr6xtqTzCgm81pLiX0XfBnSlrzxEcy8smWtI5meml0q1ubytGnTpVXOXEYJZk17/H5n0jw94Tp2qpXGoKM60Y+mmvux+vu/6G70nSLPSqCpWdJR/zTfMpv3b7mwSOzr6FafK/cuLsbtsnxp1CEsHoA6LRASAoAAoAAAAAAAAAAAAAAAAAABBICOV8Rzrq7lFrMcLZx0/byc1XlUjPdCcHODy12/kfQdUsY3lHj+JFcP3+DjLqwVOs91FuPO+O5p/0ODu4bVyTM+S6mrkrNeP4cbdvVVdRqXGpzuaOZYpSpQio5ec5ik/gxzk5yacW8rLyuxcufD1Czq+ZY3V9Om+fJuJ71F/EmsvPy2VfKrQhhxlLh/e4aNPJ3b3lv4pj8ROLhDEXiLS69yVHdKUcRivxL2+foHTxLa1veMt7cGSkstbcxzHG3PLfd9Ty4e35RDA1irFNyXyuCitFtpX7vHRcqknlbn8dv33N1OhNvCi9qS4iucoz22nV6r9EKi7eqDb/AJ9jOs2jxja9ftThQdTMIpRj/wBqzx3M9tZSryjCNFzrdI9Xj+R0uleE7qu4yqQlbw6OU3y19Ds9M0i106GKEE595tcs29fSyZPeoaWfdpTqO5c7onhCMXCvqSUpJcUl2+GddTpxpwUIRUYxWEksJI9pEnbw69MMcVcjLmvlnm0mAAe7z4CQCKAAKAAAAAAAAAAAAAAAAAAAAAAAAgp3unUbtZkkpe/Zl0GN6VvHFoWJms8w5m60Go5JwpxlhNLa+n8yqvDFSq8VI4i18LHxk68GnP6fhmeXvG1kiHKU/CEEvVUhH/Ss/oW6XhWzi1KcpOfdxWP1OgBnXRwR9MZ2cs/bW0tD0+muLdP/AFNsu0qFKksUqcIf6YpGUGxXFjp+2OHla9reyYAJM2PCASAcAACgAAAAAAAAAAAAAAAAAAAAAAAAAAAAAAAAAAAAAAAAAAAAAAABq5avslUqSt2rOnUlSdZTTk5x4aUOrTacVjLb7Y5L13dUbOi61xPZTUoxcsdG2kv6tHOy1XwvVnVupUd1StFTl/0dTdU3Us527cuTjHZ0zlbOvAGyj4h09zUd9VZn5e50ZKKnnmLeMJrDbXZJt9DxDxLYVKuykq81jhqjPM21Ta2rHqWKsXnt+TxrqsPDd1YalOLlKg7aX2h06Tk40tiUlFbXndFvom3mWO4vrvw/f21SG+vaz8yMPNhayjOEtyX44NdaOM4/ABbt/FljcumqFK6l506apZoyjvjNU3u5S4Xmxz7dOqeLVvrMa+oTto0H5casqPmb1ncl/l64+VnqvnGrtKvhqztbG2oW1XyqNJRtZO2qvMYOlGLjJrnL8lJ59TS64Zcp6lozuJXVCjUlVclFVFa1MOTWeHtxnD57rlPo8AreIpUJVo1bPDoRnVqYrJqNOCi5cpczW+Pp6c9TPV1ipDLVlLEbnyJKVSKb+7hxSzltSyl7J5a6Gkoaz4cScK9nVoU4SVSMqtKbjKTc87ff+HKT45SNrRu9F1K/hThCo7hVJyhJ0qkMyi3CTTwk16Gs9OF7rIeqniCFK91GjUoTVDT03VqRjOUninGp6VGDT4kljOfjoJ+J9Og3vlVgo1JQm6lKceYqpnHHq5pyX/KzUlqfhyrcVquypKtX/iRjQqt1H5cM5il6moNLpn0yXWLxFfUfD81uja+evOlGUlby2x3TnGUm8Yw3Kph/i9WMgbGWtQrO2hp9L7RVuadWrCMpbFtpuMZ5eHzunFY/2WSJ+IbCGd7rZy0lGlKW5rO7bhNS27XnGcY+hSr6l4fnaxo16M/Lo8qE7aopQcuMPKynLd0fVNvpkid14arbs0aU1UqQg2reWG3F47cJrP1z33chZl4q0mDkp1qsMTlFbqM1u2uSlKOVyk4S5Xx7rO0s7qneUPOoqexycU5Rcc4eM89uOpo/I0CxqXFu7SdSoqzqVHG2nP8AvJyc9uYxxn+9b2+0m3xkt2WuaXOrTtbR1dsmlCUbep5bzysSxjHK79XgDcAAAAAAAAAAAAAAAAAAAAAAAAAAAAAMN3bUL21q2t3ShWoVoOFSnNZUotYaZXWj6cpQasqKdOcpwxHpJz8xv67/AFfUACY6TYQhUhC1hGNRYmo5W5erh46r1S4+TxV0XTqs987WDllvKbT5cpPo/ecn9WAAjoumxg4RtKai01xnjmL49sOMcY6bVjGD1S0jT6NTzKVpThJJY2rCXGOF24wvnC9kABj/ALB0vOfskc8Yak+MZ6c8dX/7S93nJLSLCVWnVdtHfScnTabWxy3Za9n6589VueOrAA8f2FpSdWUbGjGVV5qSjHDk9059Vz96pN/+T9ya+i6fWp7HbxhjdtcOMOTcm/bq21nplgATDRtPhRdKNutskk3ue54eU85zldn2PNXQtLrKoqtnTlGokpxecOPPpx02vLzHo8vKYAHupo+n1alSrO2i6lTG6eXlvjnOeHwuevC9kZKem2dLb5dvTgoY2qKwlh5WF9UABaA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xQTEhQUExQUFhUXFxcXFxgXFxcVFxcXFxcYHBcXFxcYHCggGBwlHBQXITEhJSkrLi4uGB8zODMsNygtLisBCgoKDg0OGxAQGiwkHyQsLCwsLCwsLCwsLCwsLCwsLCwsLCwsLCwsLCwsLCwsLCwsLCwsLCwsLCwsLCwsLCwsLP/AABEIAMIBAwMBIgACEQEDEQH/xAAbAAADAAMBAQAAAAAAAAAAAAAAAQIDBAYFB//EADoQAAICAAMECAQFAwMFAAAAAAABAhEDITEEBUFhBhJRcYGR0fChscHhExQiMqJCUnIWkvEVM1PC0v/EABkBAQEBAQEBAAAAAAAAAAAAAAEAAgMEBf/EACIRAQEAAQMFAQEBAQAAAAAAAAABAgMRMQQTIUFREhRxYf/aAAwDAQACEQMRAD8A7cBxEO754QqKEKJIYDoiVggSLgQKxUOhhsUpDFYyIsLGSQAmxg5ESQWNMVkDFYDJUmIckKxUMYh2BFgFAKPrdomNEkliYigSUNSBoEhBSAoCSUMJOgQVBkrQyMgt6AhoaCihKhpjYCBYIJgRJIRYkQDQpDvMGiMQFjaAiKFQCotwdiobBAksBiEnFDFYWSPQaEzV2neEIOnbfL3qFpkt4bQGtgbbCWjp9jy/5Nkt1YAQUCEH1uQ2IqKKhKkBSYFuN00CRVjJExMbBEiY1mFASNiQ3IQKFFjCgbSVvLvE/wCE0FmltW9cOF53S4ep4+29KIxyi4rxt+hzyzxjeOllfTpL1MGJtsI6yXdr8jgtu6VW6tvxy8jx8ffsm/0vPPw5s53W+R6Mem+vpuJvrDXa/L6s1MTpDBcPij5bi73nWUn9uBixt5O1m02uDfuzPdzrpOnxfVv9RQ/t/kvQH0ih/b/L7HyVbzkms3l468aLjvCWf6nz1v4F3Mj/AD4vrcN/YfY/gWt9YfZL4ep8njvWV5S9c+82Jb3lln55+XkE1Mmf58H1Rb1w+fl9y1vDD/u+DPluFvRprO/lZmjveT487p3WXEu9l7H80fTVt+H/AHr4kveeH/d8H9T5z/1R2u7WzJ+ebWdcu5mu9V/PHcbVvlVUMubq13I8p4ybzeZz8Ns0z/49szLbOfqZudvLc05OHv4eInobmBtTWj8OBysNuxIpvCUJTdL9bailxyWuVHoYe2PXK8sldXWdD+hdPd12z7Qpcn2ehns5zAxG6Oj2OTcE3q9fBnbDLd5tXCY8H1RopxEkdNnDc0BSQjQQU0JDRho5ISQMaZKiTIQ5DQpIOSSzeRg2va4wXP3qcvvffjzqsvL36HPPUmLpp6VzexvDfcYLJ+focrvTpNw1738jnN6bwlKWb0XB5M8pRnittdp5rnlly92GjjjHqbbvuc01f3PIljPrZO7955Gw9kWTulxXP1zsU4xTpLOvjxDw6NX8Vu/T4WYnGXFNGxLEdcF28XeZr4km07s1CjFtdvcYpYj4vu0MslbutfkRDDXH4fU3EmWJ5jji83Rbwc9PH7j/AC7d1kW8Cetxy+HyKg9M9Anhe/fI2obOknxfKgthRHFpvPv08NTLHGzt5cSvy/LPsfvkZPwby+ffwMeArDm1kZlOuN+AsLAeVJ8jbjsrfD1AJjJ0svqbGFhNvJa+RsbLs0ktMzfwsDl79sYLs1sLBlFOlcqyiqVuslnl2ZnrbJss1GLxFGMnrFS69a1nWf34iwcI3MNeJuRi5bN/ZMJtqK1fuzoIxqkuGRrbq2LqRuX7n8F2G6ejDHZ4dXP9UkiXqZIoiSNuRp8kAkwI7QkJDEwKmwEOUktQ3HIo87b94qKyMO8N4cFozntvxHLj79s456nx6dPRm+9Yd5bzfbrfec1tWN1m695noY2G/DjzNN4N9yql6nn5e2eHl4+Cu1N8VqY4Ys4rlosq7T2Ybvd3Ty4V2GVbkm3nGuzjkR3c/CUn+l3n718Bxw29TrcDo43wvuXaepsPQ55vq1/ll8NTUxtZupjOa4D8tLKo3238zYhuiT4O883kkfU9n6JRS/VJeC+rN/D6O4CWak+9+h0mlXG9Ti+Pw3FJybenH5dxnhuB8Vx7e/t8D7JhbpwVksOHir+ZsYWDGP7Yxj/ikvkb7X/XO9V8j49hdFpvNRm77Iy18DcwOiWLarBxH/lFr5n1lMGXajN6nL4+XroVivL8KXnFfFmWPQnFv/tfyh/9H0oGPagvU5OAXQ3EesF/uj9GbGF0NnlfV72/RHb2FD24zeozcjh9D+2UPBN+hsYfRCK1xPKPqzpqA1+MWe9nfbxMLozgrVzfikvkXidHMKv0uSfen9D1xsfzj8Hcz+uO2jcmNF1FdZdqa+Tdo9TdG6eo+vOnLgtVHn3ntSiQw/MlWWrlZsSY2iaGmbcxYpIH2lUCQlyAugHdMWG8htCRQEtM2eRvDa2+7gbe3YnA8yeFZwzyt8PTpYTmtLGV5tmnjrsz5I9b8i5Oje2fcnbl3mPxa69zHHmuVlsUpPJNm9u/o83qrZ12Du+EFpb5m1FnSaM9uWXUfI8bZtwxSpvyN/D2DDj/AErxz+BsLtHZ0mEjjdTK+yqlSy7lXwHXaDQ4OxY5UAAyRiSApCiQUOxLIgKE9SmxASAKChQCwQWSDAGBLcGOSMgpCqwtAkUyWG4JjcgoIijUu8B0AbLZiRVCGiKMTAUs2THZ4rgZxUGzUyq8OKWiSKkyYoGLJFRZLlkNMt0GxJDixNElFRJ98i6DlUFUJIJMQaFJiBAQOhWDFAFEfVGgRUJsqzGlQo6GwBEvAQgTBitjZMpFC6pbJisaBioGSocYlxQNCk2ANcgA+GMdCiimXJ8iI4iGQCYzHiYqis2kaOLveHC2ZuWM9t44W8R6CLo52fSaMW8l/u90TDpZG66uT43kY7mLp2cvjpKGo+2c2+l2GsnH+SX0G+l2HpX8l6F3Mfo7Ofx0TvkZIPI5hdMMJcPijIul2Dz819fAe5j9V0c/jpGyTwYdLcB8X8PU28Lf+BL+qu9eg/uX2zdPP49RMZrYW34ctJxfiZ1JMWdqpCSEiomoFJEy7CqIi3mUVJjH1gbJExJjsVCQxgTKQDwY2KDAgVElkiiGAEipDBoB3gYwFYGT/oQYjaTrXhzKiOyqlclt0pPOTzXaeHt20ZPN0te7nmu1HfbRskZ3a8UeVtXRy/2tPvyPLlp5Pdp62Pt852ubpvRttafc8rE2lpaWfQts6NT4qVNVSzXkc/tHRyV1S48K8Tntty9Eyl4cvLa5Pmms+/zFh7S1mu5nr7XuKSWa8s35+Boy3U6/beXbq1qx3jbWe3N5teNcCIY0p2rbz73lxH+QnpT1ebuu4yQ2XEjKkn3pfMfCZsTBmk6zy17ScPbZrKXWX08S/wAPFldy0QlGdfv56aeHAym3su+GruUm+eVHp7N0ixFq65r7HhYbnxSa5x1LkrWlLs+feiFxldtu7pfNayevHNfE6PYelkJZTVd3ofKMGqu/f0M8Npd1xWjs1M8o45aOOXp9t2bbIT/bJPlo/IzuJ8i2Pesou7fzz7zrd09KZZKf6l8fM7Y609vNn02U8x2DiHVMGx7bDEVwkny4mydd3nss5YYqmVZkcEJUPIRQhyFQqhDXEEhUKoZPVKYAv+EAWSQVYgsA2DENCopRJoRHKNodjslsiCLsGhElA4rir8AQ0VW7BibBhy1hB+CXyNaW48D/AMa8G/U9BjQfmfGpnlPbxMTots8rykr1pr0MOL0RwWquS8n9EdCAXTx+NTVz+uX/ANEYWqlzzj9zXxeg6eko+VX5I7FAzPaxa7+cvLgsboVNaKL7mvszR2ro3OOsH5NrzR9LGF0MWp1Wc5fG8fc7jVPwXvmaX5Np/Phl98z7Tj7Fhz/dCL51T81meJvDonhyzw3T7JZp+PA53Rvp2x6nG8+HzGP6bVUn2PiZNnbTvrVn7y8D3t57inhyacerbvPNPuaPJ/AcWlVO8+OXtHKy+3omUvD2N1bVJaSrs7UdRsm/sRKpO/DM4HCyfZprl25Hp/m+rG3LRX4LOzWOVnDOWEy5fQ9j278TKVJ8OZuPM5DYdupQnGSaaUotO009GmdZg4qklJaPPzPVhd5tXz9XDa+DYRRkaCje7n5TQhWxkiBMGBBIIbEUQQDihDstmNFJEldYyTQWJDSFcGgWYDQIMaZJSHdbHQA0AIDsTCh8hVghUCJGMkdFTsdCSGhWCRjYMZqpJNPt+Zy2/OjtJyw7ceK/qjz5o6wGzOWMynlvT1Msb4fLcXZe1dvh3IxU4tReHNwlpiJXFa2pVppxVZna7x6PtycsOmnnWSa7ryo1HujGSrqteKz76ZwunY9s1sb7eVscVGKilUVokslb7OGp1+4sRvCXJtfX/wBjxsLcWK+CjzbXyVnQ7Bsn4UFFO+Lelt/LgddKWcvPrZ42bRs9YEJoaZ1ecmxJjURshwQrH1hMiAYWKLKAPxApCIb1iGgih0ZaUFCQEjBAFigirJWpaIAGhUNMohQAOxsQsEwQFudjsBNDBGAAiQE1YMZLyBNFCsklkyRTZNZigUkSyrJQyGykSwiIpITZUhCGgoEORcJL7gKQBsGJe/IyMABv2jDHHQABmh+o2AFDTj9QXqAG5yIpiAAVKOhfDzAB9KchDegAST9/mWtPfIAGInxBaeYAZEEvUa9/EACtQ0C1ADR9oWr98QQAQqWNAAUGTMAJouPvmXEAKhj9SkAEMmWMVWgAB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32" name="Picture 8" descr="http://1.bp.blogspot.com/_MOTNQWz_Hf0/TKM1DBrTzoI/AAAAAAAAARI/4RAGo8j6WEE/s1600/plana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752600"/>
            <a:ext cx="1981200" cy="180554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400800" y="3581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</a:t>
            </a:r>
            <a:r>
              <a:rPr lang="en-US" b="1" dirty="0" err="1" smtClean="0"/>
              <a:t>Planaria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26634" name="AutoShape 10" descr="data:image/jpeg;base64,/9j/4AAQSkZJRgABAQAAAQABAAD/2wCEAAkGBxQTEhQUExQWFRQVFBUYFRcUFRQUFxQUFxQWFhcWFBgYHCggGBolHBQUITEhJSksLi4uFx8zODMsNygtLisBCgoKDg0OFxAQGiwkHBwsLCwsLCwsLCwsLCwsLCwsLCwsLCwsLCwsLCwsLCwsLCwsLCwsLDcsLCwsLCwsLCwsLP/AABEIAJcBTgMBIgACEQEDEQH/xAAcAAAABwEBAAAAAAAAAAAAAAAAAQIDBAUGBwj/xABBEAACAQIDBQYCBwcEAAcAAAABAgADEQQSIQUGMUFREyJhcYGRMqEHFEJyscHRFSNDUmKS8DNTgqIWNGOywuHx/8QAGQEAAwEBAQAAAAAAAAAAAAAAAAECAwQF/8QAJhEAAgEDBAMAAgMBAAAAAAAAAAECAxESBBMxURQhQTJhI0JxIv/aAAwDAQACEQMRAD8AlI0fVpDR48HncecSQxiw0jB46GjJHc0QxhAwGUSGDFqY2IsRgPK8WHjAiw0Yh3NBmjd4LwGO5oM8ZzQZohDueDPGs0LNGA7nhZ41eHeIBZeDPEQoAO5oy7GDOIljEwFB4oPGM0NWiAeLQs0baoBEGtC4D2aJarbnI7VDG2iuBJNeINUxhYsGACmaNnzhkxtogDcSuxSydeRaxiGU1VYVNJIrrFYenIZKQ5TpyTTQxdKnJCrKRYhRF2i7QpQAEcUxu8WsYEUmKWpG6hiFMlFMmK8eV5BFQRxKolEkwNF5pE7aK7aMRKDRYaRFrR0VRGgJIMMGMh4M8oQ9mhFo1niS8QD2eDNGc8MPAB2Jd4kPEVGgAvPFB5HDQZoguSs0F4z2gjbV4MB2q0QHjJqEwBoguSLwrxAeIZ4gHGaIY3hZoi8AF3gvEFoTNAQ5miS8RlPP9IkwHcdzQiY0GhxAG0Yqx4iMuImMhVEj1BYrJzjqCIEOBo5TMbgV4FDpMSTHIm8YwjDQwiIarAViuq14yHiKrRtTBCbJavHFqSMpijUEoRLFSAkSGK0PtYXETCYpashLUjytGImpXtHVr3kIGHnjuBKNeJ+sSL2kImK4Ez6yIBVMhEmOo8AJXawjUjN7wKpOgBPkCYAPZ4L6SRhtk1n4IQOrd0fOWuG2Cq2NRsx5qNB78ZMqkYmkaU5cIoXOnGJvNtRFNPhRRccgI52yXvlW44d0aeUxepXRutI+zDA+ULNN6jU7ZciWve2UcesVUoUXILUkNhbVRwi8qPQeJLswOeAtNwdj4Y3/AHS69C3y10iV2PhwB+7XTqWN/PXWPyIC8WfZiS0kYbBVKnwISOtrD3M2Y2Xhi3+mmYC9vzy3k9FUDoIPUL4OOlf1mTwG7pue2OXTQKQT6maTCU1QBAoAXh+sRjHUeB5eMjnEaj/Oc5p1WzqhSjHhE/F0KVXL2iBit7X5e0gJsugpNqY9btbyvCfFAC95T4reSgmpqp/cD+Ez3JcFOEOWjUJSpaHs0v8AdEbr4DDtxpJfwFvwmEr/AEgYdfhLt91T+chVfpIS+lOoR17o194ZzD+P9HQ/2Jhj/DHu36xD7Awxt+7t/wAm+eus5+n0lr/tVP8Ar+sNvpLB/hP/ANf1j3KgrUv0b2psTDEf6YHkWH4GMjY2G/2x7t+swFX6SDp+5bx7y/KLT6Rqd+9TqAdbKfkDFuVASp/o3D7Cw2tlI6WZtPKRa+7FMjuVCD/UAR8rGUWE38wzWvUKffUjw48JpMLtBXW6MGB5qQRF5E0PZpv4V43YrAGzU2A4asCfD4bfOQMXs+rSALoVB56Ee4mtp4iWGHr3m0dV2RLSx+HN4azY7e3fRg9Wn3WAzFdAhAGttNDpeYtKo6zqjNSV0cc4OLsykcawMsBgJlmQA0Kop5gjzFptN3dlKihyoNQ8bi+XwEtd4cSFw1QsFbu2AYAi50BsfOQ6iRrsu12czDRQMQYAZaZzj6vHUeRlMdUygJKPDapGlaKBvoNb8ABcnygAdo7QpFjlRSzHgJd7H3Xd8rVe6v8AIbhyPH+X8ZqcNg6dFbIoUc7cT5k6mYzrRidFPTSl7fozuz912IBrNl/pWxI8zwmgwuw8On8ME/1Xb8ZXbZ3qoYfR3Ga3wr3m9hMXtb6QatTSgnZj+Z7FvRRoJzOtOXB1KnShydYp5F4BQPAARvEYumupKjzIE4a+1sVUvmxFXXkGKj/raM/Vy3xFm+8S1/eJKbE60F8OyYjbeHX4q1Mebrw95TYzerC3a2IpmwtoSfbTXjynOKWzL8F+UlLsfyEtUZszepS+G4o7w0W4VqZ/5j8/OJxG3aKhiaqd217MGOvDQcZi/wBiDqPaIfY/Qj2h40uw8v8ARsKm9lBQD2gN/wCW54dekabfmgDxc+IRrfOYuts4jkYycNJ2A8p9G0q/SDTA7qVD6AfnKLa2+mJrArTHZKeY1e3nwEqOwhijGqKRL1EmM03qA5g7ZuuZr+8ssPtnEKAO0YgcBmOnzkcU47SoXlqJm6jJv/iXEAg5ibcmuRH6W9+IF8yo1/hIBAHgRfWO4HdarVsQMo45mBCkf0n7XpNRsjdOjRIZz2rdGUBAeN8pvci3EmTKMfprTdV8GJxm08TibJqddEpqTc+IFyYS7l4xhf6u3q1JT7FgZ1mlWVdAAB0UAe1oTYux4yM4rhG2w3+TOP4ndrEU9Xw9QDqELAeZW4kB8PbQi3npO4Lj/GEcQrfEAfMA/jBVEJ6fpnEBh/CDsZ1DbO6lCsxel+6ew7oA7Mn7oGl+o9plcfsNqOlRSL8CPhPkw0msbS4MJwlHkzDUo01HwmkXCpEvsxTwMbgJNmWq4aFg8VVw7ZqTlDztwP3hwMva+yWHDWVWIokaETOVPs1jM3G6m+61SKdayVOR4K58L8D4H0nQdn1L6icC2fsd8RWSjTHec8SCQo4lmtyA/TnO9bHwIoUadIEsKaBczcWsNSb9ZzbdpejrhNtex3b+Jy4ar1K29yB+c5woE3m8lYdhU8gPdhMMAJ20X6OTU/kipcybsTZhrva+VVtc/kJWNUm53YwDrTXOAp42/Xxm0nYwpwyZo8Hh1UWmF36ru1VUFQFFAJQX7rf19T0mz2niOxovUAzZFLWHE2F5ymnXaoz1G+J2JPmTeZxV5GlaVlbsK0WqiKibzY5RebpCDmIaGgjEOZp0TdTYaUkWqwvVIvc/YB1so5HxnO72m82TtlalMMD4EdCOImFeeKOvTQTbbL/HYhlGlNnPABBcn8h5mc+2/tDaVTMFw9ajTVspIplmJPDvAEeq385tqWO8ZKp43xnIpR+nZKLasmcLqYMqxzghr65wQ1/G+t46lCd1FdW4gHXmAdfWVmM3XwlVs3Z5GJuTTOW//HVR6ATWM4nNLTy+M5LRw8ssPg7cfaarHbnumtEioL8DZGA8b6H3lLXwz09HRl1t3lI18zoZ0wUX9OacZR5Q2LDhFRBbxhjU2AJJ4AcT5CamQcKWNPYGJYXFFh96yn0DESQu62J6IPNh7aXk5Ls0VOT+FPbrGnpKeU01LdSp9uog65QzEdeIEtcLu3QT4gahv9o8PRbD3kSqRRpGhNmGw+y+0NkQsf6QSPXpLrC7llvjKoDyHeb5afOafaG1MPhl7zKlhoAACR4KNTMvj/pEpjSlTd+dzZF8tdflMXUb4RqqUI/kyxpbm4dbZi566gX9AJLobBw9PVaak34sS3uCbH2mHxO++JY90U0HIWLHwuSePpIf7bxri3bNz1CovHxC6RLMM6S4OlVa4GnhpblbS0gYraqUx3nAt1ImBy4gg3rMfAsTIdXBPzufMkw2m+QeoS4RtcTvVRC3DZvBQTeU1XffXSk3DmwHylAmFI4XHvEnCHpFsIT1Mi6Tfl+dHTwqX/FZPwm+lJmVSHVmNu8BYHzBmWGz26QPsxjoRE6CHHUy+nR6G0r85YJi1dSrgMp4g85y2lQxFL/Tc26GzD5ybR3grpbtKV/FSR8tfxkKnOJsq8JF9tfZXZXZDemevFT0b9ZVZyJMwm9lF+7UzICLEVFFj6gke8ZxXYk3pMGQ6903APQGdMJ39Pk56kEvcX6GxX66SNjMH2tsou3AAaknpaE17+unMnlNjuzsp6d3cLmYLl45kGt734E3GnhCbSQU05OxY7rbAp4VO7c1HALs1r6D4RbgoN5oC2n4+Uh0qnL/AAGSM1x48/Kcp3L0Ue9mJy0LfzsF9u9f5THpU6zQb5Vdaa8rFvPkPwaZ9QJ0U1aJx1neRUYGxqoG4Zhf/PadOwNzOU0lzOo6sB851LZVQAACXN+wor0P7cbLhqv7vtBkbufzaazmCAWFuFp2PLpr/npORYlSHYFCnebuMCCoJJAsfC0KfLIrrhiFhlISxRM1OYQ9OJEfLQAxgNXB5ylxZrUKpei5UNYkcVJHIgy6rAesYq0r6HUGROGSsXCo4v0DD77VR8dL+1v1Gkef6QKo+CiPDM342Eqq2zddDx6xhtnkTmdBHQtQzS4T6SXHx0P7Hvp4AgTQbM+kbDPYOWpH/wBQWH9wuPnOaNhvCJfCyXSRa1DO9YTayOAVYMDzBBB9RJP1oEW4/wCdJ57w1NqbZqTMjdUJU+tpZ0t4ManDEMfvKjfleThJcGm/F8nZ/qtHnSp/2L+klUq6L8Kqt+OUAcPKchwO/WIWwqotQfzL3G9Rw/CW+C3txGIvTw+GLPa4uykCwuS17AcOusP+x50/h0TFbVVBdmCjxIH4ygxO/OGU27XNe/whmHrYaTK1919oYts1ZVQcg7qAPJVLH3mhwX0fYVVHaPVdtM1mVFJtrlGW4HqZWHbJzk+ERa/0hU/sU6jXOt8q6ep1lJj98MTW7tO1MX+z3mt4k6D0m42VulhKObudrmFv32V7DotlAHnxh190sKdVD0/uNp/2BlJRJlGq1ycv+oM7FnNydSzG5J8eZkldnqOpnSq27GGYKLMuUWJVhdvF7g3PjIY3Op5v9ZsnTKM3917fKaRnExlQmYmlhgOQjs1W1902GuHOYc1ZgGv1BNgfKZ79nVc2TsnzE2tlb5acPHhNVJMydNxdrEcjSG1odRSrFSLEGxB0II6wypHI9eB4W4wuKw0/K0Kw4SWuzaxGlJ9db5Twjx2FiAL9k1vND8gbxZIrF9FcgijLOlu7iSL9mB5un5ExDbCxH+2fRqZ/BoZINuXRXmMBpbJsPEH+HbXmyD/5Xlps/dxQG7azE8MrEWGt9fUe0HNIqNKTZlmwwcElbgcdL28+kn7I3dqVUYoAoUiwe65ieOXTW35zZ4HDU6QPZqFzWvqTe3n5yX2x5cJk6nRvGgvpS7K3TWmVqO7dqNe7lyAkEHlc8TrcS0ylfEeH5SSK3Iw2XS/KZt3N4xtwMUzEYrEhbG9ut+Q5xGLxSUyCSBfjc2HCc72ztB8QzUyFyJVbI6k3y6gg62NxbhEoXFKpiiftTaPb1C/BeCa/Z5e/H1kXtLRjNpbhaJzToSsjilK7KxjY3GhHAzV7m7SqVFbtCLq5UHmwABuRy4iZUyVsnHmlVUE2Q3v97S3+eUKi+l0ZWdjrWFxH+GUG92xqldlqUhmNsrC4FgNQbn1HtG8Dj7yzTGTPOxvKGSszKYfdbEOgcKBf7LNlbjzB4SDtPZ1SgwWotrjQjVT5GdBo4uSWqBgLgGxuLgGxHMX5ylVZm9OrejnNXZNdVVjSfKwuCFLaf1W+H1kMjW3Mcp1iliYmrRpllqFFzrwawuLg8494l6bpnJDElz6Tq1XAUKgs1Gmf+Cg+4F5XrsPDUybUw1z9vv25WW/CVvIjxn2c5v4S9wu6FdwCSlO4uQxOZfAgDjNecLRUaUqQtw/dpcHwNuMV2+pkyrdFw0q/sygwe4oDfvqgZbfYuDflxGglpS3KwVrFGY9TUYH/AK2EsDiNIpcRaZubZsqMF8EUN2sIiBPq9JlFyO0Rajam57zAmLO7mDNj9VoadKSAeoAsfWOPigDxgXGC8jI0wXRBrbt4O/8A5al5BAoHkFsBH6K06QCU0Wmo5IAov1sOfjG6uLFzYG0p8dtlBURCyq73yqTq1gSSPCwjz9Cxsy8OIMNapPymUxO81BA2aslwRcK6sQehUax7Abx0qiBkqoQBr3gCv3gdR6xZDNQlUxw1zxmL/wDGGHzgfWKevPMMvq3wj3jOP32w6/xM+v8ADBf5jT5xXC5txX1vGziSLzAYnfuiB3BUfyQr/wC60krvfRKqe1ALAEqeKk8jbgYL/AuuzanG25xxcaeswtHeWiQFFZSRoMz94+ZY3Yy5XayjnylXJLzFMjCzorA8cwB8oqlWC5QABZbC1tB0EoTtIHhHTtDp8osirGgpYjj7xxX63meTHEtxt6ybRxuhvbXhrJyRVi04Rusfb85FfFWAvbh7xl8etspdM3S4vxjyQrDlY2kd6kqds7yUqTGm9VQdLre5H3gOHHnM5tjfSmptSBrHS5vkX3IJPtC7FdI3dGoLXhiuL2WczbfurkslFUb+YsXA8hYfjKP9q4ksWNepc3vZ2A104A2ELNkupFHYdpbcpUQBVdEudMx1NuNhKPH780FsqFqnUqtgo6961/Sc0yk6m5PjcmWuBwQtdh5D85SgZSr9Fzt6v9ZqBs16IsVFiCTYXvf1jIsOFoSrBabpJGDbfsWG0ghWgEollS/nEZbgiHeGAI2Si+3YxGSkFJJIvYt0ubS9o4y5nPcTRcAtSZla2tjxHTWVuz8dUo1c5zMdQ1ybkHz5zllB3O2FRWOyU8RHFx3Kc4TfQ5dKZzcrsLfrEYXeypnu4uvQACTZl5o6lSxEcbGeM5sd9yDpTuLc25yPg98avaZqw/d2PdRRcHkdTc9OMLMecTqdLF6ceEhtjLnjMHV30uGCUmvbulyLX6sFP4GVw3nrhbFVLa97W3E8FHpzhaXQnOK+nSK+N6SPU2mqjMzKqnmzAD3M5Xjtp4itcPUOU/ZWyj5an1MhdkTYEkhRZbkmw6DpDFkurE6dtXfWhTFlPasf9sgqPNuHteVeI+kIZR2dEluZdtAfALx+UxKUI8lGVgQ6xbY3e7F1KmdanZjkiAZR/cDc+cLE7yYyqWzV2AYWISygC1u7YXHveQ6OFJ4CTEwHX5S1SMZV32MYXEYhUZEq1cjaEZjbroeI58OMJNjFxra/Qk8PylyiBV0h35ibRpIydWRR/sQ8LDSNNsgg/D6zSswPnEnhDbQbjKH9jki9h5R6hsk87CXCGLB6R4IWbK2nsccz7RabFU8z7SyQHyjuWxixRSZUVdhIRbU+ch4jY9Q/bJtoLs2lpozG3/zxicUNSaMpiNnVkF872HSo2npeRsRWrP8AHVqN4F2t7TYuv/3IVbCKeIH4SHTRe7JGS7Fup94vI38x9zL+vsvmth4GNps063I8ItphvMqSjG12Y24XYmLpYIk8CT7y9p4FQNdT/nCSVpAABeH+cY9vsW42VQ2UzasdT1uSfMxZ2Rpowv5S2FokSsRXKyhsk8yPTWPpsgX1JIk+KHjFYBlMKoHAfnFWtwjvZiFaMYgGKBEQ7awK2kdhDhqQK0ZBir6wAq44DEWigBKJFoesS1FTx1hgR0Cwg0Fypq7Nse76Q6ezTzMtLCAScEGTK4bLN+Ikmls0D4tZLis0aihOTI4waA8PePmiLcBBFs8qwrjK0F6D2hVcCvSPR68LBchfUVB4cI59XW/ASRzMQI0kJhKkURAsMHSMkK8MGCJvABQhgxKmGYDDNSEkSRFXgA5ni2r3teMGJJiGTGfnG26xgCLJiHcUHiioMYJgDe0Vh3FtTvAqeEQpvFM/UwARAD/+RJccpqmx1M4dQKlPJ9XytTIuxrdmRcLm0OfKb5TqCb63ibHFJmXBuYZHOW+CFEUAGKZ2YE3ZgSw7fKra92n/AKN2FvibXTSbgMNRH7ywyK698l7A9tTUqvJkys+up05xNlKNzOK8XnMtcPRw+ZQ2UatezMVBFKj3dXUFM7V7Nmv3BqeBPssNlSzXJL/GxW9lqZQ5DXAzCiL5V4tqeSuPEqLxGaX2PfDs1Q91rl8vfcBe/jGBUAjph9P6+pjG2mpP2joUzdo2WzH4VeoAoBNgnZrSI8WIHQFx2KcRDG0uaFKhmS+TLkGvaMCTelnL691gDWIAtcqunVLjDZSABcJo2d7lvqxe9r2v2oCWtbvHwILhiVKnnF5owxhJVtGSR1i7QQSiUBYYqGCCMkWjeENhBBABVoAIcEEDABFBYUEYhYWHeCCAAEAXWCCAMFotRBBGIQYkLxgggAoCDPDggAhTEMxgggIPNADBBJKQoHpCLQQQAAvAVMKCIYYhkwQRDEBYotaFBLEIuTHAxta5te9r6X4Xt1ggkspBGAQQSRiS0Jr2hwRgGohgQoIihLKY0RaFB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6" name="AutoShape 12" descr="data:image/jpeg;base64,/9j/4AAQSkZJRgABAQAAAQABAAD/2wCEAAkGBxQTEhQUExQWFRQVFBUYFRcUFRQUFxQUFxQWFhcWFBgYHCggGBolHBQUITEhJSksLi4uFx8zODMsNygtLisBCgoKDg0OFxAQGiwkHBwsLCwsLCwsLCwsLCwsLCwsLCwsLCwsLCwsLCwsLCwsLCwsLCwsLDcsLCwsLCwsLCwsLP/AABEIAJcBTgMBIgACEQEDEQH/xAAcAAAABwEBAAAAAAAAAAAAAAAAAQIDBAUGBwj/xABBEAACAQIDBQYCBwcEAAcAAAABAgADEQQSIQUGMUFREyJhcYGRMqEHFEJyscHRFSNDUmKS8DNTgqIWNGOywuHx/8QAGQEAAwEBAQAAAAAAAAAAAAAAAAECAwQF/8QAJhEAAgEDBAMAAgMBAAAAAAAAAAECAxESBBMxURQhQTJhI0JxIv/aAAwDAQACEQMRAD8AlI0fVpDR48HncecSQxiw0jB46GjJHc0QxhAwGUSGDFqY2IsRgPK8WHjAiw0Yh3NBmjd4LwGO5oM8ZzQZohDueDPGs0LNGA7nhZ41eHeIBZeDPEQoAO5oy7GDOIljEwFB4oPGM0NWiAeLQs0baoBEGtC4D2aJarbnI7VDG2iuBJNeINUxhYsGACmaNnzhkxtogDcSuxSydeRaxiGU1VYVNJIrrFYenIZKQ5TpyTTQxdKnJCrKRYhRF2i7QpQAEcUxu8WsYEUmKWpG6hiFMlFMmK8eV5BFQRxKolEkwNF5pE7aK7aMRKDRYaRFrR0VRGgJIMMGMh4M8oQ9mhFo1niS8QD2eDNGc8MPAB2Jd4kPEVGgAvPFB5HDQZoguSs0F4z2gjbV4MB2q0QHjJqEwBoguSLwrxAeIZ4gHGaIY3hZoi8AF3gvEFoTNAQ5miS8RlPP9IkwHcdzQiY0GhxAG0Yqx4iMuImMhVEj1BYrJzjqCIEOBo5TMbgV4FDpMSTHIm8YwjDQwiIarAViuq14yHiKrRtTBCbJavHFqSMpijUEoRLFSAkSGK0PtYXETCYpashLUjytGImpXtHVr3kIGHnjuBKNeJ+sSL2kImK4Ez6yIBVMhEmOo8AJXawjUjN7wKpOgBPkCYAPZ4L6SRhtk1n4IQOrd0fOWuG2Cq2NRsx5qNB78ZMqkYmkaU5cIoXOnGJvNtRFNPhRRccgI52yXvlW44d0aeUxepXRutI+zDA+ULNN6jU7ZciWve2UcesVUoUXILUkNhbVRwi8qPQeJLswOeAtNwdj4Y3/AHS69C3y10iV2PhwB+7XTqWN/PXWPyIC8WfZiS0kYbBVKnwISOtrD3M2Y2Xhi3+mmYC9vzy3k9FUDoIPUL4OOlf1mTwG7pue2OXTQKQT6maTCU1QBAoAXh+sRjHUeB5eMjnEaj/Oc5p1WzqhSjHhE/F0KVXL2iBit7X5e0gJsugpNqY9btbyvCfFAC95T4reSgmpqp/cD+Ez3JcFOEOWjUJSpaHs0v8AdEbr4DDtxpJfwFvwmEr/AEgYdfhLt91T+chVfpIS+lOoR17o194ZzD+P9HQ/2Jhj/DHu36xD7Awxt+7t/wAm+eus5+n0lr/tVP8Ar+sNvpLB/hP/ANf1j3KgrUv0b2psTDEf6YHkWH4GMjY2G/2x7t+swFX6SDp+5bx7y/KLT6Rqd+9TqAdbKfkDFuVASp/o3D7Cw2tlI6WZtPKRa+7FMjuVCD/UAR8rGUWE38wzWvUKffUjw48JpMLtBXW6MGB5qQRF5E0PZpv4V43YrAGzU2A4asCfD4bfOQMXs+rSALoVB56Ee4mtp4iWGHr3m0dV2RLSx+HN4azY7e3fRg9Wn3WAzFdAhAGttNDpeYtKo6zqjNSV0cc4OLsykcawMsBgJlmQA0Kop5gjzFptN3dlKihyoNQ8bi+XwEtd4cSFw1QsFbu2AYAi50BsfOQ6iRrsu12czDRQMQYAZaZzj6vHUeRlMdUygJKPDapGlaKBvoNb8ABcnygAdo7QpFjlRSzHgJd7H3Xd8rVe6v8AIbhyPH+X8ZqcNg6dFbIoUc7cT5k6mYzrRidFPTSl7fozuz912IBrNl/pWxI8zwmgwuw8On8ME/1Xb8ZXbZ3qoYfR3Ga3wr3m9hMXtb6QatTSgnZj+Z7FvRRoJzOtOXB1KnShydYp5F4BQPAARvEYumupKjzIE4a+1sVUvmxFXXkGKj/raM/Vy3xFm+8S1/eJKbE60F8OyYjbeHX4q1Mebrw95TYzerC3a2IpmwtoSfbTXjynOKWzL8F+UlLsfyEtUZszepS+G4o7w0W4VqZ/5j8/OJxG3aKhiaqd217MGOvDQcZi/wBiDqPaIfY/Qj2h40uw8v8ARsKm9lBQD2gN/wCW54dekabfmgDxc+IRrfOYuts4jkYycNJ2A8p9G0q/SDTA7qVD6AfnKLa2+mJrArTHZKeY1e3nwEqOwhijGqKRL1EmM03qA5g7ZuuZr+8ssPtnEKAO0YgcBmOnzkcU47SoXlqJm6jJv/iXEAg5ibcmuRH6W9+IF8yo1/hIBAHgRfWO4HdarVsQMo45mBCkf0n7XpNRsjdOjRIZz2rdGUBAeN8pvci3EmTKMfprTdV8GJxm08TibJqddEpqTc+IFyYS7l4xhf6u3q1JT7FgZ1mlWVdAAB0UAe1oTYux4yM4rhG2w3+TOP4ndrEU9Xw9QDqELAeZW4kB8PbQi3npO4Lj/GEcQrfEAfMA/jBVEJ6fpnEBh/CDsZ1DbO6lCsxel+6ew7oA7Mn7oGl+o9plcfsNqOlRSL8CPhPkw0msbS4MJwlHkzDUo01HwmkXCpEvsxTwMbgJNmWq4aFg8VVw7ZqTlDztwP3hwMva+yWHDWVWIokaETOVPs1jM3G6m+61SKdayVOR4K58L8D4H0nQdn1L6icC2fsd8RWSjTHec8SCQo4lmtyA/TnO9bHwIoUadIEsKaBczcWsNSb9ZzbdpejrhNtex3b+Jy4ar1K29yB+c5woE3m8lYdhU8gPdhMMAJ20X6OTU/kipcybsTZhrva+VVtc/kJWNUm53YwDrTXOAp42/Xxm0nYwpwyZo8Hh1UWmF36ru1VUFQFFAJQX7rf19T0mz2niOxovUAzZFLWHE2F5ymnXaoz1G+J2JPmTeZxV5GlaVlbsK0WqiKibzY5RebpCDmIaGgjEOZp0TdTYaUkWqwvVIvc/YB1so5HxnO72m82TtlalMMD4EdCOImFeeKOvTQTbbL/HYhlGlNnPABBcn8h5mc+2/tDaVTMFw9ajTVspIplmJPDvAEeq385tqWO8ZKp43xnIpR+nZKLasmcLqYMqxzghr65wQ1/G+t46lCd1FdW4gHXmAdfWVmM3XwlVs3Z5GJuTTOW//HVR6ATWM4nNLTy+M5LRw8ssPg7cfaarHbnumtEioL8DZGA8b6H3lLXwz09HRl1t3lI18zoZ0wUX9OacZR5Q2LDhFRBbxhjU2AJJ4AcT5CamQcKWNPYGJYXFFh96yn0DESQu62J6IPNh7aXk5Ls0VOT+FPbrGnpKeU01LdSp9uog65QzEdeIEtcLu3QT4gahv9o8PRbD3kSqRRpGhNmGw+y+0NkQsf6QSPXpLrC7llvjKoDyHeb5afOafaG1MPhl7zKlhoAACR4KNTMvj/pEpjSlTd+dzZF8tdflMXUb4RqqUI/kyxpbm4dbZi566gX9AJLobBw9PVaak34sS3uCbH2mHxO++JY90U0HIWLHwuSePpIf7bxri3bNz1CovHxC6RLMM6S4OlVa4GnhpblbS0gYraqUx3nAt1ImBy4gg3rMfAsTIdXBPzufMkw2m+QeoS4RtcTvVRC3DZvBQTeU1XffXSk3DmwHylAmFI4XHvEnCHpFsIT1Mi6Tfl+dHTwqX/FZPwm+lJmVSHVmNu8BYHzBmWGz26QPsxjoRE6CHHUy+nR6G0r85YJi1dSrgMp4g85y2lQxFL/Tc26GzD5ybR3grpbtKV/FSR8tfxkKnOJsq8JF9tfZXZXZDemevFT0b9ZVZyJMwm9lF+7UzICLEVFFj6gke8ZxXYk3pMGQ6903APQGdMJ39Pk56kEvcX6GxX66SNjMH2tsou3AAaknpaE17+unMnlNjuzsp6d3cLmYLl45kGt734E3GnhCbSQU05OxY7rbAp4VO7c1HALs1r6D4RbgoN5oC2n4+Uh0qnL/AAGSM1x48/Kcp3L0Ue9mJy0LfzsF9u9f5THpU6zQb5Vdaa8rFvPkPwaZ9QJ0U1aJx1neRUYGxqoG4Zhf/PadOwNzOU0lzOo6sB851LZVQAACXN+wor0P7cbLhqv7vtBkbufzaazmCAWFuFp2PLpr/npORYlSHYFCnebuMCCoJJAsfC0KfLIrrhiFhlISxRM1OYQ9OJEfLQAxgNXB5ylxZrUKpei5UNYkcVJHIgy6rAesYq0r6HUGROGSsXCo4v0DD77VR8dL+1v1Gkef6QKo+CiPDM342Eqq2zddDx6xhtnkTmdBHQtQzS4T6SXHx0P7Hvp4AgTQbM+kbDPYOWpH/wBQWH9wuPnOaNhvCJfCyXSRa1DO9YTayOAVYMDzBBB9RJP1oEW4/wCdJ57w1NqbZqTMjdUJU+tpZ0t4ManDEMfvKjfleThJcGm/F8nZ/qtHnSp/2L+klUq6L8Kqt+OUAcPKchwO/WIWwqotQfzL3G9Rw/CW+C3txGIvTw+GLPa4uykCwuS17AcOusP+x50/h0TFbVVBdmCjxIH4ygxO/OGU27XNe/whmHrYaTK1919oYts1ZVQcg7qAPJVLH3mhwX0fYVVHaPVdtM1mVFJtrlGW4HqZWHbJzk+ERa/0hU/sU6jXOt8q6ep1lJj98MTW7tO1MX+z3mt4k6D0m42VulhKObudrmFv32V7DotlAHnxh190sKdVD0/uNp/2BlJRJlGq1ycv+oM7FnNydSzG5J8eZkldnqOpnSq27GGYKLMuUWJVhdvF7g3PjIY3Op5v9ZsnTKM3917fKaRnExlQmYmlhgOQjs1W1902GuHOYc1ZgGv1BNgfKZ79nVc2TsnzE2tlb5acPHhNVJMydNxdrEcjSG1odRSrFSLEGxB0II6wypHI9eB4W4wuKw0/K0Kw4SWuzaxGlJ9db5Twjx2FiAL9k1vND8gbxZIrF9FcgijLOlu7iSL9mB5un5ExDbCxH+2fRqZ/BoZINuXRXmMBpbJsPEH+HbXmyD/5Xlps/dxQG7azE8MrEWGt9fUe0HNIqNKTZlmwwcElbgcdL28+kn7I3dqVUYoAoUiwe65ieOXTW35zZ4HDU6QPZqFzWvqTe3n5yX2x5cJk6nRvGgvpS7K3TWmVqO7dqNe7lyAkEHlc8TrcS0ylfEeH5SSK3Iw2XS/KZt3N4xtwMUzEYrEhbG9ut+Q5xGLxSUyCSBfjc2HCc72ztB8QzUyFyJVbI6k3y6gg62NxbhEoXFKpiiftTaPb1C/BeCa/Z5e/H1kXtLRjNpbhaJzToSsjilK7KxjY3GhHAzV7m7SqVFbtCLq5UHmwABuRy4iZUyVsnHmlVUE2Q3v97S3+eUKi+l0ZWdjrWFxH+GUG92xqldlqUhmNsrC4FgNQbn1HtG8Dj7yzTGTPOxvKGSszKYfdbEOgcKBf7LNlbjzB4SDtPZ1SgwWotrjQjVT5GdBo4uSWqBgLgGxuLgGxHMX5ylVZm9OrejnNXZNdVVjSfKwuCFLaf1W+H1kMjW3Mcp1iliYmrRpllqFFzrwawuLg8494l6bpnJDElz6Tq1XAUKgs1Gmf+Cg+4F5XrsPDUybUw1z9vv25WW/CVvIjxn2c5v4S9wu6FdwCSlO4uQxOZfAgDjNecLRUaUqQtw/dpcHwNuMV2+pkyrdFw0q/sygwe4oDfvqgZbfYuDflxGglpS3KwVrFGY9TUYH/AK2EsDiNIpcRaZubZsqMF8EUN2sIiBPq9JlFyO0Rajam57zAmLO7mDNj9VoadKSAeoAsfWOPigDxgXGC8jI0wXRBrbt4O/8A5al5BAoHkFsBH6K06QCU0Wmo5IAov1sOfjG6uLFzYG0p8dtlBURCyq73yqTq1gSSPCwjz9Cxsy8OIMNapPymUxO81BA2aslwRcK6sQehUax7Abx0qiBkqoQBr3gCv3gdR6xZDNQlUxw1zxmL/wDGGHzgfWKevPMMvq3wj3jOP32w6/xM+v8ADBf5jT5xXC5txX1vGziSLzAYnfuiB3BUfyQr/wC60krvfRKqe1ALAEqeKk8jbgYL/AuuzanG25xxcaeswtHeWiQFFZSRoMz94+ZY3Yy5XayjnylXJLzFMjCzorA8cwB8oqlWC5QABZbC1tB0EoTtIHhHTtDp8osirGgpYjj7xxX63meTHEtxt6ybRxuhvbXhrJyRVi04Rusfb85FfFWAvbh7xl8etspdM3S4vxjyQrDlY2kd6kqds7yUqTGm9VQdLre5H3gOHHnM5tjfSmptSBrHS5vkX3IJPtC7FdI3dGoLXhiuL2WczbfurkslFUb+YsXA8hYfjKP9q4ksWNepc3vZ2A104A2ELNkupFHYdpbcpUQBVdEudMx1NuNhKPH780FsqFqnUqtgo6961/Sc0yk6m5PjcmWuBwQtdh5D85SgZSr9Fzt6v9ZqBs16IsVFiCTYXvf1jIsOFoSrBabpJGDbfsWG0ghWgEollS/nEZbgiHeGAI2Si+3YxGSkFJJIvYt0ubS9o4y5nPcTRcAtSZla2tjxHTWVuz8dUo1c5zMdQ1ybkHz5zllB3O2FRWOyU8RHFx3Kc4TfQ5dKZzcrsLfrEYXeypnu4uvQACTZl5o6lSxEcbGeM5sd9yDpTuLc25yPg98avaZqw/d2PdRRcHkdTc9OMLMecTqdLF6ceEhtjLnjMHV30uGCUmvbulyLX6sFP4GVw3nrhbFVLa97W3E8FHpzhaXQnOK+nSK+N6SPU2mqjMzKqnmzAD3M5Xjtp4itcPUOU/ZWyj5an1MhdkTYEkhRZbkmw6DpDFkurE6dtXfWhTFlPasf9sgqPNuHteVeI+kIZR2dEluZdtAfALx+UxKUI8lGVgQ6xbY3e7F1KmdanZjkiAZR/cDc+cLE7yYyqWzV2AYWISygC1u7YXHveQ6OFJ4CTEwHX5S1SMZV32MYXEYhUZEq1cjaEZjbroeI58OMJNjFxra/Qk8PylyiBV0h35ibRpIydWRR/sQ8LDSNNsgg/D6zSswPnEnhDbQbjKH9jki9h5R6hsk87CXCGLB6R4IWbK2nsccz7RabFU8z7SyQHyjuWxixRSZUVdhIRbU+ch4jY9Q/bJtoLs2lpozG3/zxicUNSaMpiNnVkF872HSo2npeRsRWrP8AHVqN4F2t7TYuv/3IVbCKeIH4SHTRe7JGS7Fup94vI38x9zL+vsvmth4GNps063I8ItphvMqSjG12Y24XYmLpYIk8CT7y9p4FQNdT/nCSVpAABeH+cY9vsW42VQ2UzasdT1uSfMxZ2Rpowv5S2FokSsRXKyhsk8yPTWPpsgX1JIk+KHjFYBlMKoHAfnFWtwjvZiFaMYgGKBEQ7awK2kdhDhqQK0ZBir6wAq44DEWigBKJFoesS1FTx1hgR0Cwg0Fypq7Nse76Q6ezTzMtLCAScEGTK4bLN+Ikmls0D4tZLis0aihOTI4waA8PePmiLcBBFs8qwrjK0F6D2hVcCvSPR68LBchfUVB4cI59XW/ASRzMQI0kJhKkURAsMHSMkK8MGCJvABQhgxKmGYDDNSEkSRFXgA5ni2r3teMGJJiGTGfnG26xgCLJiHcUHiioMYJgDe0Vh3FtTvAqeEQpvFM/UwARAD/+RJccpqmx1M4dQKlPJ9XytTIuxrdmRcLm0OfKb5TqCb63ibHFJmXBuYZHOW+CFEUAGKZ2YE3ZgSw7fKra92n/AKN2FvibXTSbgMNRH7ywyK698l7A9tTUqvJkys+up05xNlKNzOK8XnMtcPRw+ZQ2UatezMVBFKj3dXUFM7V7Nmv3BqeBPssNlSzXJL/GxW9lqZQ5DXAzCiL5V4tqeSuPEqLxGaX2PfDs1Q91rl8vfcBe/jGBUAjph9P6+pjG2mpP2joUzdo2WzH4VeoAoBNgnZrSI8WIHQFx2KcRDG0uaFKhmS+TLkGvaMCTelnL691gDWIAtcqunVLjDZSABcJo2d7lvqxe9r2v2oCWtbvHwILhiVKnnF5owxhJVtGSR1i7QQSiUBYYqGCCMkWjeENhBBABVoAIcEEDABFBYUEYhYWHeCCAAEAXWCCAMFotRBBGIQYkLxgggAoCDPDggAhTEMxgggIPNADBBJKQoHpCLQQQAAvAVMKCIYYhkwQRDEBYotaFBLEIuTHAxta5te9r6X4Xt1ggkspBGAQQSRiS0Jr2hwRgGohgQoIihLKY0RaFB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8" name="AutoShape 14" descr="data:image/jpeg;base64,/9j/4AAQSkZJRgABAQAAAQABAAD/2wCEAAkGBxQSEhQUEhQVFBUXFxUXFBYXFxcYFhcXFBgXFxcVGBwYHCggGBwlHBcUITEhJSksLi4uFx8zODQsNygtLisBCgoKDg0OFxAQGywkHyQsLCwsLC8sLCwsLCwsLCwsLCwsLCwsLCwsLCwsLCwsLCwsLCwsLCwsLCwsLCwsLCwsN//AABEIAK4BIQMBIgACEQEDEQH/xAAcAAABBQEBAQAAAAAAAAAAAAABAAIEBQYDBwj/xABKEAABAwICBgYFCQYDBwUAAAABAAIDBBESIQUGBzFBUSJhcYGRoRMyc7GyFCMzNEJicsHRJENSgtLwF5KTFkRTg6LC8RUlVGNk/8QAGgEAAwEBAQEAAAAAAAAAAAAAAAECAwQFBv/EAC8RAAIBAgUCBQIGAwAAAAAAAAABAgMRBCExQVESEwUUMkKhJJEiI2GBsdEVUnH/2gAMAwEAAhEDEQA/AOemz+0T+1k+IqDdTNOfWJvayfGVCuvWi8kQEO4JC9+rzv2Jt0roAdiTHFG6aQkxhCBKCYSpZSHYk665gopMaH3QumlOBUjASmlIlMKQmElMRCaSmSJxTb3SIRSAITgUy6KoQ4lMcUiU0oABKBKF0CgB10rpt0igB100pIJgPCRKAQQAbpIXQCGB0BSumJXTAcShdNBTkxCSQukmBodN/WJ/ayfG5QLqdpv6xP7WT4yoJRHRAJBEq9oNAtDWy1kraaF2bcR+dkAF/m27+XjuUymoq7BK5Rtbc2GZ4W3q3o9VauQi0DwDxf0AOs4lZS63wQNwaPpg0g/TSi7j129Y95HYqmp1ur5N9QWjkxrGj4b+a53Uqy9MfuaKK3LtuzuotnJD2Xd/SuE2z2qAJBid1B5v5gLNu0jUm96mfPf86/8AIpQ6VqWG7ambvkc4eDiQs/qOV8lWiW02plY23zJd1tcx3ucuMmrFW3fTy9wv7k+m12rWb3skt/EwAnvaR7lZM2jT26ULSep5HvaodTEL2plqMXuZyqoJY/pI3s/E0geJCikLbw7Sh9uB5GdwC1w87KT/ALTaJnF54gwnnE5p/wA0XHvR5ma9UGDhwzz5AreNg0I7dPh6jI9vxhE0GhT/AL03/Xb+irzcOH9iOlmAsgQt/wDIdDD/AHkH/nN/RPdobRTvVmA6xOzv3pebprW/2DtyZ50UCvQJNTKVwvHUu35eo8Wz/htyXKTZ8DcR1AJHB0ZHiQT7lSxVJ7idOS2MIkVoNIanVcVyY8YG8sIdzzt63kqOWMtJDgWkbwQQe8Hct4zjLRkNM5JpKcU0hUIBQKdZAhAASSslZACTU6ySYCSCSCYCKSBKSADdNKSISASdZAIlWhAskkimBoNOfWJ/ay/EVBJU7Tn1if2snxlVzko6IDR6uxRQxvralhfHG5rI2AA+klPbkQP73Kk0zpaSsmM0thlZjB6rGcGj8zxWi1h6OiKFvB0jnO6/pCL+PkskwLnp/jbm/wBi9Mjo0JJApALcQnJlk8hCykYAESEAE9JlI5kJhYuzgg5SxkcxBD0I5Lubc09sZIuLm2+35oyERvQBNdAOQUvD1rm9qMiSM2ADMZHmN6nU+lqmL6Oolb/MT8V1xDUC1J04vVApNGhoNfaqO3pAyUZC9sLu3LInuWhp9e6OUYZ48PtImvB724l52WrmWrnlhIPTItVXvmemSaQ0S8i7aU2F8gGW3nhZNZJoNliTBxyxuk38wCfNeZOiCZ6AKfKzXvYOcXseqOrtDm2EUtrZXwtOfO5B8U7/AGU0fVNxQOtyfFJiHLcSR7l5SYRyRhaWHFG5zHc2OLT4tN1PlqizjNh1w3Rvp9mz/wB3PGc/tNc3LrIvmqzSGotXHezGyi17xuB7rOsb9yqKPWKsi9Wd7hyecfxZ+auKXaBUtykYx4+6XMd5khPqxUdkx9NN7lBW6Nmi+liey+7E0i6iAL0Wk2jQEgStlYMgbtDm57ybEm3crOTQ1BW5t9FiOYMLmtceshuR47wmsY45VI2B0eHc8mSK9Fn2dxk9CV7Bbc5odnwzBGSoavUeobiwFklr2wkhxA42ItfquuiOJpS0Zm6clsZYoKXXaPlht6WN8d92NpbfsuooF9y2unoSAIqfDoad3qwTHsjefyXCpo5IzaRj2EcHNc3s3hJSXIjgkEgECrAKSCSYGj059Yn9rJ8ZVc4Kw059Ym9rJ8RUCyFogJdTpqaSnjpXYfRRuxNNun9qwJvuGI7goTWp+FdKeBzzhY1z3Hc1oJPgFKjGGg73OdkbLcaL2ePIxVMgjFvVZYuHa45DzVtDU6IoyGGWn9Ize5xa+S/WRuPULLlni4R0zKUWzDaF1cnqSRGyzRYl77taL7uGfddaM7OiLF1Q0ZjFZh3XzsS7f3KyqtqFCx2FplkF83MZ0QLb+kRfuXCfahRuaQGTn+Ro/wC5ctTE13nFfBajnmGPZ7Bxmk7sP6LtDqFTADFLKTfPNoB8lCG0ClN8pRy+b3+BXCTX+EA4Y5nG+Vw1oIsOvJYdzFPn7G/bhyaWj1Xo4z0Yg64+30xlxAduKmu0dTjo+hitw+bba47l53PtBnv8zDGwffLnk+FgPNVNZrXXSixnLB/9bQzzAv5oVDEz1ZL6Ez2T0kVyOjfccglFLGC7DhF7XIAF+229eIyaVqnZuqZT/N+m5NZpOpaC0TPsTfM4jftcMk/J1eRXge4yOY4Wc1hFxvAIvw3psjmOyLWnqIH5rw+o0rVPNzPIN2TXFoy6m2F0/wD9eq93yh57cJ94SeCrchemexRaOpxiDYIRc9LoNzPguFfq5ST2xxNacukzoHLgcO8W5rymn1mq2C3pMfSv0hnuAtlbLJSoddKtrmk4XAG5b0hccr3Nk/L4iLun8g3TZuarZ7SuvgfJGTmOkHAdViLkd6pjsyfbKoZx+wd3DiuVPtOsOnTuv914cPMCytKbabSuaA8SxutcgsuAeQLTmmquJhqmS4R2ZnptnNWL4fRO6w8i/VmN6UWzisO/0Tcr3Lzv5ZNOfktPQ7Q6V17vwkW9YYQd+66sma80OLC6piabXzcLcMr7r57kPG1lk4/AOjuec6W1Iq4LH0fpRnnFd9u0WB8lSS0ErDZ8cjTycxwJtvOYXtketdG6QxiphLmgE9NuGx+9exPVe6tIq2N5s17HEZkBzSQN18ty0hj5e5GbgfPICBavf6vRVPKQZIYnkcXMaSq6bVGhJBMDBY7mkgHtAOYWqx9PdC6GeGPYuXoACCMiMwRkQeYI3FexaS2e0j2/NF0Ts7EHE3quHfkQs9WbNZx9FJFIOu7D4WI81rHE0Z7haSMjSafrInYmVMpytZ7i9vg+471ZwbQ65gAtA8/xOjOI9uFwHkp1Vs+q2NJAifb7LH9L/qaB5pk2zyrAv8z2ekz82281MlhnnkUpT0K2q2h1zyMQpyAbhhhBbfnmSfNdP8RKsZtipmO3YhEb26ulkrY7NZAy752B3INc5v8Amy9ykP2axlt2VJvwxRi1u53msW8Mtykp8GRqdddIPN/lDm5Ws0ADwtvUih2g18Ys57ZhykbfzbZaCfZdOB0JoXngDibcc72NlXSbNq0OAtFY/bEnRHbli8lX0zWwuqZeaNfQ6Wb0o/QTj1sFmu/Fbc9vWRdYjTWjX00z4ZN7TkeDmnNrh2j8+S2mg9QnU08cz6loDOk7ACCebSXZYSL3PkshrXpr5XVSSD1B0Ix9xmQPfme9PC1PzHGErx/gdRZJtWZW3STLor0DA02nD+0Te1k+MqvBJIFj/fAKZp4/tM/tZPjKutXIW0tPLpGYA4AW07T9qQ5B3jl/mPBTOqqcLjSuwUOrTY4xPpCT5PDkQz96/qA3j39i6ac2gU1NG6HRcYDjkZcNmjhcYs3u6zl2rAaY0rPWSekneXnOw+y0Hg0DIBcYqdcjhOo7zf7bF5LQ6Vekqif6WaWTqc9xHhey4x0imMisuhbbctY0kguco6cKTHGEm7kWyC9uK1UUgOoan2TQnXum0NAQcbJ2FAlIdxIEo3THFDJBjRsgGp6SQmCyBTkFZJywJpYupTUWA4ujXB9MOSllNsk4oLkB1GOSUMBYbsJaebSWnLrCmOCFlLpp6j6mWNJrRXRkuFS92RFn9IZ2zseOXvVjJr7Wkj6K3EYXZ5Wz6WXPJZ0IFZPCUnsUqslozXaM2hzMe300TXMuMZaXYrc2gm3ddaePaTRfa9MOr0ZPuK8sCWALOWApvNZD70tz1Kp2i0RDsL5L5gAxPz6xlu7bKFWbRYbDAC82F+i4Z23XIC85wBAtSXh9Plld9o11TtGmIs2IcN5/RQpde6k2sxgytvJ71nSE0hWsFSWwu9I0p2i1YtZkfX62fnknSbR6g2+abe+fTNvcsqQhhUvAUX7R9+fJc6V1vqahpYS2NjhZwbvIO8ElUkbbJwCIXRSowpq0VYznOUnmFJJJbEGl0hAZK18Y3vqHMy33fIW/mp+1auAfDRRDDFAxriObiCGjrs3O/wB8paNZi0s0f/qef8r3O/JcNpzP/cX9bIz5W/Jcc/xVYJ8XLWjMlDEpLWohqe0LqUSQBqeAkAnAJ2GINQbAzFit0rWTwkiwxOKITHFOYkNDkikiEDGppan2QIRYQkEQEiEyWAoFGyBTEMKCdZCyBDECU6yaUAcygnWQsgAJoTyk0IAIRRIQKYDSmlOKaUANJTU4oJACybZOQTACKSSAAkikgDWw1oh0p6R24VLweoOeWk9179ylbVISK4G2ToWG/Oznj9Fn9ZBepqPay/GVqtOv+XaNhqrgyU5Mc3WOiL/A7+YrjkumpCT/AOGi0MVZOATWldGhdZAbIhOwpWQCBZJOJ61zLxzCCh39lCNK+dhmeA4rSaJ1KqpSLxmJptdz8rD8O8rOU4xzbKRn8KexlzYZk8BvXqNDqZSUzDJUESYRdz5DhjaBxte1u0lZ/WXabFFaPR7GvIIvIW2jA4taMiT17h1rmeLV7RVxpXM5HoGpdbDTzG/H0bgPEiymjVCs/wCA7xZ+qnaP2lh307HtPMHEPIZLRaK11p5LAPGLkcj4Fck8dXi/Qbdi6yaZgp9CVEZ6cEo/kdbxAsVAfGQ6xyN7EHI3HC3Ne2Q6XaTbipEdY125VHxPmJnKjJHhraZ5JAa4niACTlnusm0lO6Z4ZE0vcdzW5nLjlwXu4qBzTBVDjYcFX+SXBPZZ5XTai1j73jDMvtPaL9WV1c0ezjcZpwN2JrGXtzAeXeeFbOu0xBCA6WVkYO4vcG37L71na3aRQxkgF8pHGNt29ziQD3LLzlafpXwPtW1HRbPaUF2J0rt+HpAW5HIC64UWzqmbnLJJIeQswfmfNcBtUpL/AEM/gz+tRX7VIhfDTSnM2u5gFr5Hj7kdzFbXDpiaOPUugv8AQk9r3/1JkWolCN8bjv3yO/IhZaXaqbjDSZdcufkxRWbT5sTsVO0tuS0NeQ4N4AkggnrFuxT9X+o+mBs5dQ6E/u3Dskf+ZKhN2aU93H0stiSWtGEYRwBJBxKqZtNiaBaKU3zcDh6J5Xvn4KSzajB9psgF9+E7rb8s/wDwp7uKjsxunF6NHSq2YMI+bqHNP32BwtyyLfFUTdnFWSc4gLkAl5zAPrWDT4Lf6M1to5y1sdREXu3MxAPJ5YTmmRay07jYSsOeVnCxzQsfWjk/4EqNzIO2XS5WqIzzuxwseQzN/JQpdmtUHENdEWjc4ucMXdY28V6BVazU8Y6U0QPIvaD5lMo9bKaXJkrSb2IB48lS8Qq8fAdhnl1bqTWx3vFiA4sc11+wXv5LOvbYkbiN4O8dRHBfRkDw7O+Sr9O6uU9W3DI2xvcPbYPB7bbuoropeIX9SM5QseA2QXomlNl8rQTBM2Tkx4wm34rkX7gsVpTRM1O7DNG6M8LjI9jhke5d8K0J6MhogIWRQWohWSSSTAudYh+0z+2l+Ny7aq6xGjkIe0SQSWE0ZAIIz6QB4i+7juXPWHOpqPay/GVUvYsJQUoWZSdjda06sxvjFXQDHC4EvYzPDa93NBztwLeCy2jqSSd2GJjpHcmi9us8h2pav6xz0LyYjiYfWjd6ruvqPWFqdG7SIYwWilMNzd3owyxcePArldWtSi109XD/ALLUYyethaM1DqXgmUtgGVsXSce5py71s9G6vUdPazBI8W6b+kbjiAcm9wWRn2kMdezJDlkCAM/FUuktdpn2EbAz7zjc+AsFySnjKztayNlCnHVnrDqmMEXazdYdEcO7rUiFrXZ4Wj+ULw1+sFU6x9KRbPICylSa41xFhKGW/hY2/wD1XSeEr8g3Ttke3tgjaS7Cxp3l1gD2krK6w7RqSm6LHfKJP4YiC0fidu7hcryHSFZPUOLpppHk2uC4huQAyaOiN3ALhHTALWGDl7mZ5Fhp/WSqryPTvAYN0bAWsHWRc4j23VZHT2UsMSwrtjSUVZCbOTY04xAroAitOkVxU7nsOJj3tI4hxH5qRDpGoYLMqJWjljd+a4gJFDoweqF1yW52fpKpJuaia/tHfkVDc0m5LnG9yekcyeO9dCkUKlBaJCc5Pc4mK++57eCPowul0CqUUhXOZYlgTkinZCOdkQEiE4J2FcGFNexdECnYCIacX/vgnCmHJd0lPQh3OIgHJL0XLLsUmOFzj0WuceoEnyWg0bqPVzBrsDY2uzBe4A2/CLu8Qpk4RWYK70KBmmKpgAZUTADcMZyt2q10dtAroXEuc2YEjouFuFuiW+6xWsodmjAfnpy77rG4R4m58lfaK1dpqQkxszNrucS85csXq7+Fl51aeGs7K7OiCqHTV3WiSSMOqoTTuO5pubjg7ddt+R5KdrRNHJQ1O54EMrhxza0kHuICNe+GJhkqHsY0b3PIA7M/cvPtZ9oMEkUkFLE442ujMjgGtwuBDi0XxHIm1wFwUYTlO8NLlzULGCY+6euTF0X0kTjEildJUBfawD9pn9rL8ZVYWq11g+sz+1l+MqtUrRAcXRpnolIIQsjpHc5NjTwE9oVvDqzVPFxTy97SPepbjHUZT4EsCvo9Uaz/AOPJ5fqrGh1Aq5AcQZFu+kdmezAHbuu29Q6tNbopGRaxOwr0ui2asA+emcTwwAADvde/kpX+HlN/FKf5m/0rnljKKeo0jyvCmli9gpdVaSOwMQcRfN5xE358PJTmaNp2ZshiB5hjf0WMvEKeyNFTZ4m2E8ATyyUqLREzmhzYZS03AIY4jLfuC9k+WMaLCwHIWsm09aSOi7ifepfiHESuwzyVugKm1/k83+m79FCnpnMNnsc38TSPevbQ5/NPIJFnZ877ko+I8xE6H6nibdGzHCRFIQ7NpDHEOHVYZrqzQFSd1PN/pu/Re0xvwtAxAACwATjWNG93iUn4lwieyzxU6vVOJrTBKC42F2kC/WTkO9TqTUmskP0YYL2u9zR5AknwXqdVpSNvEX7Qo8unYo8iQLb9wSfiM7ZIaoMxI2ZVH/Fg8X/0LpBs0fn6WoY3MWwNc64478Nju5q7r9oNNH9u/U3pHyKj02vtG9pJlwm4yc1wJvyy3dazeMxLWS+Bqgt2Nj2f0gGEvmcf4rtFuwYVDqdmzf3dQRyD2A+JafyVrNrtQsbiM7XfdYHOd4AKDJtVpG5NhqHdeCMe+RKFfFPS4ShTRI/w5pha8kzuoYB/2ruNQKQ7mzD+fz3Kuk2sU9hhhqCbC4wxix5XxqJPtbH2KV5/FI1vuaVXXi3ySowNJSaiUbCSYnSZZB7iQOPCys6fQMDAQymhF/uN/MLzc7VanECIIg0HNuJ5JHK/DwKiVe06uf6ghjHCzS4jvcbeSbp4mWr+QvFcHr3yKws1rWjkAAPJQJtIwxBwmqImYbXxSNBAO69z2rxbSGs1bP8ASVMtuTHGNveI7X71TiAb+K0jgpy9TDu20PZK3X6gjDi2V0zhboxsPSvyc4BvmsnpvaPLKMNNGIGkG7nWfJny4N81ixH1J9l0U8DTjrmS60h1fVSzuxTSPkP3nE2ytkNw7lxayy6JLsjTjHQybuAIoJytCEklmkmBoNYT+01HtZPjKrirHWH61Ue1k+MqvKmOiAagXIkoJgS9CwGSphYPtSMHdiBd5Ar34yDmvneKV8bg+NxY9ubXNNiP7F1YnW6suS5+LvcB4A2XlY6hWqNdBtT6d2e7emHMKJU6UjZ6z2jfxHBeJTa01bhYPw9YxE+Zsq2qqJpfpZXvvwJOHwGS4Y+H4iXqaRr+Ut7nslRr7RNBPp2OI4NIce4NuSs/WbUI7H0UUjjwvZjT33J8l5qymAXdrF1w8MivU2xdxLRGiq9eqqS9mMbc5esbDkc8z15KG/WurItjaB1D9SqyyVl1xwVJe0XenySpdOVTv3pHYAgzTtU1gY2dwAJN7DEb8CbbupRSU1X5enpZE92XJPj1lrQbipeeohpb4WsnTa0VrsjUOH4WtHuCrUk/K0v9V9ie7PkkO0zVkBpqJbD73M337yuZ0lUcZ5D2lcSUCU1h6a0SF3JcgfPId8sh7Xu/Vcp2l5u9znHm4knzXRKytUorYnqZybAEXxhdLpFX0oVyO2NO9GE8oEosK43AlhRukiwAwoYU4D+//CCYATQU9AhABCSCSYCQKKCAEikkgBXSSSTyA0OsX1qo9tL8blXFWGsX1qo9tJ8ZVddTHRACySSQTAKDm24fqmyOtbtARSKCGo2SQCACihdFIpBugkggAEoFFNKBMF0CUiU0JkiJQsjZFAhpcldJwQTAN0CUiECgAFBFBAASRSQAEilZBACQSCCQDkEUimAEkroIAKSSITACSN0U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0" name="AutoShape 16" descr="data:image/jpeg;base64,/9j/4AAQSkZJRgABAQAAAQABAAD/2wCEAAkGBxQSEhUUEhQUFBUUFBQUFBQUFRQVFBQUFBQWFhQUFBUYHCggGBolHBQUITEhJSkrLi4uFx8zODQsNygtLisBCgoKDg0OGhAQGywcHBwsLCwsLCwsLCwsLCwsLCwsLCwsLCwsLCwsLCw3LCwsLCwsLCwsLCwsNywsLCwrLCwrK//AABEIAMIBAwMBIgACEQEDEQH/xAAbAAAABwEAAAAAAAAAAAAAAAAAAQIDBAUGB//EADwQAAIBAgQEAwUHAgUFAQAAAAECAAMRBAUhMQYSQVFhcYETIjKRoRRCUrHB0fBi4RYjQ5LxFTNTcoIH/8QAGQEAAwEBAQAAAAAAAAAAAAAAAAECAwQF/8QAJBEAAgIBBAMBAAMBAAAAAAAAAAECEQMEEiExE0FRFDJSYUL/2gAMAwEAAhEDEQA/AKCmJLpCRkEeSegjyidTtHgZDRosVJQiaCIRjCvFF4APqY6rSIpjoaCAlq0WJFV44asYiQI20YasYkPARJVo4DIoaOK8VDskQjG+aEGhQCyYYMReAGAhyAGIvEloALZ5BxMkM0j1YmBU4gSBVEssYJWOJm0IatFBItUjq05NAhpaUkUaEWEkvDpCikFRwknU8NHaVOSlWUkWR1oRNTAg9JOAiwsZRQtlWu0EvuWCINqMSKhji1DEgCKUSkZjivHFMYEcUwEPq8cV4wscWMZIVo5zSODFgxoVkhTeKEYDx5UJ2BPlGAmKEssJkrtYtoJeYfKaSG9r+czlljE0jgnIyggDTajBUvwDWNPk1ErYCx7yf0RL/LMyYeDmmnfhumR7rEGRK3DDD4WBlLNB+yXgmvRS80HNLF8hrA2teNJk1U/dtK3x+keOfwic8SZosDknLqwvLFMuQa8sh5kjRaeTMthcA7kaWHeWv+Gb/elxouwsIYq2M556hnTDTRXfJj8z4UqXPLqIxhuDXb4jabk4uR/tMzeoY/ywuzMngdraNrILcL1R0vNwMbFJjI/0Deliznr5U6nVTFU8ORuJ0RqqncCR6mGptuBLWpRm9L8ZkKSx0CaGpldM7aSHVyg9DeaxzQZDwTRVCKvHqmFZekaYEbzS0zOmuwuaCJggIxoMdHjCGkIx2RQ5AI3e0nZbl1SsRyrpcAnoIXQbW3SGbyxwWV1amqobdzpNPlvD9OnuOZu51+Ql0ot+VphLOl0dMNNf8jL4bhOo1izKv1IlgvCC21qG/lLo4gDcxqpm9Nd3UW8RM3qWbLTQRXJwmg3YmTKOBWnoqiRMXxhhk3qr6GV9TjbDb+0Eh52ylijHovHNowa1jbvKCvxjhit+c722N5VVOK6RY6mw2NjM5Mu19Nh9pIEJcZMn/iCnb4pFrcUKCLXMlp/B74r2b5MZH0xnjOYVeL2B91CREf4xqfg+sW2QvJE6wMXA2YKNyBOQVeLq52AHrK6rmNep8bnyGglpTJeWJ26nmtP8QkoYlN7icJoYl16mThnNW1uY/Oapf6Z+ZfDrOLxq7SM2KE5cmcVh96/nJLZ5WItIcJNlLPCjZZjn1OnoTKKvxkg2mTxALm7amIFCHi+kPUP0aVuNPA/KLp8ajqCPSZj2EL7PE8KEtQzYpxqneT8LxTTb7w+c5+cPGnw0l4TRZzreHzQNsZNp4qcaoYurSN1Y6dDrNJk/F+vLU909+kzcZI2jkTOjrXvvFmlTfcSkwmOVxcGT6dWEcjRTimKbJFJ0aCPirBNf0SI8ETlWkPSN28Zc8OZWKr8z/Ap+Z7eU720lZ5sYuTpD2R5Ga3vNon1b+02+HohRYCwGm0dpUVUC2w2tKvPM3p4dC7sFFiQD949lHUzlyTbO7HBQRPr1wmpNrdZks446o0yVS9RgbWXYHxO0x+f8T1cUSo9ykfug+8w/qP6CUyUJmoN9ilmS6LTNOJMTiD8ZRfwobfMyuCM3xMx8yTHqdOSKdOaKCOeWVsYp4QdpIp4G/SWWDwd95YpSA0m8caMXNlVSyrvHP+liWnLCImqiiLZVtlwjFTAS6MTBxQWzPHC+EL2E0XsgekZbCiQ8Y9xRijFCnLcYQQzghJ8Y9xVinJWHwd5YJhBJNLCsfhBPkJSx/QtsrPsVoPspmgwuTVXOo5R3MvMLlFOnYkcx8YpOKLhikzGZfw/UrHQWHc3l9hOCBf8AzH07CaUOoGlhGTjLdZzSyHXDBFdkIcIYa1tb95CxPAy/6b+hlm2N8Ypcf4yPKaPDFmYxHB9RQTobSixGXFdCJ0qnmFo1i8NSrDUAHuJpHIn2ZSwfDldbD2kDEUJuM9yY0/EdDMrXpypR9mSbTpjGVZzUw5tqy9uo8p0TJc2WqAQZzStRh5bmDYdwwvy394eHec08ftHTDJR2ZasEocHmwZFa+4vBOfk6LX0yN9JpOFcSAhHZj+kyzkyKmdnC1QWX3G0bl3B/F+c9TN/E87BxI61RxXjJSVwdCAfMA7+cyeBzRXUMrAg7EGWVHGTj3tHdRaVMkwlRWDUKXvAgkIobXqCBcHxmfzD/APO6ZVfs9Rg19faaqQeuguCPrLmlipNpYuaLIZyxRZznE8H4mlctTuo15kIYW76aj5RrD4MLvvOr0sXG8dl9DEf9xRe1g6+6w9Rv63msMq9mE9N8ObAdorWaDNuFqlIF6Z9qvYA84HQkDf0lAQfIjQjqPCdMZJ9HLKDj2CETCJieeUQGTCvEkwifGAh2IMcoYd30RGY+AMssLw1Xf4hyD+rf5ROSXZShJ9Iqbydl+X1Kp90adSdpqcv4YpJqw52/q2lxZEXoAPQCZSyr0dENO/8AopMBkCJYt7x+nylvToqNgBM9m3G+HpXVD7Rh0XXXzmXxvG1eppTUJ56mYOUmb3jgdIqVVHWVWIzBBe7C3nOdHE4mr8dRrH0hDAt1dj5kylCbM3nj6NVmPEVMHTpM/mXEDt/2zYSG2Xw1y+PxEPPJkKrm1c/etHKGfV13PNJLZdCXLIvCn6Es0vpY4LiMN8Whl1hsyB2MylTKBAuWuvwuRM3gfo3hqfp0Gni1qryPMnnGWcpNhp3kGhicQnZpZYfOC4KOpBt1/eaQ3R4aFNwn0ZbEU7G0hV0l5m1PW4lHVimiYsbTFOo5VYgDYQpfYPhR6iK5YLzC9iNR2gmFI25DJlbnWD505huvTwluFh8s73G0cUZUYvA4qpQcMhOm63PKe9xNVlnGanSsDTPcXZT8hcSDmGVXJK/L9pS1cNOSeI6oZjp2Ez2m21RTpfRhtLbD5gDsZxNsKJMwOZ16FuRzYfdOombxs1WQ7hQxcn0cTOWZTxipAFU8jXsd+U66WM12CzUHUEH1k8o0TTNnRxUj4/KqNe5dbMRbnUlWHYm2jet5VUMb4ybSxcuM2iZRTXJmM04bq0dVX2q/iW5Pqu49LiUrk7WI9D+U6WmLjq4rxnRHUHNLSpvhmEyzh6tWI9000P32FtPAbkzZZfw1QpLqoc9Wex+Q2Em/aBKriDPEw6F3bS9gBuzdgIpZnIuGCEOWXPOg20HYSNXxqKNSB4k2nKsfxniKnwWpi/T3iR2MrKlWtWJLuzc29zp5WkKMmKWeCOkZzxlRpaA87W0Vf1Mw+Z55iMXoTyre/KunzPWRqGCA8TJSAAWE2WGuzmnncuiHQy7vJNKgF6R5TFos1SSMW7DURVodoBGMUFg5RBDtJKoSw1gKwyNYmFjHBDEbUxV47BCX0hKLxe8CUGOwJ9JLZaRCxtO6m8Twrknta49qh5AvNqND+Hz6zVYbJabIPaKb21F5e07KABsBb0mM5WdEMdcseTCqAByjSCLDjoYJnaN6OSDEG20JqxjdrjTUw0G3hO1Hl2OXO9xI9XDc24+gjz3jgI6wkCZVVMs7HWRKuAI6fKaAjcgdoKp06azNwLUzKVcN4QYatVom9NivhuPlNR7BTbS/l+8j1ctB20vIeKy1loLAca1Et7WnzDqVNifGx0mqy7jCg4H+YFJ+65Ct9ZimyhpFqZUfwzJ4TZZzrtHM1I0IPkZI+3DqZxYYAjUXFu1xL1OEMY6q4p1KiuocEPzGx1FwTcGR42WsyfSOi4/iOjSPv1FB7Xu2ngJhM3zGpjH5m91FJ5F7A9T46RWD4IxZIvRZRfUsUv52veaKjwViAot7MdLFjp4nSbY4JctmOWc58JGao4YL+52kjl/n7TQ/4Qr3sTTt1bmJ08BaaLDZHh1Cq1NWKi3Md27376zd5EujGOCUuzDZdg2rOEQgX3JubWBNzbymjo8DubXrKO4Ck28tdZqqbqosoCjsoAH0hipaZvK/RvHTxrkz+W8GhHJrMHXXlC3W/Yn9o7X4MT/TqsPBgD+0vTX0ikrfWR5HZosMKqiiw/CiBCtRruTo66WHQWMYqcGiw5Kpv15hofK200dRjofGNitrb08ovI0Pww+FBmHCmg9ibkDUMd/Eduso6mUV1axpsfLUfObqpiN+8S2I/KUpsmWJGExuV1UaxRjcdBcReGyao6qQBY/NfMTaGttI1atZtIPIxLCrK/DZAi2J1NtSdrmTKOT0lN+Ufp8or2+pBji1ukizVQivQoYRF+6tvIQqlAdAB6Ra1Rp2/KB/odj2isqiI7dDEq9j/NRHay3Bvusg1caoFuvTwg2CJvL2NoJWNm6roWAIgk2hnPUYCLWpeayvwRp7lT5gSHg+EqntOWobLYnmW2vadqmjzXikUYIhswmnHBbf+Uf7ZDxHCNZfhKv5Gx+sN8QeKfsoQxMco0x1M0mX8LlkJqkob6AWuLdTJlDhKl952Ydh7sTmUsLMkE94BdSSBYdztLpOF6zNb3PAgm3rpvLrC8O0aLh1LkqbjmIt27S3FSRLJ8NYYP7GZTgysNnpj1b9posPkVDlAampKgA+Pie/rJdKvHGqdZm5tm0ccUIp5ThulCj/ALFMnIgUAKAANOUCwt5SGKljJK1ZNlpJDvNFOdJFFT6RQqQsdCajxivWt/O8berY2PofCMYzELynXUbeMHIVcjnPFGrb8pVtizE1sab32Gn0ElyQ6Lik+g9RDBI09R5ysGYemkRWzTmblFtNSBuL7fnBtAXSsWB7xkYgXuT0v/PlM7m/ESUEJqNuLBR8THTpvbzlBjeNKSoPZBnYjYgqB/7E/peJsLRu69dS2/1/WMfa1N1vqNb9CGvsdjtMHhOMk9mTVRg/RV1B8Qx0HrIFbjJr+7RNvFtfoI038E2jplLFD5bw8XUS1wwvac/pcX0xSB5X572KD8+ba0rcRxs9/dpADxYk/SFsLR0j24sDeD7Wtr3sRt4znVbjb3QEpG/9TafSV7cV4km45AO3L/eLkNyOtUcdt9fERdbGWTUhQTYFiBrfQC85PX4qxTqF5gotb3BY+d+kR7aviFVHcuqbc36nr6wSbE8iR0DOs8RVco6u4IXlU/e/trMfiatbFOCb0uVbWFwD3knC4RUAsBfv18ZJVrdZooGUptleuWD7zEnqYJa83gIJVIizfpVhs3WVaV/GKbEkDeRfB0UTva6x0PKj7TrJKVtI0wofrVLA+cSlSV9avqYKdYdYrHRY1qoA7+UjvW2kWpiQBpIwxMlvkaLhHiqlXSVAxXjI+b53SoJzVWOuwGpPkIWBffaLx2ljO/0mMwfFeHZCxqctt1Ye/wCg6+kpsx45YhloIRcWFRj7w7kKPprFbC0jpH2q7G0hZhnVOiGao4XlGouObwHKNbmciyvM61Bw9N2vroxLKb78wO8Onh2quWY3ZiWZjrqTqTGoNkPKkdCwfF2Hqq7mp7PlFyrizbaBQPi7aTMZ1xi9RLUFamea5duUmwOigajXr8vGQsNk4vqRbw3ko4FR7pUW7jX5y1iMnqPg1X4wxDKAqU0IABbVi3iAdB9ZT18ZXap7U1G9oNiNLC9+UDa3h+cu/sijTlHgesL2AvqAZawozedkNs9xdReU1N+qqqsfC429LSDQwjhuZS4fqwLBj/8AW80S0hawFo4q26ecaxIl5mypo5QTqx1OpJ1PqZLoZYhGt/GWAg0v/PnHsSFubIgytF2+u3yiny1SBcAeXSWCbQEf8QoZVjKU7H1kavk4vobD5y5fTyiGT5fzpFSC2UNTKCPGJo5UTvpLvlN4arYXhsQb2V+Ey7lOov27WlhRphdvlAjQy+srZQtwpGveK2iARrFMdbRMtDkEaLmCTQzTLWiamLtMIOMDY2XXpKTFZrVqNdmO+gGwmHLOq0jqYxEdp4sgGYSnxXZAOQlgLeEh1eI67qy6Dm00Gov2hyDkjcDMQzMAQSN7HY+MTVzVEHvMo8zOdUcNVX4WIvvY2J84Ry1iddT4mVskQ8sTTZnxmo0pDnPc3C/uZBy/jB15varzX1Xl0t4HwleMq7mCplRG1iI/EyfMh6txPiGa6tyDoFAt633ldiar1WLVGLMep/TtJqZae4kuhgVG+plKBDylMlKWGDwRY9gJPTBqDtr47SZT0lqBk52QKeAAPcdv0lnTpi2gFo0Pyj9M6H6iaUl0RdhBe0dD3Gsa5+/87GFf+d5XBHIuqvWNvrr8/wB4C8UsVDsShvp6+kdD/wDMa5bGKcQChY1FxH6IAsT1+nnIVOoRHef67jt6wYIluOU36QMflGVraWOvaHTbcfMftJaLTDc21iVf+fvDfSIcRFCmTt8o266WhB7bRz2gMQDSrbcQP/aHziG76aR2xpCV/wCYovrGxppCD3iAkNBAIUYzFJgzJtDAjrHAI8jRKKE5sQcApPaSUw6joIQMEtRRDkxRPaKKxAEWI6JsMDTWLRYRWKQ6xdAnYAnaGsAbWKbvGALxXlEmGkYhTd4SNFCGYgAG37wwb3/l42dNopDAAQA/SBhAsXQxRP8AaJYkfuIo9u8Ip46SrJpiRY/rFtpEKdfOKETKQat8/wBIREJl6wi3eKx0KLGOkxhTbeOlomNAIiSOxiCYlmiGLL6/z6RZOn7SPeKHhEUgMx6xVM6xDHxik/ONAP8APBIj1NYIAVKGOxhTHFaNEseUxxRGUMkIZRIVopWhXgjESVsYRFjEUWjpiGJcawzpA8K94AKWEDEgw4yRznvDLRpBFJABYaA+EBWETEMAMO+sRDvABy9xE263iqYsYXP/AHiGElu/rLrIcvSoKruj1DTCctNL3Ytzk2CkEkcm1+vpKMEX06xVLFPTN0d0NrEozKSO1wYPlDXD5LbMMvX2qhOakGpPVIb3igp+15rDmN7ilcDm+9a/WLxuRf5pRGAvUAVSD8BrrQDFu/O49222t+kpDi6hb2nO5f8AGWbnva3x3vtpHFx9S4JdmAcVCrM5VnBvzML6nx3ktMq0WlbKEWlzByxIZ0PKVDUxQFaxFyFIUNrrc2HjFVuHzchaqEir7FQxVS5FVaLEKW5rc7diLAm42lfjc1qVb8zMFYAFA78hAAA5gzEtsNWJJkcYx7EGo5DNzsC7WZ735mF9Wvrc6w5HwWv/AEcDnY1A6ilVZOTlbmcYerVUMUZlWxp9z9ZKw2QJ7W1R/dDvzoqn4Fr1aI5WLa3al12Db3GtE+PqNzH2tS7jlf33u62I5X194WJFj3jZxlS9/aPc7nna+rFzrf8AEzN5kncxcj4JuPwPJy2IJZihGwVwtNioJJ5haqmvn21UuUczsgqbMtO5Qi9ZmqKE30W9J/fF+mlyQK58U5ADO5AHKAWYgKCDyi52uAbdwIbY6qST7WoSV5D/AJj3KfgJvqvhtCgtFi+TALcVbtyMwXkIF0w64hl5r/gfe3xabayrBgGJfq79fvN1QIevVAF8gBtGmeV0LsU1QdoIzzQ5NjK5YsQoI0Sx0R5IIJaIYZMMQ4ICApki8OCIYDtCWCCACTDvvBBGhMNTrFiFBEwHIkQQQGJaKggiQC40IIIxB0N4k/EYIIDGxFNvDgiKQfQwVNh5QQSRjYi0gggMTVjKmCCUIWYh4IImUhuCCCQU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42" name="Picture 18" descr="https://encrypted-tbn3.gstatic.com/images?q=tbn:ANd9GcTFBG-m2PIlnvLJ4_fCXwofwrjVi5m1ufUUVNEw98-yMMIeX7d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4114800"/>
            <a:ext cx="2600325" cy="17526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810000" y="6172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Tapeworm </a:t>
            </a:r>
            <a:endParaRPr lang="en-US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err="1" smtClean="0">
                <a:solidFill>
                  <a:schemeClr val="accent1">
                    <a:lumMod val="75000"/>
                  </a:schemeClr>
                </a:solidFill>
              </a:rPr>
              <a:t>Planaria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/>
              <a:t>– Flatworm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981200"/>
            <a:ext cx="6477000" cy="2212975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Lives in fresh water </a:t>
            </a:r>
          </a:p>
          <a:p>
            <a:r>
              <a:rPr lang="en-US" sz="3200" b="1" dirty="0" smtClean="0"/>
              <a:t>Scavenger </a:t>
            </a:r>
          </a:p>
          <a:p>
            <a:r>
              <a:rPr lang="en-US" sz="3200" b="1" dirty="0" smtClean="0"/>
              <a:t>Regenerates</a:t>
            </a:r>
          </a:p>
          <a:p>
            <a:r>
              <a:rPr lang="en-US" sz="3200" b="1" dirty="0" smtClean="0"/>
              <a:t>Very small – approx. 1 inch in size. </a:t>
            </a:r>
          </a:p>
        </p:txBody>
      </p:sp>
      <p:sp>
        <p:nvSpPr>
          <p:cNvPr id="78850" name="AutoShape 2" descr="data:image/jpeg;base64,/9j/4AAQSkZJRgABAQAAAQABAAD/2wCEAAkGBxMTEhUSEhIWFBQWFRUZFRcWGR0YFhkcFRccGRoYFRYcKCggGB4lHBUXIjEhJSkrLjEuGSM0ODMtOiktLysBCgoKDg0OGxAQGzclICQrNCwsLCw1NywsNSwvLC0sLCwvLCw3LywsLCwsLCwsLCwsLDcsLCwsLCwsLTQsLCwsLP/AABEIALwBDAMBIgACEQEDEQH/xAAbAAEAAwEBAQEAAAAAAAAAAAAABAUGAwIBB//EAEAQAAIBAwIDBAcHBAECBgMAAAECAwAREgQhBRMxBiJBUhUjMjNRYXIWcYGhorHRFEKRslNiggc0Q5LB8CREY//EABoBAQADAQEBAAAAAAAAAAAAAAADBAUBAgb/xAAxEQACAQMCBAUDAwQDAAAAAAAAAQIDBBEUURIhMXETMjNBUiJh8KGxwQWR4fFCgdH/2gAMAwEAAhEDEQA/AP3GlKUApSlAKicX4gungl1DglIY3kYLYsQiliFBsL2HxFS6hca4cup082nYlVmieNiOoDqVJF/HegKdO22mBxnD6VsirDUYIEtGJAWYMVsynaxPwNqtJOPaVWdG1MIZFycGRQVXu7sL7Dvpv/1r8RUB+yGmCosMawKom7sSKgJmi5TOQB7WPj8qrZP/AA/jYnLUSsDG0YBsbK4hBAvsP/LrYCw3PW96A0A7QaQpzP6mHDfv8xcdkDk3vbZGVvuIPjXxe0OkKhhqoSrXxIkWxxdYzib72d0XbxYDxFUmt7HifVauWQ4RzQrGmJucnCCaQqRZSywadLb7RE7XrtrOxqPKJec6ldS2pQAKQJCI1ubjcBI2W3/9CeoUgDUUpSgFKUoBSlKAUpSgFKUoBSlKAUpSgFKUoBSlKAUpSgFKUoBSlKAi6riEcZxdrG1+hO34fdXH0zD5/wBLfxVV2l96PoH+zVU1fpWsJQTeTMq3lSE3FJcjV+mYfP8Apb+KemYfP+lv4rKUqTR092R6+psjV+mYfP8Apb+KemYfP+lv4rKUpo6e7GvqbI1fpmHz/pb+KemYfP8Apb+KylKaOnuxr6myL7Ua2IMZIZArn2lKthJYW79h3WsAMxvsLhgAK7aXtHA9wWKuLZIynJb9OmxBsbEXBsfhWbrjqNOHsdwwviw9pb/D4jYXBuDbcVx2cPudV/U2RsfTMPn/AEt/FPTMPn/S38ViotSQQktgx9lh7D/d5W/6SfuJsbSqK0pv3Yd9VXsjV+mYfP8Apb+KemYfP+lv4rKUrujp7s5r6myNX6Zh8/6W/inpmHz/AKW/ispSmjp7sa+psjV+mYfP+lv4p6Zh8/6W/ispSmjp7sa+psjV+mYfP+lv4p6Zh8/6W/ispSmjp7sa+psjV+mYfP8Apb+KemYfP+lv4rKUpo6e7GvqbI1fpmHz/pb+KemYfP8Apb+KylKaOnuxr6myNX6Zh8/6W/inpmHz/pb+KylKaOnuxr6myNX6Zh8/6W/inpmHz/pb+KylKaOnuxr6myNX6Zh8/wClv4p6Zh8/6W/ispSmjp7sa+psjV+mYfP+lv4p6Zh8/wClv4rKUpo6e7GvqbI1fpmHz/pb+KmxSBgGG4IuPxrD1seGe5j+hf2qvcUI00mi1a3M6smpFJ2l96PoH+zVVEVYdrVYsQhsxisp+BJax/zX5todLPFvDpGiP9OqyMABKZeZHmzNk6znEytmUJ2sDuRVqlPhpx5exSrQ4qkufubilZLSNxAvCH5mNyr7RLtzZVzZu9c8vlGwx6bEkkVz4fBr1gHfmBSDSriRGWyzI1DKWBydUHdubG49o178X7Mj8L7o2NKzOm/rsogcyjM2TMIw6LFIzJzANspYyqG3S17Kb1X8ziXKPvs7oQCIi28LZJkFsAJAu+B3/wCk3rvi/ZhUvujbUrMyvrbzG02QBKKBCYrAxkYN7RcjmA32vfp3aj6hdYXMojkB9ai+wGWN9VEV2sw90GPQnY9DTxPscVL7o11KoOzy6ssG1LOAsMYxIjAaQvKGLYi9wqxdCF73j4X9e4yysniUeF4PMkYYFWAIPUHcGomTRdcnj83V0+vxdfDL2h433YSZZ1WwZgCegJ3P3DqfwryZHJULC5yvYsMAMVLEsG74AA6hT1A6kV4nUhHq8HunTnPyrJ1RgQCCCCLgjcEHoQfGvE86pbNgtzYXNrk9AvxPyFQG0kyAzJg0SjOeCFwHF4y7WeSyjcHdLXOXQ3YOBMGjklhMbxF0ErsG5kRCmZZDKSGMSsYnF3fuFRsQSas76K5RWS3Cwk/M8El9aAQMStyQWlIiVSPOHs6jwyxIvYX3rrJpdRiHaSDTISAGmV3LE9BHHeNiT0AbFr9AfGZArL35Ahn3kGQxSJcmKz6hdrSEFjiMe8Xtjd2DlrcvJNOblSzyxYrZWDgLI0YEaXUGwI+PXeqtS9qf6LkLGkvb+5E08uncKyamV1e+MiRqsJIOJXJxs19gmWRtsDXaXTOpsHViTYI6Np3J8sfMukrfcwFeJtCQszoHMsoBSaLEoQCduX0yZWI7wdLhST1qNFrZIQyHHBzKqkDOBuQiiRn0rNeIKQRjExBsWwIuRDG8qp5bz+bfnY9ys6T5cJ3EneKMCrjqjCzAdL28RfbIXB8DXuuOm1qSQIZeWQzgRqjNJA919vS6hRlp29oY+AX2RleussTR5HvMi2zyAE0V/wDmRdmXY+sTu9fAFq0qF7Gp1M6vZShzjzX6n2lAb7ilXSiKUpQClKUApSlAKUpQClKUArY8M9zH9C/tWOrY8M9zH9C/tVK98q7l+w877FB2tlxYtYtjFew6mxY2HzNfnmr7aFIRKORISrtaOQlThGjsgYgDIGSxAJO18TuF/R+0vvR9A/2aqm1SUoydNYeORFWlFVZZWeZmdRx+Qu8YXExTwJIQf+bUokYFwRZoiWbxFwAR1rnwvtFK3IjcRvJMTiykgerkYThgOhSMKQPEmxrVWri2kQyCUjvqpVTc2AYgmy9Lmw3tfapOCWc5IuOGMcP5/sTakIe8GA82JK/iR7P3mwrpFIrDJWDA9CDcf5Feq4S6NGOWNm8WUlWP3stiR8jUnMj5HelRuXKvsuHHwcWP/vUWA/7T99cJ9cwBHLdSMc2AzVFZscyVviNju4AAViQbWPiVRRWZHqFNzeIkjUaqxKorSSBS3LS2Vh4m9gB9/Xwudq4x6eYsp1LvCjRczGJRZCFJaOZyeY7dLGMJY2G9686fSxhFndYpkKzWjM2Ye7k5xMqnm5RhLg2tipNyoIvINDhLhzBKkYZhdb4GRsowHYsxcLlc5DulNt7nIrXs5848kbVCxhDzc3+ex10cSQxBmRI2xUy4Dq1hf4s5vsOpO1RZJ5E1KM10kwTGK+Ssjs4YM4XuNcDb2chGMmuLdON65I8cjIGU5qY8L5Yvgtn7pZ8XCgg94eFga5cQ1czICwWUd31AXJZQhDGQgd9DewsLgGwO1zVKGOr6l6Wy6FJxSUyTw5p/TtFqCdOIkYdweLMB63Im2MZG0smxtva6zStGBI0vMYtAY5AtlmlkKrEjAXDxKRzGsBYWYWYMTC7P6aaR3gaR0UBcVkRgWjhYKGEYwEavuSL3N7N4qs7j2qZ9Ssap6qJoow6lfVyuVfdG7o7nLVWOwLMPkZIywsv3Imlk+PrQiyRSxM7n3mB78zyAC8XQttiLCxQYgCwBqTp9Xqu4xn5h2YKioY5o7guqtjkZlQMRYgP1Crvj44joXkJU250ZQuouA4GXLli3BRhk5U32YEE3UMsLTTuq3key54PMy8sx6hCCkksewXmAqxK9xsgLDIl+R5c/7nt8/wCDTyaBHAlgYIWAYMovHJkLgumwa+3eFm6b22qt1GmVy0boIpiASQLhwhG4YWMqXsCNiLj2SVNWHBdRe62xDAyKt74nIrNHfxwlvv09YAOlduJcP5pj9YVCFiQOpyXG4b+02LC++znobEe5wUua6nmMscmZLiWlMbSSty4iVZj3yY5FQITGYmGErWV7A4sA1gerCdouMyIcCnMcXUXzIur4NypmUFwGW/LbvHFsWfGw9pxQI3KYOy5yAlgSyBd0EhI791V2uLkKu97Fq+8U4cskTm7SKVcogsyAylWMigbuQVzG5N749RaBvDz0e574c9Dho4RqIjqdLGyAsQ8LWALADMw39hgxZSrY95WBCNlfnFIGFx8xuCCCNiGB3Ug7EHcVwk1jJNI8bHlpJHypDLaObKFZMZ7FibKbc4oSEsWyClxaGMahQ4KQ6ss6tGxAzw6CRQWN8MSHXKwIPeWwrStbzD4J/n+DNubNT+qPUiUryrG5VgVddmU9VP4bEHwI2PhXqtZNNZRkNNPDFKUrpwUpSgFKUoBSlKAVseGe5j+hf2rHVseGe5j+hf2qle+Vdy/Yed9ik7S+9H0D/Zqqatu0vvR9A/2aqmp6Hpor3Pqy7ilKVMQClKUB4mewuBkbgKo6szEKqg+F2IH41D4/pkRo9M4yJjkLyi5XmyoWLSBWEiIBpwu2V4iyna5qUZWVuYpQcoqFMgLJnJe5IBUnCESsRce0p3IsYsCORJqChL4NczCSWNlmKhW9rHuIneMd1AkYgDdBkX1bMuA2bCjwx49/2Gh4BpoiUllIChPXR5RSu6gq0fMQ2LEDdVCvcLa5Fxe8I0bxooyATclCihlyuQuUeK3AsCcTcg714SOEzK0EjWLE4LdI1EcSJZFsLqQ0JBNxY922RqTxPUIiEOzDJWHcvmNt2BHsWuO+bAXFyKzqmfKaUMdSum1JLTYTxpHdlm5lgbYiILZusYYswIK3e433qr4hwufHCOFSuBcEesAlUs6MrNubSO8oBBJOILG5xmRukjxqY2cLHcojcqQxqzRqGVbRkhnkNw4BBviSFIhiLDXRRtKIpXHNJ7+MakEciy2jCtMGazEZYm1mCk959Ezz98F9wXECTUvI2MJmUgkMwVRmea1gxYZHumwFlsD7TVsMzhbyrkSXYlAOYnNYu6WPdniu5GDAGwuMmtaz4lpk0+nj0ydXZcj4kRBSzG5JscI4+p2cCoNadtbRqQfEjMu7mVOaUSv4bK+eaXDC6hSXkgJksWOnd7M2NrnTMUcGMqCRGtWw1IkYxgqHljZV64mSG8kTrexGLBw6kZKwUMPZJiPF1K2BYWYEZI4HQSp0cf4I3sRc1E1kXOdIzGxIIf28mvF4G++riKZIducoLDcOKqVrSdF8XVfqWKF3GqsdHsTJOOoAJYHQktFLGG6SJqAInjQ3A9sRsWFwpYE3tatPFxVDIYmBRssVy6OcSxCEeICk2Njax6GsYIFaZFZbxM7WDZOCOas1ka7IVR4sLMI2VVIwtV5oQgIn03fIBV1csXZWs1spO+j2KkXsCpANhiywxqJYLXDnmTtfwNW5siEiZheNrgFGG9lcDJVewVt747CwqnVpdO6Apgkl8ISysdnZpHMpO0mLhymb3CNb+5lsuDTvzJmkdlVA7MjuDYPI7I1rkKqxqBcGxyYf2WEpTFrFIZHAjlIs4KEkL1xvfFkk6NY2bcDavbSkjym0QNLIkhWWA4SKG2K47SkMwkQi4DGMd4WN169QaOzwSF8fdEtcWbk8+TuJEGIaSHGRlIIUdxsCjAKbufs/IsheAoo7yruylFcqzBV70Z7ydMP7ibg3y8arDMxagg4nBZVLRX5ihuUxBFmK4khSVNgSF2WonFrr0PeVLueIdYmsshZU1arKVxD8tljkwZciO8ASoZT30Y7gbXiqxuVYFWU2ZT1B/wDkEbg+IN6r+IaOSOUoAEB9YZLsDK2IiFnVlaCX2EzW5ylWwK5IJ51N0C6mQpqUICyuoXJZG9WmpWMWUHIDMALffusWjq7a3bpvhl0KN1a+Isrqe6V5VjcqylXU2ZT1H8g+BGxr1WymmsoxWmnhilKV04KUpQClKUArY8M9zH9C/tWOrY8M9zH9C/tVK98q7l+w877FJ2l96PoH+zVU1bdpfej6B/s1VNT0PTRXufVl3FKUqYgFKVy1S3XC9syqX8vMYJl+Aa/4V5k8LJ2K4mkj5rpGTTQ2XadnldjHcWZe53v/AE5BGECnYArkSApB58Nso9ZFLEGlZXyflKYEciFnfEMGSK/cDDuxsWJuMuXEWmmMhuZ1UPykhDIIneMJAVPtLjaYvtkvNjNioyPbVhFwMfMjJRQ0WoVnVuWjsAJHvd89luV9gncYg/OylxTbPpYRUYpF5oIERpQgFg6qrdWZRGpAL9XClmUE+At8zX8T1a8yRTK0QKpEWxvcvk3q3v3Ruue3gouN6s+7DFsuyj2V3LEnotzdmZjYXNyW+dUM00avJHIvLU5Aia85x9t3QZERkyZIbZZMENjcAxR5tslfJYPutBGcsZEj2SQPDgmLlGBDAhsI2heOx392LkXyNhwDgt4xaYNpybYItlcJdGIORCq7gsQOoA33N6Q8wskEUhj1DiMEqWYNkCwkBwClI0MhsGswVVJDWrTcXcQxDTxEhpMrnIllUm8jlib3N8Rv1a49k1NTpupPchqTUI5ZXazVc6VpQbqO5H8MVO7j6mubjqoSvFfFUAWAsBsAOgt4CvtfQQgoRUUfO1JucnJivMsYYWI+B+BBG4II3BB3BG4r1SvR46EfE5s0ruwcAFsQ63W2JniADPbEWdCGG23Vj5/rsMFi75jUqvLIklaMRAqIySo1aJzUfqJBjazFyTKrgumClmQKC9uYCoKSY9C42NwdwwIYWG+1qzbiwUsyp8n+hpW9+48qn9yTotfHMoGoEZICjOxWNi478alvG4syXYHb7hYJO+nSW0ZkJzdXGTlmtYCRL5DZVUFNtuiCsw87CR3cGHG/LctnkHjCsSh7uqsMxkwWUKg2e5qw4bxJlsAyGHBnV2buErbKOOQAKmKgsEYXJyGMSqt8tqVOWGsPb/w1ozjOOclxwvijqkjzFnjDXWS2O5YRmIJYWtJla5Nr2a1qsZtDFJ64RRvIVJQuvXJCovcXF1OJNr4m3yqiB02puN0dr3U3jkyC2BeI7OQCCMgwtiRcEE/eNy6pgLi6rZm5W+bKy2LRnvgbsSFY2xBFybD3GovcOD9iJqI5oyObEDFGAr5f3LMbWWRiEsGMXdJNhGbsLAul4bFMVnVpJLWDEYGdVAIsGZcm2IBuSzoOrbBrTivFY5YuQBzmmTBjCyssbSAqCSSG2IYiwuMLnGxI+nh8H9O89xGzpnzJHPqmKAWMl8goIAIv4W6ACuuGxzi3KGV3LWxkaOMOUmKASKobGxXL3d+quALZFTHgAPcetWxJZbAgFwfV3IDAMTYxsQynFwp32uN6sdZDNHp/6iS5kjvZQAJjd8UCSxnG79wkFSpJ3AGwq4NMrM50krLIbdSUcXRSe6RhKhyDMFxsxa5J7olo3M6PL22K9a1hW7kylV+iuuEUkeLmwy07rmDuSJtJKFHXbOO5fqOt6s9VpZYgWcB0FsnQEFbi95Ij3kFiPFrdTYVqU7uE+vIy6tnUh05nilAb7jceFKtFQUpSgFbHhnuY/oX9qx1bHhnuY/oX9qpXvlXcv2HnfYpO0vvR9A/2aqmrbtL70fQP9mqpqeh6aK9z6su4pSlTEArrw8Dnxk9I1llO1xZFwtbx97f/ALa5VK4Xpnf+oKNZsYkU3K7gl3XNe8mSlBkNx1G4qvdSxTZZtI8VVFYkKc9FhWYKuzPa0sSrG2PJRlxxY6gJdRYiNjuQzCRp42MvcbBmdOYpxeRlTKXmyMNgpEgiso2KqAxCkGLxDmKY4mCpGqSxqkcxjyf+o06Jg7KT3Y2lG/W7bDqJ/CBEZnaHJQA5dDKjqDKylAscbFUty3BuAd+rCvn/AGbPoF1J2vZmyjjUMyoJGyJUCxPLsQQcmdLAgi1iSdgGqZ0Ko7okkIiZWCyFI1jcsEjYHBwQwRciSxRH2Fzap2p0Dzs4xjkCsVxksDHcRsro+JbcZ3+YUeDVVHTvJqYJLktJzV7y+tiZVxdpG2Xu4zWAW2Sx4gd5j1LEeS5iTyyR2T0ywnU6qVbYkgYqbXLWkSPZVZuYgWyKB06lmr7kzM0kls33a24AHsop+Cjb5m56k1J4myZLp4lCQwWGKiyl7dPmEB+feb4rXCtmzo8MeJmNfV+KXAuiFKUq8Z4pSlAKUpQHx0BBBAIPUHcH7xUUaQK7Sd58lCMCxyKjp7V0lsLgCVW8ACoFS6VFUpQqLElkkp1Z03mLKaHUFBPGAij+nNo2XNFSDKzrA2UiYZrsvMXeyKbXq30WvCh89RIiQx3JcLL3gWLLKVGRIGIVTy3I8CTXDiGkEi22DA5I3lYdDtuPEGxBsSK8acloQiBQAHVVZQJIWNwwimSzIwa5zOV+vjWZV/p8k/oeVszUpf1CLX1cizg4hzsAImkLB3R4WQD1ZChw2YwJyYWJPsuCSOsQIzM6PqMOTIcRKihrzYTXfojG/MC2Ww672qPooAkmbSSxd03KJmM2a5s8REzpsuzi/dF2NdNIrLqbrrNO5fNFvjzN7zEOhGce/M8T4fIVUdGceTWP2Lsa0J808ls2smigRIISMTuxImjINycbFZD3iOiCy3sNgK76/WwPEimaHmGSO1t0Mtxs6i5QE3F26XF99jAm7PaszZo0Ud19tMVIIPkEXfyBN82YC2wB3qv18GrR+VJxGFVcbu0UTSKBldY4rgs18bXVh122sxcfTB36epax8GMCRwLLEQ4ccqQHlsVswWFCWKKACD7Q6GxPXjp+zksTrIhhOpHeyLOCfViM3Uhu4BYYqEA3IxyK1WxwhBjGxnuLO0ulijUkEEXUcprXHlPQWtXrTQsrq2C2QqVs+JyB/uaKOO6bex03N7ggCaNtUfSJDK6pR6yLni/CTHeWIdzrLGvh4mSIfunj1G9w8EG+43FWHp+b/ijPz5jC34Ym/wDkVV6ePFVXbugDYWGw8B4D5Vp2yqRXDNGVdOlJ8UH3OlKUq0VBWx4Z7mP6F/asdWx4Z7mP6F/aqV75V3L9h532KTtL70fQP9mqpq27S+9H0D/Zqqanoemivc+rLuKUpUxAKuuy8fqmfwklZh8wqrGD9x5dwfgRVdwjQpM8gkLEIEIQEqpDZbtaxa5VhiTaw6b1ZvxuNCU5bgIcb3iRe6bbBnBA222Fxa21qzLyuvLszVsqDj9b90UvE50TF3TmEHX4C7K3/mlyAK7+7DEi4BC2JAqRPrLxyShoo7x8qHGRTHmue6uQouXNrW6Ri/iB01Ucacg6nFc2mWxK5RyalxIGQ/FDdcluRllsATUDSbpGZIcolARgyqNpQGaLkgKc0tGBgpJxYEAkmsilLjhy6Zf7tmmuR818GSCSBjjIWjiH/qxsD3xzwxLL6uTdTYFr72usuGCOBG1Sopmk7kDMozOZLF2PW7nKVrWuqja4NTDp2lktIoW6XdNiI4idoiehaRk79rjFCvgrHz2oRg0UhvywJAT4KzlMS3wuAwDfO3929i2iqtRP29v5f8IhrTcYNrqVMMeIAuT8SepJNyzfEkkkn4mvdfbVAn4qiy8nGRnxRjitwA7Mqknw3Rv8V9BlJHz2HJk6lRZeJwKubTxKtg2RdQtmNg172sSCAfiKPxKEMVM0YYJmQXUEJ1zIvstj16U4kOF7EqlQzxWAKH58WLNgrcxcS3lBvYtt0614TjenOXr4xjKYjkwX1gtdBfqdx0pxLc7wvYn0pSvR5FKUoBUSb1b5/wBrkCT5N0V/2U/9vQKal15kQMCrAEEEEHoQdiDXGjqZ6qLxNLxk2vjZwOt8Dlb8QCPxr7o3IvGxJZLWJ6sp9lj8TsQfmL9CKk1zqh0ZEHDYPCGKx/6F3/KpMUSqLKoUfBRYf4FcOHbJh5CU/BT3b/MpifxqTRYDz0FKUr0cFKUoBSlKAVseGe5j+hf2rHVseGe5j+hf2qle+Vdy/Yed9ik7S+9H0D/Zqqatu0vvR9A/2aqmp6Hpor3Pqy7ilKVMQHXQanlTI59lvVv8g5GLfg4UfIOxqw4lwk4SyF2kZRI6KVVtxdlTvBtgQBZcf81USIGBUi4IIIPQg9QatuGcZxidZSWkiQsD0MiDYNc7ZAkKx6AkMbBts2+oJ/X7e5qWNbl4b/6Mp/4ycEbVaVWhheeW8fIaIZFCX7243CujXJ6XjW/hWf1/BdVrNdEsmUYj0ysEjdo1eUs0ZdXQG4BGTHY2Nr9K22r4vPp4lVUVjYPgAUZUDgnY3srASAKQCgKX3vX2bj8kWnsgRnQRnLKyMXYuoGxOLRKzX6i4+8fPwlWpxUEs/wCdzU5PmR+PdmP6hyBBpDy1Un1OTnLmWQMXW4UgNjdb5DcdDY8K7MQR6YK45UeL5xsIigG+VyyEhCBe1xsdxe9WHCdfGqSs5wKuzyFuvfYhb9blceVb4xWAtjer4hrWnbcFYgQUjPViOjy/uE6Dqbm2OjZ27lFJbcyvXrxprLKXScEgtli5F2xyd745HDJSeuON7i964a/s6smoXUAxgqkaKHhWTHlOzAxsSCh7/h8BV5St3w44wYbqyzky0fZXISFmwb+pMkNrsEQCTFDiVJGWomawYWzAvtaufEOx55cghkNzp2jVLYqxMAhGZBxIsAb45Dplj3a1tK54MDvjTz1M5qOyuRdzP35Oash5a4lJkijKrH0VgsCd7fe9wQbBrOyoe9pivfdgQvfUOqBgHBBJ9UDvdTfvK1hWjpXfCjsc8We4pSlSEYpSlAKUpQEfWRHZ0F3S5A8wPtJ+Nh+IU+FdopAyhlNwQCD99eqiL6uS39khJX5P1Yfc27feG+IFeejPXVHpO7Mw8HUMPvQ4sf8ADRj8Kk1G122D+Vxf7n7hv8hkG/7ak0Rx7ilKV6OClKUApSlAK2PDPcx/Qv7Vjq2PDPcx/Qv7VSvfKu5fsPO+xSdpfej6B/s1VNW3aX3o+gf7NVTU9D00V7n1ZdxSlKmIBXl1OzKcXU5Iw6qel7eIsSCPEEjxr1SuNJrDOptPKLDSaaHVXcgxzK6mdQSb+rMdhlty3TbIAEhLGzJZYus0EUcs3OYhGeKWJV3dzZgYgCNwO/sPZVwSVAvXAAhg6syOAQGU2Nj4EdGHyIIqLxEEETszO8d8ixueWfbAHRRsHsoFzGtZsrH6s+xpxv1w9Of6HrTSPKqSS2yCqMQBYMi4FmI9t9iMvAbL4lpNRtDtzF8sjfrtJ+8h/wAVJq/TioxwjPqTlOWWKUpUhGKUpQClKUApSlAKUpQClKUArnqIQ6lT4+I6gg3BHzBAI+YrpSuAix+tjaN9msUktt1HVfgCCCPv+INdNHKWRWPtW71vBhsw/BgRXPV9wiUeAtJ8063+9SSfuLC1yKaQ2eRPC4dbfCS9/wDLrIfxryup7fQlUpSvZ4FKUoBSlKAVseGe5j+hf2rHVseGe5j+hf2qle+Vdy/Yed9jjr+FLKwYsRYAbW8CT/8ANRvs8nnb8quaVTjXqRWEy/K3pyeWim+zyedvyp9nk87flVzSu6ipuedLS+JTfZ5PO35U+zyedvyq5pTUVNxpaXxKb7PJ52/Kn2eTzt+VXNZ3h/axJbScpk07LI6TMyYlIr99kByVWCsVNug3tsKaipuNLS+JA4XwNVnkgZ2GKJh03QMwDfgrIl/Eo1XH2eTzt+VQp+0GgEqalpirLHPHurrZQ8Rk5qlbpg3LN2tYOT0NSNZ2t0yZqr8x0Niig72lSFyrEYti8qg2JsbjqDRV6i9zrtqT/wCJ1+zyedvyp9nk87flTT9ptOxRWcK0jsqixIuJXiALgYqWaNgASLkEC9XNNRU3OaWl8Sm+zyedvyp9nk87flVzSmoqbjS0viU32eTzt+VPs8nnb8quaU1FTcaWl8Sm+zyedvyp9nk87flVzSmoqbjS0viU32eTzt+VPs8nnb8qua+GmoqbjS0viU/2eTzt+VPs8nnb8qiaPtlA4BYNGOTFI9xco00jRJDity0heOQWUHdfmKlL2r0ZZVE4YsqsuKsbhwxQXAsC2DAA7kqR12pqKm40tL4n37PJ52/Kn2eTzt+VcNB2y0ksaSB2UtDFLgyNzAsxAS6qDcljYAXv4XqTw/tDDM8ioSVjhilL/wBpWUyiwHUEGBrgimoqbjS0viefs8nnb8qpRwNYdRHEWbFs1jO1sSMsT80ZMR8pVtexq3Ha7RFOYJxjkAO69zknMBVbXZcAWyAtiCb2BrjxHi2imYRNOMo5UcFbjF4lM4Gdsd40YkX3QnwNPHqbndNS+JJ+zyedvyp9nk87flXbRdoNNLJyo5QXK5BbMLjFWIBIALBZEJXqMhcCuTdp9IMxzheNgrABiSxfl4xgD1hzBSyX7wt1pqKm5zS0vifPs8nnb8qfZ5PO35V8btXox/8AsL7sSbBj3WYoDsOpdWXHrkLWvtXHhva/TS2GRRjLJGqspueXKYsmsPVhnFhnbc267U1FTcaWl8Tv9nk87flT7PJ52/KrmlNRU3GlpfEpvs8nnb8qtdPFgqqN8QB/iulK8zqznykySFGEHmKOMmrRSQzqtutzYdL2ufG29vgR8a5vxKEdZYx7P9w/u9n/ADX3U8Pik9uNW6bkb7eN/jsN/kPhXIcG09wRCgsSRYeJubn47knfpUZIe/ScPXmKQMbkG47wuD91iD929e/66L/kT/3D4X/aviaCIG4iQHu9FH9osv8AgbCuScI04FhBGBcGwQDcCwP328aA6NxGIdZE6A3uLWJKjfp1BH4H4V6fXRDYyIP+4V4bhkJFjElgALYi1gSQLdPE/wCT8a+ei4Lg8lLiwBxFxY3Fj9+9AdW1kYteRd72OQsbGxsfkTWT1HYvRjHLUypGizmBBIirEksUiOImC54hZWIyZgthawuDqfR0VgOUlh0GIsNgNh4bKP8AFfJ+GQv7cavsQAwuLHY2B26bfifjQGUi7KaARvH/AFJtJFqYWs0SbakRcwqqIFB//HUiwsLtt0tzg7KoZ3d9SvIJn5caODZp9RDqjjcd3vRAkXa/M2xFhWt9Eaf/AII9+vcHiQf3AP4UHCYP+JD3i24vYsACRfpcKOlAZn7LaIyRyf1D3hkyVS0ds01D6jbJcl70jA4kZLa97AjVpr4ibCVCfgGB69P3rk/CIDkTDGS18jiLm5ubnrXqLhcC2xhjW3SygW3B2/EA/hQHr0hFt61BfpdgL7X2v8iD9xFBxGH/AJY/D+4eIuPyrweFQXvyY7/SP/vgP8CvEnBtOesKdSdhYG4AOQHtbKux8o+AoCfSvgFfaAUpSgFKUoDNT9idK0c8ZytPqOeScWwcEN6tXUrjlk2LBheRvjXWDsjAmOJcYtp2sMVF9PkV7qqALlySAAPhatBSgMxH2JhWAwCWbEppkuTGSF0pJjUgpgwscSGUggb73JlcG7Kw6ZXWNnIkiWI5FdlR5XGNgADfUP8AgB+N7SgMtrOwemkVVLP3BEFJEb2EMRiHdkRlN1Y3uvWxFiK76zsbppIZYGzEcsqyHEgEYokRRNtkaNMCPg7bi+2ipQFJouy8EWqfVoLPJckYx2DMAGYPjzNwvQuV3NgK4/ZKOzKJ9QoMnMiAdbQPzGlJiUrY3d294H2OPTatDSgM2nYvThJEDyjmrEGbIZB4Z5NQsym1uZzpmc3BW4HdtcHiOwkGcTtLMzRSvLk3LyZ5JeaxzCBoxl4RlLjum42rVUoBSlKAUpS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8852" name="Picture 4" descr="http://www.georgefox.edu/academics/undergrad/departments/psychology/ckoch/research/planariadiag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447800"/>
            <a:ext cx="3276600" cy="2292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Tapeworm  </a:t>
            </a:r>
            <a:r>
              <a:rPr lang="en-US" b="1" dirty="0" smtClean="0"/>
              <a:t>– Flatworm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981200"/>
            <a:ext cx="2819400" cy="3276599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Lives in intestines of host </a:t>
            </a:r>
          </a:p>
          <a:p>
            <a:r>
              <a:rPr lang="en-US" sz="3200" b="1" dirty="0" smtClean="0"/>
              <a:t>Parasite </a:t>
            </a:r>
          </a:p>
        </p:txBody>
      </p:sp>
      <p:sp>
        <p:nvSpPr>
          <p:cNvPr id="78850" name="AutoShape 2" descr="data:image/jpeg;base64,/9j/4AAQSkZJRgABAQAAAQABAAD/2wCEAAkGBxMTEhUSEhIWFBQWFRUZFRcWGR0YFhkcFRccGRoYFRYcKCggGB4lHBUXIjEhJSkrLjEuGSM0ODMtOiktLysBCgoKDg0OGxAQGzclICQrNCwsLCw1NywsNSwvLC0sLCwvLCw3LywsLCwsLCwsLCwsLDcsLCwsLCwsLTQsLCwsLP/AABEIALwBDAMBIgACEQEDEQH/xAAbAAEAAwEBAQEAAAAAAAAAAAAABAUGAwIBB//EAEAQAAIBAwIDBAcHBAECBgMAAAECAwAREgQhBRMxBiJBUhUjMjNRYXIWcYGhorHRFEKRslNiggc0Q5LB8CREY//EABoBAQADAQEBAAAAAAAAAAAAAAADBAUBAgb/xAAxEQACAQMCBAUDAwQDAAAAAAAAAQIDBBEUURIhMXETMjNBUiJh8KGxwQWR4fFCgdH/2gAMAwEAAhEDEQA/AP3GlKUApSlAKicX4gungl1DglIY3kYLYsQiliFBsL2HxFS6hca4cup082nYlVmieNiOoDqVJF/HegKdO22mBxnD6VsirDUYIEtGJAWYMVsynaxPwNqtJOPaVWdG1MIZFycGRQVXu7sL7Dvpv/1r8RUB+yGmCosMawKom7sSKgJmi5TOQB7WPj8qrZP/AA/jYnLUSsDG0YBsbK4hBAvsP/LrYCw3PW96A0A7QaQpzP6mHDfv8xcdkDk3vbZGVvuIPjXxe0OkKhhqoSrXxIkWxxdYzib72d0XbxYDxFUmt7HifVauWQ4RzQrGmJucnCCaQqRZSywadLb7RE7XrtrOxqPKJec6ldS2pQAKQJCI1ubjcBI2W3/9CeoUgDUUpSgFKUoBSlKAUpSgFKUoBSlKAUpSgFKUoBSlKAUpSgFKUoBSlKAi6riEcZxdrG1+hO34fdXH0zD5/wBLfxVV2l96PoH+zVU1fpWsJQTeTMq3lSE3FJcjV+mYfP8Apb+KemYfP+lv4rKUqTR092R6+psjV+mYfP8Apb+KemYfP+lv4rKUpo6e7GvqbI1fpmHz/pb+KemYfP8Apb+KylKaOnuxr6myL7Ua2IMZIZArn2lKthJYW79h3WsAMxvsLhgAK7aXtHA9wWKuLZIynJb9OmxBsbEXBsfhWbrjqNOHsdwwviw9pb/D4jYXBuDbcVx2cPudV/U2RsfTMPn/AEt/FPTMPn/S38ViotSQQktgx9lh7D/d5W/6SfuJsbSqK0pv3Yd9VXsjV+mYfP8Apb+KemYfP+lv4rKUrujp7s5r6myNX6Zh8/6W/inpmHz/AKW/ispSmjp7sa+psjV+mYfP+lv4p6Zh8/6W/ispSmjp7sa+psjV+mYfP+lv4p6Zh8/6W/ispSmjp7sa+psjV+mYfP8Apb+KemYfP+lv4rKUpo6e7GvqbI1fpmHz/pb+KemYfP8Apb+KylKaOnuxr6myNX6Zh8/6W/inpmHz/pb+KylKaOnuxr6myNX6Zh8/6W/inpmHz/pb+KylKaOnuxr6myNX6Zh8/wClv4p6Zh8/6W/ispSmjp7sa+psjV+mYfP+lv4p6Zh8/wClv4rKUpo6e7GvqbI1fpmHz/pb+KmxSBgGG4IuPxrD1seGe5j+hf2qvcUI00mi1a3M6smpFJ2l96PoH+zVVEVYdrVYsQhsxisp+BJax/zX5todLPFvDpGiP9OqyMABKZeZHmzNk6znEytmUJ2sDuRVqlPhpx5exSrQ4qkufubilZLSNxAvCH5mNyr7RLtzZVzZu9c8vlGwx6bEkkVz4fBr1gHfmBSDSriRGWyzI1DKWBydUHdubG49o178X7Mj8L7o2NKzOm/rsogcyjM2TMIw6LFIzJzANspYyqG3S17Kb1X8ziXKPvs7oQCIi28LZJkFsAJAu+B3/wCk3rvi/ZhUvujbUrMyvrbzG02QBKKBCYrAxkYN7RcjmA32vfp3aj6hdYXMojkB9ai+wGWN9VEV2sw90GPQnY9DTxPscVL7o11KoOzy6ssG1LOAsMYxIjAaQvKGLYi9wqxdCF73j4X9e4yysniUeF4PMkYYFWAIPUHcGomTRdcnj83V0+vxdfDL2h433YSZZ1WwZgCegJ3P3DqfwryZHJULC5yvYsMAMVLEsG74AA6hT1A6kV4nUhHq8HunTnPyrJ1RgQCCCCLgjcEHoQfGvE86pbNgtzYXNrk9AvxPyFQG0kyAzJg0SjOeCFwHF4y7WeSyjcHdLXOXQ3YOBMGjklhMbxF0ErsG5kRCmZZDKSGMSsYnF3fuFRsQSas76K5RWS3Cwk/M8El9aAQMStyQWlIiVSPOHs6jwyxIvYX3rrJpdRiHaSDTISAGmV3LE9BHHeNiT0AbFr9AfGZArL35Ahn3kGQxSJcmKz6hdrSEFjiMe8Xtjd2DlrcvJNOblSzyxYrZWDgLI0YEaXUGwI+PXeqtS9qf6LkLGkvb+5E08uncKyamV1e+MiRqsJIOJXJxs19gmWRtsDXaXTOpsHViTYI6Np3J8sfMukrfcwFeJtCQszoHMsoBSaLEoQCduX0yZWI7wdLhST1qNFrZIQyHHBzKqkDOBuQiiRn0rNeIKQRjExBsWwIuRDG8qp5bz+bfnY9ys6T5cJ3EneKMCrjqjCzAdL28RfbIXB8DXuuOm1qSQIZeWQzgRqjNJA919vS6hRlp29oY+AX2RleussTR5HvMi2zyAE0V/wDmRdmXY+sTu9fAFq0qF7Gp1M6vZShzjzX6n2lAb7ilXSiKUpQClKUApSlAKUpQClKUArY8M9zH9C/tWOrY8M9zH9C/tVK98q7l+w877FB2tlxYtYtjFew6mxY2HzNfnmr7aFIRKORISrtaOQlThGjsgYgDIGSxAJO18TuF/R+0vvR9A/2aqm1SUoydNYeORFWlFVZZWeZmdRx+Qu8YXExTwJIQf+bUokYFwRZoiWbxFwAR1rnwvtFK3IjcRvJMTiykgerkYThgOhSMKQPEmxrVWri2kQyCUjvqpVTc2AYgmy9Lmw3tfapOCWc5IuOGMcP5/sTakIe8GA82JK/iR7P3mwrpFIrDJWDA9CDcf5Feq4S6NGOWNm8WUlWP3stiR8jUnMj5HelRuXKvsuHHwcWP/vUWA/7T99cJ9cwBHLdSMc2AzVFZscyVviNju4AAViQbWPiVRRWZHqFNzeIkjUaqxKorSSBS3LS2Vh4m9gB9/Xwudq4x6eYsp1LvCjRczGJRZCFJaOZyeY7dLGMJY2G9686fSxhFndYpkKzWjM2Ye7k5xMqnm5RhLg2tipNyoIvINDhLhzBKkYZhdb4GRsowHYsxcLlc5DulNt7nIrXs5848kbVCxhDzc3+ex10cSQxBmRI2xUy4Dq1hf4s5vsOpO1RZJ5E1KM10kwTGK+Ssjs4YM4XuNcDb2chGMmuLdON65I8cjIGU5qY8L5Yvgtn7pZ8XCgg94eFga5cQ1czICwWUd31AXJZQhDGQgd9DewsLgGwO1zVKGOr6l6Wy6FJxSUyTw5p/TtFqCdOIkYdweLMB63Im2MZG0smxtva6zStGBI0vMYtAY5AtlmlkKrEjAXDxKRzGsBYWYWYMTC7P6aaR3gaR0UBcVkRgWjhYKGEYwEavuSL3N7N4qs7j2qZ9Ssap6qJoow6lfVyuVfdG7o7nLVWOwLMPkZIywsv3Imlk+PrQiyRSxM7n3mB78zyAC8XQttiLCxQYgCwBqTp9Xqu4xn5h2YKioY5o7guqtjkZlQMRYgP1Crvj44joXkJU250ZQuouA4GXLli3BRhk5U32YEE3UMsLTTuq3key54PMy8sx6hCCkksewXmAqxK9xsgLDIl+R5c/7nt8/wCDTyaBHAlgYIWAYMovHJkLgumwa+3eFm6b22qt1GmVy0boIpiASQLhwhG4YWMqXsCNiLj2SVNWHBdRe62xDAyKt74nIrNHfxwlvv09YAOlduJcP5pj9YVCFiQOpyXG4b+02LC++znobEe5wUua6nmMscmZLiWlMbSSty4iVZj3yY5FQITGYmGErWV7A4sA1gerCdouMyIcCnMcXUXzIur4NypmUFwGW/LbvHFsWfGw9pxQI3KYOy5yAlgSyBd0EhI791V2uLkKu97Fq+8U4cskTm7SKVcogsyAylWMigbuQVzG5N749RaBvDz0e574c9Dho4RqIjqdLGyAsQ8LWALADMw39hgxZSrY95WBCNlfnFIGFx8xuCCCNiGB3Ug7EHcVwk1jJNI8bHlpJHypDLaObKFZMZ7FibKbc4oSEsWyClxaGMahQ4KQ6ss6tGxAzw6CRQWN8MSHXKwIPeWwrStbzD4J/n+DNubNT+qPUiUryrG5VgVddmU9VP4bEHwI2PhXqtZNNZRkNNPDFKUrpwUpSgFKUoBSlKAVseGe5j+hf2rHVseGe5j+hf2qle+Vdy/Yed9ik7S+9H0D/Zqqatu0vvR9A/2aqmp6Hpor3Pqy7ilKVMQClKUB4mewuBkbgKo6szEKqg+F2IH41D4/pkRo9M4yJjkLyi5XmyoWLSBWEiIBpwu2V4iyna5qUZWVuYpQcoqFMgLJnJe5IBUnCESsRce0p3IsYsCORJqChL4NczCSWNlmKhW9rHuIneMd1AkYgDdBkX1bMuA2bCjwx49/2Gh4BpoiUllIChPXR5RSu6gq0fMQ2LEDdVCvcLa5Fxe8I0bxooyATclCihlyuQuUeK3AsCcTcg714SOEzK0EjWLE4LdI1EcSJZFsLqQ0JBNxY922RqTxPUIiEOzDJWHcvmNt2BHsWuO+bAXFyKzqmfKaUMdSum1JLTYTxpHdlm5lgbYiILZusYYswIK3e433qr4hwufHCOFSuBcEesAlUs6MrNubSO8oBBJOILG5xmRukjxqY2cLHcojcqQxqzRqGVbRkhnkNw4BBviSFIhiLDXRRtKIpXHNJ7+MakEciy2jCtMGazEZYm1mCk959Ezz98F9wXECTUvI2MJmUgkMwVRmea1gxYZHumwFlsD7TVsMzhbyrkSXYlAOYnNYu6WPdniu5GDAGwuMmtaz4lpk0+nj0ydXZcj4kRBSzG5JscI4+p2cCoNadtbRqQfEjMu7mVOaUSv4bK+eaXDC6hSXkgJksWOnd7M2NrnTMUcGMqCRGtWw1IkYxgqHljZV64mSG8kTrexGLBw6kZKwUMPZJiPF1K2BYWYEZI4HQSp0cf4I3sRc1E1kXOdIzGxIIf28mvF4G++riKZIducoLDcOKqVrSdF8XVfqWKF3GqsdHsTJOOoAJYHQktFLGG6SJqAInjQ3A9sRsWFwpYE3tatPFxVDIYmBRssVy6OcSxCEeICk2Njax6GsYIFaZFZbxM7WDZOCOas1ka7IVR4sLMI2VVIwtV5oQgIn03fIBV1csXZWs1spO+j2KkXsCpANhiywxqJYLXDnmTtfwNW5siEiZheNrgFGG9lcDJVewVt747CwqnVpdO6Apgkl8ISysdnZpHMpO0mLhymb3CNb+5lsuDTvzJmkdlVA7MjuDYPI7I1rkKqxqBcGxyYf2WEpTFrFIZHAjlIs4KEkL1xvfFkk6NY2bcDavbSkjym0QNLIkhWWA4SKG2K47SkMwkQi4DGMd4WN169QaOzwSF8fdEtcWbk8+TuJEGIaSHGRlIIUdxsCjAKbufs/IsheAoo7yruylFcqzBV70Z7ydMP7ibg3y8arDMxagg4nBZVLRX5ihuUxBFmK4khSVNgSF2WonFrr0PeVLueIdYmsshZU1arKVxD8tljkwZciO8ASoZT30Y7gbXiqxuVYFWU2ZT1B/wDkEbg+IN6r+IaOSOUoAEB9YZLsDK2IiFnVlaCX2EzW5ylWwK5IJ51N0C6mQpqUICyuoXJZG9WmpWMWUHIDMALffusWjq7a3bpvhl0KN1a+Isrqe6V5VjcqylXU2ZT1H8g+BGxr1WymmsoxWmnhilKV04KUpQClKUArY8M9zH9C/tWOrY8M9zH9C/tVK98q7l+w877FJ2l96PoH+zVU1bdpfej6B/s1VNT0PTRXufVl3FKUqYgFKVy1S3XC9syqX8vMYJl+Aa/4V5k8LJ2K4mkj5rpGTTQ2XadnldjHcWZe53v/AE5BGECnYArkSApB58Nso9ZFLEGlZXyflKYEciFnfEMGSK/cDDuxsWJuMuXEWmmMhuZ1UPykhDIIneMJAVPtLjaYvtkvNjNioyPbVhFwMfMjJRQ0WoVnVuWjsAJHvd89luV9gncYg/OylxTbPpYRUYpF5oIERpQgFg6qrdWZRGpAL9XClmUE+At8zX8T1a8yRTK0QKpEWxvcvk3q3v3Ruue3gouN6s+7DFsuyj2V3LEnotzdmZjYXNyW+dUM00avJHIvLU5Aia85x9t3QZERkyZIbZZMENjcAxR5tslfJYPutBGcsZEj2SQPDgmLlGBDAhsI2heOx392LkXyNhwDgt4xaYNpybYItlcJdGIORCq7gsQOoA33N6Q8wskEUhj1DiMEqWYNkCwkBwClI0MhsGswVVJDWrTcXcQxDTxEhpMrnIllUm8jlib3N8Rv1a49k1NTpupPchqTUI5ZXazVc6VpQbqO5H8MVO7j6mubjqoSvFfFUAWAsBsAOgt4CvtfQQgoRUUfO1JucnJivMsYYWI+B+BBG4II3BB3BG4r1SvR46EfE5s0ruwcAFsQ63W2JniADPbEWdCGG23Vj5/rsMFi75jUqvLIklaMRAqIySo1aJzUfqJBjazFyTKrgumClmQKC9uYCoKSY9C42NwdwwIYWG+1qzbiwUsyp8n+hpW9+48qn9yTotfHMoGoEZICjOxWNi478alvG4syXYHb7hYJO+nSW0ZkJzdXGTlmtYCRL5DZVUFNtuiCsw87CR3cGHG/LctnkHjCsSh7uqsMxkwWUKg2e5qw4bxJlsAyGHBnV2buErbKOOQAKmKgsEYXJyGMSqt8tqVOWGsPb/w1ozjOOclxwvijqkjzFnjDXWS2O5YRmIJYWtJla5Nr2a1qsZtDFJ64RRvIVJQuvXJCovcXF1OJNr4m3yqiB02puN0dr3U3jkyC2BeI7OQCCMgwtiRcEE/eNy6pgLi6rZm5W+bKy2LRnvgbsSFY2xBFybD3GovcOD9iJqI5oyObEDFGAr5f3LMbWWRiEsGMXdJNhGbsLAul4bFMVnVpJLWDEYGdVAIsGZcm2IBuSzoOrbBrTivFY5YuQBzmmTBjCyssbSAqCSSG2IYiwuMLnGxI+nh8H9O89xGzpnzJHPqmKAWMl8goIAIv4W6ACuuGxzi3KGV3LWxkaOMOUmKASKobGxXL3d+quALZFTHgAPcetWxJZbAgFwfV3IDAMTYxsQynFwp32uN6sdZDNHp/6iS5kjvZQAJjd8UCSxnG79wkFSpJ3AGwq4NMrM50krLIbdSUcXRSe6RhKhyDMFxsxa5J7olo3M6PL22K9a1hW7kylV+iuuEUkeLmwy07rmDuSJtJKFHXbOO5fqOt6s9VpZYgWcB0FsnQEFbi95Ij3kFiPFrdTYVqU7uE+vIy6tnUh05nilAb7jceFKtFQUpSgFbHhnuY/oX9qx1bHhnuY/oX9qpXvlXcv2HnfYpO0vvR9A/2aqmrbtL70fQP9mqpqeh6aK9z6su4pSlTEArrw8Dnxk9I1llO1xZFwtbx97f/ALa5VK4Xpnf+oKNZsYkU3K7gl3XNe8mSlBkNx1G4qvdSxTZZtI8VVFYkKc9FhWYKuzPa0sSrG2PJRlxxY6gJdRYiNjuQzCRp42MvcbBmdOYpxeRlTKXmyMNgpEgiso2KqAxCkGLxDmKY4mCpGqSxqkcxjyf+o06Jg7KT3Y2lG/W7bDqJ/CBEZnaHJQA5dDKjqDKylAscbFUty3BuAd+rCvn/AGbPoF1J2vZmyjjUMyoJGyJUCxPLsQQcmdLAgi1iSdgGqZ0Ko7okkIiZWCyFI1jcsEjYHBwQwRciSxRH2Fzap2p0Dzs4xjkCsVxksDHcRsro+JbcZ3+YUeDVVHTvJqYJLktJzV7y+tiZVxdpG2Xu4zWAW2Sx4gd5j1LEeS5iTyyR2T0ywnU6qVbYkgYqbXLWkSPZVZuYgWyKB06lmr7kzM0kls33a24AHsop+Cjb5m56k1J4myZLp4lCQwWGKiyl7dPmEB+feb4rXCtmzo8MeJmNfV+KXAuiFKUq8Z4pSlAKUpQHx0BBBAIPUHcH7xUUaQK7Sd58lCMCxyKjp7V0lsLgCVW8ACoFS6VFUpQqLElkkp1Z03mLKaHUFBPGAij+nNo2XNFSDKzrA2UiYZrsvMXeyKbXq30WvCh89RIiQx3JcLL3gWLLKVGRIGIVTy3I8CTXDiGkEi22DA5I3lYdDtuPEGxBsSK8acloQiBQAHVVZQJIWNwwimSzIwa5zOV+vjWZV/p8k/oeVszUpf1CLX1cizg4hzsAImkLB3R4WQD1ZChw2YwJyYWJPsuCSOsQIzM6PqMOTIcRKihrzYTXfojG/MC2Ww672qPooAkmbSSxd03KJmM2a5s8REzpsuzi/dF2NdNIrLqbrrNO5fNFvjzN7zEOhGce/M8T4fIVUdGceTWP2Lsa0J808ls2smigRIISMTuxImjINycbFZD3iOiCy3sNgK76/WwPEimaHmGSO1t0Mtxs6i5QE3F26XF99jAm7PaszZo0Ud19tMVIIPkEXfyBN82YC2wB3qv18GrR+VJxGFVcbu0UTSKBldY4rgs18bXVh122sxcfTB36epax8GMCRwLLEQ4ccqQHlsVswWFCWKKACD7Q6GxPXjp+zksTrIhhOpHeyLOCfViM3Uhu4BYYqEA3IxyK1WxwhBjGxnuLO0ulijUkEEXUcprXHlPQWtXrTQsrq2C2QqVs+JyB/uaKOO6bex03N7ggCaNtUfSJDK6pR6yLni/CTHeWIdzrLGvh4mSIfunj1G9w8EG+43FWHp+b/ijPz5jC34Ym/wDkVV6ePFVXbugDYWGw8B4D5Vp2yqRXDNGVdOlJ8UH3OlKUq0VBWx4Z7mP6F/asdWx4Z7mP6F/aqV75V3L9h532KTtL70fQP9mqpq27S+9H0D/Zqqanoemivc+rLuKUpUxAKuuy8fqmfwklZh8wqrGD9x5dwfgRVdwjQpM8gkLEIEIQEqpDZbtaxa5VhiTaw6b1ZvxuNCU5bgIcb3iRe6bbBnBA222Fxa21qzLyuvLszVsqDj9b90UvE50TF3TmEHX4C7K3/mlyAK7+7DEi4BC2JAqRPrLxyShoo7x8qHGRTHmue6uQouXNrW6Ri/iB01Ucacg6nFc2mWxK5RyalxIGQ/FDdcluRllsATUDSbpGZIcolARgyqNpQGaLkgKc0tGBgpJxYEAkmsilLjhy6Zf7tmmuR818GSCSBjjIWjiH/qxsD3xzwxLL6uTdTYFr72usuGCOBG1Sopmk7kDMozOZLF2PW7nKVrWuqja4NTDp2lktIoW6XdNiI4idoiehaRk79rjFCvgrHz2oRg0UhvywJAT4KzlMS3wuAwDfO3929i2iqtRP29v5f8IhrTcYNrqVMMeIAuT8SepJNyzfEkkkn4mvdfbVAn4qiy8nGRnxRjitwA7Mqknw3Rv8V9BlJHz2HJk6lRZeJwKubTxKtg2RdQtmNg172sSCAfiKPxKEMVM0YYJmQXUEJ1zIvstj16U4kOF7EqlQzxWAKH58WLNgrcxcS3lBvYtt0614TjenOXr4xjKYjkwX1gtdBfqdx0pxLc7wvYn0pSvR5FKUoBUSb1b5/wBrkCT5N0V/2U/9vQKal15kQMCrAEEEEHoQdiDXGjqZ6qLxNLxk2vjZwOt8Dlb8QCPxr7o3IvGxJZLWJ6sp9lj8TsQfmL9CKk1zqh0ZEHDYPCGKx/6F3/KpMUSqLKoUfBRYf4FcOHbJh5CU/BT3b/MpifxqTRYDz0FKUr0cFKUoBSlKAVseGe5j+hf2rHVseGe5j+hf2qle+Vdy/Yed9ik7S+9H0D/Zqqatu0vvR9A/2aqmp6Hpor3Pqy7ilKVMQHXQanlTI59lvVv8g5GLfg4UfIOxqw4lwk4SyF2kZRI6KVVtxdlTvBtgQBZcf81USIGBUi4IIIPQg9QatuGcZxidZSWkiQsD0MiDYNc7ZAkKx6AkMbBts2+oJ/X7e5qWNbl4b/6Mp/4ycEbVaVWhheeW8fIaIZFCX7243CujXJ6XjW/hWf1/BdVrNdEsmUYj0ysEjdo1eUs0ZdXQG4BGTHY2Nr9K22r4vPp4lVUVjYPgAUZUDgnY3srASAKQCgKX3vX2bj8kWnsgRnQRnLKyMXYuoGxOLRKzX6i4+8fPwlWpxUEs/wCdzU5PmR+PdmP6hyBBpDy1Un1OTnLmWQMXW4UgNjdb5DcdDY8K7MQR6YK45UeL5xsIigG+VyyEhCBe1xsdxe9WHCdfGqSs5wKuzyFuvfYhb9blceVb4xWAtjer4hrWnbcFYgQUjPViOjy/uE6Dqbm2OjZ27lFJbcyvXrxprLKXScEgtli5F2xyd745HDJSeuON7i964a/s6smoXUAxgqkaKHhWTHlOzAxsSCh7/h8BV5St3w44wYbqyzky0fZXISFmwb+pMkNrsEQCTFDiVJGWomawYWzAvtaufEOx55cghkNzp2jVLYqxMAhGZBxIsAb45Dplj3a1tK54MDvjTz1M5qOyuRdzP35Oash5a4lJkijKrH0VgsCd7fe9wQbBrOyoe9pivfdgQvfUOqBgHBBJ9UDvdTfvK1hWjpXfCjsc8We4pSlSEYpSlAKUpQEfWRHZ0F3S5A8wPtJ+Nh+IU+FdopAyhlNwQCD99eqiL6uS39khJX5P1Yfc27feG+IFeejPXVHpO7Mw8HUMPvQ4sf8ADRj8Kk1G122D+Vxf7n7hv8hkG/7ak0Rx7ilKV6OClKUApSlAK2PDPcx/Qv7Vjq2PDPcx/Qv7VSvfKu5fsPO+xSdpfej6B/s1VNW3aX3o+gf7NVTU9D00V7n1ZdxSlKmIBXl1OzKcXU5Iw6qel7eIsSCPEEjxr1SuNJrDOptPKLDSaaHVXcgxzK6mdQSb+rMdhlty3TbIAEhLGzJZYus0EUcs3OYhGeKWJV3dzZgYgCNwO/sPZVwSVAvXAAhg6syOAQGU2Nj4EdGHyIIqLxEEETszO8d8ixueWfbAHRRsHsoFzGtZsrH6s+xpxv1w9Of6HrTSPKqSS2yCqMQBYMi4FmI9t9iMvAbL4lpNRtDtzF8sjfrtJ+8h/wAVJq/TioxwjPqTlOWWKUpUhGKUpQClKUApSlAKUpQClKUArnqIQ6lT4+I6gg3BHzBAI+YrpSuAix+tjaN9msUktt1HVfgCCCPv+INdNHKWRWPtW71vBhsw/BgRXPV9wiUeAtJ8063+9SSfuLC1yKaQ2eRPC4dbfCS9/wDLrIfxryup7fQlUpSvZ4FKUoBSlKAVseGe5j+hf2rHVseGe5j+hf2qle+Vdy/Yed9jjr+FLKwYsRYAbW8CT/8ANRvs8nnb8quaVTjXqRWEy/K3pyeWim+zyedvyp9nk87flVzSu6ipuedLS+JTfZ5PO35U+zyedvyq5pTUVNxpaXxKb7PJ52/Kn2eTzt+VXNZ3h/axJbScpk07LI6TMyYlIr99kByVWCsVNug3tsKaipuNLS+JA4XwNVnkgZ2GKJh03QMwDfgrIl/Eo1XH2eTzt+VQp+0GgEqalpirLHPHurrZQ8Rk5qlbpg3LN2tYOT0NSNZ2t0yZqr8x0Niig72lSFyrEYti8qg2JsbjqDRV6i9zrtqT/wCJ1+zyedvyp9nk87flTT9ptOxRWcK0jsqixIuJXiALgYqWaNgASLkEC9XNNRU3OaWl8Sm+zyedvyp9nk87flVzSmoqbjS0viU32eTzt+VPs8nnb8quaU1FTcaWl8Sm+zyedvyp9nk87flVzSmoqbjS0viU32eTzt+VPs8nnb8qua+GmoqbjS0viU/2eTzt+VPs8nnb8qiaPtlA4BYNGOTFI9xco00jRJDity0heOQWUHdfmKlL2r0ZZVE4YsqsuKsbhwxQXAsC2DAA7kqR12pqKm40tL4n37PJ52/Kn2eTzt+VcNB2y0ksaSB2UtDFLgyNzAsxAS6qDcljYAXv4XqTw/tDDM8ioSVjhilL/wBpWUyiwHUEGBrgimoqbjS0viefs8nnb8qpRwNYdRHEWbFs1jO1sSMsT80ZMR8pVtexq3Ha7RFOYJxjkAO69zknMBVbXZcAWyAtiCb2BrjxHi2imYRNOMo5UcFbjF4lM4Gdsd40YkX3QnwNPHqbndNS+JJ+zyedvyp9nk87flXbRdoNNLJyo5QXK5BbMLjFWIBIALBZEJXqMhcCuTdp9IMxzheNgrABiSxfl4xgD1hzBSyX7wt1pqKm5zS0vifPs8nnb8qfZ5PO35V8btXox/8AsL7sSbBj3WYoDsOpdWXHrkLWvtXHhva/TS2GRRjLJGqspueXKYsmsPVhnFhnbc267U1FTcaWl8Tv9nk87flT7PJ52/KrmlNRU3GlpfEpvs8nnb8qtdPFgqqN8QB/iulK8zqznykySFGEHmKOMmrRSQzqtutzYdL2ufG29vgR8a5vxKEdZYx7P9w/u9n/ADX3U8Pik9uNW6bkb7eN/jsN/kPhXIcG09wRCgsSRYeJubn47knfpUZIe/ScPXmKQMbkG47wuD91iD929e/66L/kT/3D4X/aviaCIG4iQHu9FH9osv8AgbCuScI04FhBGBcGwQDcCwP328aA6NxGIdZE6A3uLWJKjfp1BH4H4V6fXRDYyIP+4V4bhkJFjElgALYi1gSQLdPE/wCT8a+ei4Lg8lLiwBxFxY3Fj9+9AdW1kYteRd72OQsbGxsfkTWT1HYvRjHLUypGizmBBIirEksUiOImC54hZWIyZgthawuDqfR0VgOUlh0GIsNgNh4bKP8AFfJ+GQv7cavsQAwuLHY2B26bfifjQGUi7KaARvH/AFJtJFqYWs0SbakRcwqqIFB//HUiwsLtt0tzg7KoZ3d9SvIJn5caODZp9RDqjjcd3vRAkXa/M2xFhWt9Eaf/AII9+vcHiQf3AP4UHCYP+JD3i24vYsACRfpcKOlAZn7LaIyRyf1D3hkyVS0ds01D6jbJcl70jA4kZLa97AjVpr4ibCVCfgGB69P3rk/CIDkTDGS18jiLm5ubnrXqLhcC2xhjW3SygW3B2/EA/hQHr0hFt61BfpdgL7X2v8iD9xFBxGH/AJY/D+4eIuPyrweFQXvyY7/SP/vgP8CvEnBtOesKdSdhYG4AOQHtbKux8o+AoCfSvgFfaAUpSgFKUoDNT9idK0c8ZytPqOeScWwcEN6tXUrjlk2LBheRvjXWDsjAmOJcYtp2sMVF9PkV7qqALlySAAPhatBSgMxH2JhWAwCWbEppkuTGSF0pJjUgpgwscSGUggb73JlcG7Kw6ZXWNnIkiWI5FdlR5XGNgADfUP8AgB+N7SgMtrOwemkVVLP3BEFJEb2EMRiHdkRlN1Y3uvWxFiK76zsbppIZYGzEcsqyHEgEYokRRNtkaNMCPg7bi+2ipQFJouy8EWqfVoLPJckYx2DMAGYPjzNwvQuV3NgK4/ZKOzKJ9QoMnMiAdbQPzGlJiUrY3d294H2OPTatDSgM2nYvThJEDyjmrEGbIZB4Z5NQsym1uZzpmc3BW4HdtcHiOwkGcTtLMzRSvLk3LyZ5JeaxzCBoxl4RlLjum42rVUoBSlKAUpS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0898" name="Picture 2" descr="http://www.conservapedia.com/images/0/0d/Tapewor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09800"/>
            <a:ext cx="3162300" cy="3633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600200"/>
            <a:ext cx="6477000" cy="3962400"/>
          </a:xfrm>
        </p:spPr>
        <p:txBody>
          <a:bodyPr>
            <a:noAutofit/>
          </a:bodyPr>
          <a:lstStyle/>
          <a:p>
            <a:r>
              <a:rPr lang="en-US" sz="4400" b="1" u="sng" dirty="0" smtClean="0">
                <a:solidFill>
                  <a:schemeClr val="accent1">
                    <a:lumMod val="75000"/>
                  </a:schemeClr>
                </a:solidFill>
              </a:rPr>
              <a:t>Parasite </a:t>
            </a:r>
            <a:r>
              <a:rPr lang="en-US" sz="4400" b="1" dirty="0" smtClean="0"/>
              <a:t>-</a:t>
            </a:r>
            <a:r>
              <a:rPr lang="en-US" sz="3200" b="1" dirty="0" smtClean="0"/>
              <a:t>  an animal that lives on or in another living thing and harms that thing. </a:t>
            </a:r>
          </a:p>
          <a:p>
            <a:endParaRPr lang="en-US" sz="3200" b="1" dirty="0" smtClean="0"/>
          </a:p>
          <a:p>
            <a:r>
              <a:rPr lang="en-US" sz="4400" b="1" u="sng" dirty="0" smtClean="0">
                <a:solidFill>
                  <a:schemeClr val="accent1">
                    <a:lumMod val="75000"/>
                  </a:schemeClr>
                </a:solidFill>
              </a:rPr>
              <a:t>Scavenger </a:t>
            </a:r>
            <a:r>
              <a:rPr lang="en-US" sz="3200" b="1" dirty="0" smtClean="0"/>
              <a:t> – an animal that feeds off of dead and decaying organisms.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Activities of Life </a:t>
            </a:r>
            <a:endParaRPr lang="en-US" b="1" dirty="0"/>
          </a:p>
        </p:txBody>
      </p:sp>
      <p:sp>
        <p:nvSpPr>
          <p:cNvPr id="15365" name="Rectangle 5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en-US" sz="2800" dirty="0"/>
          </a:p>
          <a:p>
            <a:pPr>
              <a:buFont typeface="Wingdings" pitchFamily="2" charset="2"/>
              <a:buChar char="Ø"/>
            </a:pPr>
            <a:endParaRPr lang="en-US" sz="2800" dirty="0"/>
          </a:p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All living organisms are either one celled or many celled and perform the activities of life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pic>
        <p:nvPicPr>
          <p:cNvPr id="73730" name="Picture 2" descr="http://ts4.mm.bing.net/th?id=H.4889623897112851&amp;pid=15.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16537" y="2573337"/>
            <a:ext cx="2857500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Characteristics of Roundworm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2362200"/>
            <a:ext cx="4194175" cy="2590800"/>
          </a:xfrm>
        </p:spPr>
        <p:txBody>
          <a:bodyPr/>
          <a:lstStyle/>
          <a:p>
            <a:r>
              <a:rPr lang="en-US" b="1" dirty="0" smtClean="0"/>
              <a:t>Body shape is round. </a:t>
            </a:r>
          </a:p>
          <a:p>
            <a:r>
              <a:rPr lang="en-US" b="1" dirty="0" smtClean="0"/>
              <a:t>Some are parasites. </a:t>
            </a:r>
          </a:p>
          <a:p>
            <a:r>
              <a:rPr lang="en-US" b="1" dirty="0" smtClean="0"/>
              <a:t>Two body openings.</a:t>
            </a:r>
          </a:p>
          <a:p>
            <a:r>
              <a:rPr lang="en-US" b="1" dirty="0" smtClean="0"/>
              <a:t>Cause disease and illness.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4578" name="Picture 2" descr="https://encrypted-tbn2.gstatic.com/images?q=tbn:ANd9GcRqqpEs7DttWKksvXUVCd_fm3ZMOVBLskFeDARIFWcMy8SDGwkB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5906" y="2286000"/>
            <a:ext cx="3907069" cy="24574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00600" y="5029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</a:t>
            </a:r>
            <a:r>
              <a:rPr lang="en-US" b="1" dirty="0" smtClean="0"/>
              <a:t>Hookworm </a:t>
            </a:r>
            <a:endParaRPr lang="en-US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Characteristics of Segmented Worm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2435225"/>
            <a:ext cx="4194175" cy="2517775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Body in segments. </a:t>
            </a:r>
          </a:p>
          <a:p>
            <a:r>
              <a:rPr lang="en-US" b="1" dirty="0" smtClean="0"/>
              <a:t>Some are parasites like the leech. </a:t>
            </a:r>
            <a:endParaRPr lang="en-US" sz="2600" b="1" dirty="0" smtClean="0"/>
          </a:p>
          <a:p>
            <a:r>
              <a:rPr lang="en-US" sz="2600" b="1" dirty="0" smtClean="0"/>
              <a:t>Some are scavengers like the Earthworm.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2530" name="Picture 2" descr="https://encrypted-tbn1.gstatic.com/images?q=tbn:ANd9GcR8V90PiJGy-AKoQG1dQZZnWfe5zaked9xMgTTYyfRifIA1Mdq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905000"/>
            <a:ext cx="2466975" cy="18478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5000" y="3962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</a:t>
            </a:r>
            <a:r>
              <a:rPr lang="en-US" b="1" dirty="0" smtClean="0"/>
              <a:t>Leeches </a:t>
            </a:r>
            <a:endParaRPr lang="en-US" b="1" dirty="0"/>
          </a:p>
        </p:txBody>
      </p:sp>
      <p:sp>
        <p:nvSpPr>
          <p:cNvPr id="22532" name="AutoShape 4" descr="data:image/jpeg;base64,/9j/4AAQSkZJRgABAQAAAQABAAD/2wCEAAkGBxQTEhUUExQWFhUXGSAaGBgYFyAfHxsbHxweIRwbIBwcICggHBsoIBsfIjEhJSktLi4uGx8zODMtNygtLisBCgoKDg0OGxAQGywkICQsLywsNCwsLDQsLCwsLCwsLCwsLCwsLCwsLCwsLCwsLCwsLCwsLCwsLCwsLCwsLCwsLP/AABEIAMIBAwMBIgACEQEDEQH/xAAbAAACAwEBAQAAAAAAAAAAAAAEBQIDBgABB//EAEAQAAIBAgQFAgQEBQMCBgIDAAECEQMhAAQSMQUiQVFhE3EGMkKBI5Gh8BRSYrHRM8HhcvEVJFOCkrKiwjRjc//EABkBAAMBAQEAAAAAAAAAAAAAAAECAwAEBf/EAC0RAAICAgIBAwMDAwUAAAAAAAABAhEDIRIxQRMiUTJhcQSB8DPB4RRikaGx/9oADAMBAAIRAxEAPwD4gwjEvSN9reR/fqfbHC7bwO+CDTLAFioCgCJEkSdhaSP8YxiHqLFxf33n7bzeZx6zU4IAYdRcEzH2tMnwO8YmMnqBKnUdUBQDJWCdW21jaJ6xiqlS8A7+bRc/4O35YxiToRdZZRMEr0vuLj/kHtj2oTBW2nVY369QO1u3+2L+cTSLQniQCN9VwCQQJE9IxLMcOKsAbKy6lJ3C3gMOhJ/Kx9xZiVBTpA5HEW3jrubHVf2wHmjMk2aQIjoBH7Ht9m3DaQrEBSoqEX2AMXvsJMH9N8V5rhrM6lBJPQ/oT9t/bCckmCgPIZL1Fcqw1rHIZkqZkg7WMWPfB1agU9N2VSCgeVWygkzyiBa8g+/XHZfhxp1WkqCh5oOoAHpb5jcj9cHZ6nyNvZDaYJ3JafqWSSRANze11lPdGoGylEMtV1GkBQQ7AXNjcG2n7fnOFilmBVt+hIF4H82+0dx+hwx4PUZlq8urShn+VUFyIFgTG8HruSML62qSTPOYA6EWJgixsRt3GHitswXk8lWAcqICGGjeLgNIEmD22MbWxGEq8rsFafn8WgQTze9vNsW8IpVg59NQHTfUOkhSHvYbm+8EXkDDjjfDUTVUQXtrQEMw1ISRYnkOrpsYG4wsnT2YCySVcvZn1Iyak3KttK+CJ/c4c5GmtZZggBZalUgwZsVmNSQOhHW42x5kyadFXqkBCSzKtzT0nldSs9xPe0dMaHKZpI1wjajIcksmob9dSgiSReDC3s2OXLLz5NYHSyIRQdMFFgsHaIIkT9gDDDp+U+JoCjVByNIV+W4OoTM7HcWMmw6kYPq50AsppIGAICjUqkRqJQKZYe7TzCVF4Dp0aWlmdhSTYqx+k2g3sIIbrcCYxFXewWZ/I5YO7lY5RqKEahr3DKOxE2/pjcwW2W4eg5sxV1KXgcmiNRAET0lxaem8XIdE06VSnSBFKmGuxMeoT7bJJAjwZ3jFWcp0jVNOrVr1HLBuYldZja5Fix33st8W7/BSxpEozo0BSwMAKQTy6ekLO4gdJmbC8QygramE/wASEEIYGqRzbWcqBP2J6DB/xNxBctQU6A1SqdRE3ABBn8479R0sp4gGK6UeaqFdSKkQWX6PKmFkXJ2vbC4+XZmxFlOItl1AYEvqIZS1iLQIPykGb+I7yHm6nMwpFtJ5gCYZTEtMb779Y3scajP8P9VUq1gqVTdqhPKwj+WZLCQuoCPsJGUzdFV9OqGJVm2NiCCD7bRaZEjxjqg03YrBcnoZobQoHvfawJ5R35o23xpqWRappFTn0rIZZFQQQCIMiIFugAFj1yvEyPVaBHj9/v3xpeF0a3piKqESQAe6D5RNusWubDwWyfYxeuZqekUYpIJHqREC0gjZCNgABYxcAEJ/4qjTAZSajLfmsAevLBtc+Lkx1w2p1DJ1U1Um3RpAF9OqQTOxOoybXvhdV4CjmaNSxNg/+R2vJxKEkvqMLapNRSxYsxNrG5AE2G24uRfvvB2RK6HnVIWA5YgE8odRAMmGkdgJPjquU/hldS6+o4gDSflkGQx5RsQet42OKshXWAgs0GSbyZsAQsxAFjbciJxdu1aMRrU2aW9OSpCkbgMTeLxMQI6EiRN8Mc5lStSkLbgWvIF7arm19ogx4wLUpfhB0LR6myiCs9NX1W0m+0nbqZmskpYPIlBAG4IAt/me5++JykgvYAmdUCHA1Cx23/LHYKrcNQsTrIk9gP0147C+x9iWIaaAS3ToD17D/OLfQJUkgSY3MG5iVE83m1se5lCX0wBq2lrAfvxfE0qTSJJIIOm0/m3ft/2x0WMCU8ue4FibsBaJP3g7bnbfHfJPUxb2N5sd/HnFoCgyzTYbfbvHSfa2LUyWoixHdunWAJi9jYeexxrMX0l106YgLLkMe4At1v1++G+byIHogwQjEHcDTI5iSLLA32knuYGy2X0ArEywYdINw3TYgCPfrbBucTVKCYCgQCbFSJ26CYnxjnlPeujFPD2CB40gCpvHedtpAibkbjtadQA2SoogMCkwTMwAxvI7bHFeYztJiECms30iTHW0mJMRe9h4gjZYK3qUYKSTpLwpEEldYM9CRYgYHFv3MANwxQ7lS4UTv00gknp8xgEGe/ezPPRUoLB2YooEXFzJ6zEWiLEg3wBw7gzhwXAvsoI1dLwbECbjfDL+B/BQXINRjdiDtG5BH0nuI7GcNkcbWwA+Vyj5dKxALI9GA6XjmWbi4Mjae0zGEiUHJVWBAO0jpuT3jr9/ONQ9T0Co1lbgSIJW952kRvtO/gRqcQWswpnL65nTUUlTpMr/ACwRqkgzuWBJ3BjN9hsJApKqKzM5eGUF1CgNeKSaFCgsT8p0+AbYacPSIZaZQbmTG9jyhrm+/wCvXCqpw1WagoKk02YFCFVlB+UGNyGAm89bycF5YaKsBBBnWpMAab616Fd7b3AB78+RqXXYGwxG0VkHN6YY2n6W09T1ET0vGLAXdl9LT6essRtpBgiYAaYnpuBbv1fNhYbQmkrIKzsRf5W9mA/xaipnV1BVmCbFbyJ7Ed43k+2IptoSxznk/CarJCKCVKydNQEwkRygyYBO3vGMjmNego6tTq1GVgOp0giYYb7jzEeznjHGmYJJhtm7iLzEAL26m1ycZZczpraydcxIe8tAveZm++HxRZSEWzVDJ0nSpVdRU0qopDTZjqEtqMHowHa5O0YNyJLqBUolbygLgwYspMGW3hSAJMyCMZil8SaFKqi6YIA2ibzYCTeT3g4gvHaplQFgwPlmInY7gyu/+cFQkV9GbGXG+JulUmpT1qp5WEtpOrUAwJlRJJvMkg9sV5XjdIgaKujV84AgtMk3Mc2rqG283KpuIVdWvQCwG8b9p7mHi/bEsrWZjpKLpmY9NYv2gbf5OHcVQ/oT+CzOZL1CNR/DT53aQWfcgE7noIveffziFZHplQrKUEMw5gAZhADEud2jzfpi6vrgd1+XcCbc2kWMbxtOEOdVgNAGlZlnY3d4Mt7biL7nDYt9k54pR7RVwurNTSYKtJIYmJ36Edo6Tj2jmHQ2A0EtpsNxeAJ7xbr98RyQ1FVEqwJIgAT5Ntge56+MW8czAARENpZ9QI5pIvY2uCIO0A9cdHbon4CMlUL1SpfcRp7ix2AAjlB/I4Opsrgj8RdBlGWzHbdDIOw27WB6jZRF5ajT6rXDBrk7R2CgwO8R4OJU+IS/4i2ghhtpHQgdIF/viEk27Rky7OZIVirELqEE6AYdYsFBYBOnLY3N9hhfRy2l59Tlm4CnqLAhoFmCi3SCNhh3VytRGKknmIEE7gfLIJkWAsR7d8Sp5MQSwM7qReYImewA6k/fC+s1obQtohUWBYsw63BUkaYMdg03+naSBKq7keI3jz+mLK+YpUkDimWfdSRAmBDX36jYzA+1zuHdUIYu67gSB3sDb/fbrjSt7NQNTycgH1KI8PU0n7jpjsFPmBNqZjpFKm36kTPvj3G38C2JKS8ysDDKsBTImx6j36X84EoSGVdXKxIY6Ad7XmZH7scWVjDCG1MPm2IVY6+fvaIxCrQULqhl7mxHUDb7G4HTvOOpBPcrlAtRQxiDJaLGI+WRuD/f7YZ5bMcjaQdDC6wDyoZ1QepsdQEjoMBLmyoXTGw5+o9h0JB/XxOB/wCIDaizEEWBjtMeZ83wKcjWMc1n/TKGNQOqNROoeQOm9uhjxjzMVwil7X+UAWmTMR9J9/pI6QV+azjM0KYUNIAPUqASB9p++Cs2yENr3YAjSABIIBE9Nv3vheC0BlfEaqVQKyvodRBQkyT/AEECBudyNj7YJyGdaoIqByQLOiy6/YQDbvv3wvSiUh7NTm/LeDvYiAe0mJGG+TUL/prrkRLGJvMjdukdPm264MqqgDjKKHanPNzCTIMTaTPykfl/vNFYiU6NpMxAE/MTsxESQdxHaTfl6U0zGr5bNBBNvlAYAm5F7THTfAlCs6GSpmVcTaYDLqEbja+1iDM441t0LFNukSq8PVmhSCr6r/NdbhiZ2kb7QQdowuyuWNDJu5YhmKzaQJ7AnSxtH3P8pxegquVChBI1L8ogCdXzGBs1j2AEyMMKXw1mqv4djLyVNamBrDMJjXzQ2oBhNtrG9oxlVF1il5BXHLTqQIIWdhB0qSbRqvq3P5SMRq8TUJU0kMzGxvKrcEbRDCPbSe5OD6Pwq7QxegJOmWrpI5JvBMAAR7wMApw/kJDUxyo8ahqOo6Qo/qEksvQCegwPT+SkcCfkAGaJXToHggEQJmN9jJ/M4ry5dbKSsqRIN+oInsZg9wcaCjwIkU/xKQLKDzOFhSTpJJ7hT7QJice0OHUUUM9ZGJBGhQxYSqw1hEr6kxN2pMLzIdRRSOOC6M+KVve/3G/+cEUeDVDZUPzaBaOYklVv9XKR74e0DlFJ1a3hSRbSC5CwBBkDUWN+iIDMnFVTi8WSlTUeQXMwQTLk8xm56kDGui1fCFuT4EWg8oXfvYhW2Ek8lTV7K3bDSt8M1acalYWH0kX6i8cwMj9dsQp8azEQKrAc1lgDmknYdTJ/tiyjVadTMSe5JPeP9vzwkpRodKVhh+G1VgrV6MzfmkLBG8DfrHg4N4V8PwNasrqbSJEERIhgCB5IvHjCs5hFBkgACftjdcEy8UV8iT97/v2GOeeRLwM5UuxDnOCeP2cZrjPBYBkWjY/3x9Sr1CVhhqiLneBMLPa/9sIOM0kqxTQaGMyxNhNgOY2louTaesWWLt6Zlkte5aPjOdVQjKs2ifPNtO5t364HCKVVS0RH21fbYb/fD3jfCyjGVuDzAjr/AJwpDIhYmQ+6Mbj79b/f2x6EJ2jgz4eDtdHmbhmuSrTpAj6dgI3HXfebYZcIq6XbXDhByuTGk2jmJHSbe8Theda1NZ/EIkMQQdQOxm4Pg4OpZBH1AXkA65IAAu1pOoxb87Y06qiGqNCtdSsEBgIIMRFtp27EGbXG4sDnKwJZZiSesgm8e/QA/wDcjHKaaZ9NdSgROsErHXSkkg7zNuu2A2RVOski0DpcLsL7W69xtjmWNXYHo7KCWB+VQDykyfHgnm8G2GmRtWHqFEGxOqYJncHoQCJvDEWBnFuRIqTJUnfblK9LRP8AN7RbvhHm2BkhQeZmMGRcyN79didpnFL5NgD6lAajM7naFETbl0mLeTjsLm4gz8xBM/8A9f2iwjxjsHgw7Amc9ACkmDEAH77bA6evbFvDqILrrYybKBtBNzPa/TAJrM8kkk2H9gB7WH5DDL4epBquqf8ATggEAg9xG3t7YvJ1Fsxbm6BUl45QYUCASOYloF2X5rm4WBtsBm+jQOYDvH5H974f/EChaK6JYBrztMdIF13iejReJMaXC1/hneaerlcRYmmSAQCbA7kybQPukZqk3+DGZpy7DaZ7QB9h09sPaHDi2XqVgC1NGCzG2orsOm4vbcYpymVKoWAOp7QEJ0C8uYmJEAC3eOWcaLOIKWS9Kk0GpUVqkmCR6auTvPzr020AdTgzkroNfIjoORqST80KTEACSBPaCST00juYY0clqLEswVSDrgdCoIA2J0mRJHvMSVlHpJR5wCW+UkDV8ogho+WZJ8aTNrpuO8XdlWCFBJhAxIA+5npE/wBN/E0+ToT8DQVt/SbQ0gAPp0kCwZ1MCGmQ6xF5Ax5mJLAPyOdyRIuJkEDa48w2MzRzjKp0wNJ2U9/BNxN+uHOU4n6o0PoWpIg9Gvs4gjSDeY+xnGnjMxiyKVqVAQqKCwkHcTCg33MRPQHfEMpT106bgA6yQFVgzW+awuAN5PTCw0mqF6USTBjY6wbgk2H9sOOE0PSNIVSoAuygTJLQqkQJsNVuWAATuuEapFY55x8kvw1Laj8sg9Rbf7edt8W0EpsvK6nyCO+Ka2Rdw6hoEA2N2E7AiLmBB+WwGxGDOGcISmrLpZbj5QDtsZYRMSZ3tsJnEpTSV2VX6xrtEjkR3mP8fpgXM0FXdt779P8Atg05CJsrqDvp0wSSwBcnTMA2bwCBOKM/8PqwX0tSt4HzG5I66hB2BkCARIOpVJvtlF+uVaiLfVQ7Mpk9DPTxiNSukE6xMTpEzH5Ynls8KZZa1MEpyl0hW+UQBEL+dz1OB88vqNTek151AxJN7gjbcSY6knD8VewP9ZJrovUsCnKRq6GAVAg6mBuBF9r4MfJO1MtqYQYOhQ7L/UVJnTb5vH5VZKg3putNkrZitUKa/UY+mHEtdrsdKGbTBbfD9qJFGmphimkAwrHSPkcKRIDFfy02E6Qk6i9EZZ5Myua4XVqU0vKMSC28MADf6SCDIM/7Rqcr8VHJolNyK1MCPUDcw/lFwAbf29iVGdzDVWdCi87CPTYXWCbssAySSWgGZmL4TUHNOrVyx0yLKCJWQZZINu+31KCDMYoorIqZOOSSdn0Gr8cZdl5HlttJsf18/wBsNeD5XW4DN/qjSTcb7R946H77H4gysleoygFUY6hYiJ7GZ8b4+t/CWeZqYmQyG07xNiQb/n5ws8KxNSR2Y8rlcSj4n4d6il450hanm8Bv/wBT5jvj5txLKiCP5bj9/vbH2z4hphapeJp1Vk+zD/Zp/LHyrjGX0uQRF72/fnphoyqR1cVPH/P5oQ8OrAstOeVh3uDcxPQHY+52wZxSuAI1KXkQqAQqgQg2udJk/bqcB1aYp6SLMGiZ2XzJ8kW6AzM4M0Ug5d2RWm+vmgg3OgfMbGzQPfHU6uzymqJcAyrNUeq8hKclw0i1yext4vfxiVVFzBDGegSJKtc8jD6TAiR423w64rV9XL6uZFqkfJSJ5E6coibxBYRaRscJOG5s0G0MWCSQs0yJO+xiTsLjqewwi92/IYlhfSSgM3EsRG8kkSQI6D3O3WuoyKToMltQsw02ki4Mfa+wuZwFUq/haVJZmbVpvygCwt80yR40nbDHI8Lq1BekVWeYwszpMQSRsRMSDcRcDB4pdiSW7F5QG5Jv747BFStpJGgGLTAO3m1vsMe4ALElEMpkE/bqRDD9Yxo8tmQQagQq06nUCLz8w8bzHtgdMuzKTBWoy6tIMC5EEWsYvE9I7DF/AqFVmIcsSAAoYfMNt4JgAARvfxg5GqDYaqawQRysCGHXUSIsdjuenyte2C8vXVTUQrARAunq9NoDAAt3APWJ6DHcOy3qVgosTAWBuQLknqS3XczO2CXQ3q8qkMSzABpCSGVYIBJJ32gJJuY5eW6NYmz2T9J2IYsjW1ERLMTaI1WIKmRIg22lvVWk0NUBNvw1mOiaWEfKANXQiJjxVQTSPVcIaLMopoPlBA0pIuNOmAZuYaSJnCrO8SrIgYsFqEwAR8qix9ht+WG3J6Fbs9+IspWZhUIABAVZ/l7wLAGbINgI6ThFnAVNmlukqSRfoYg7f9tsXZnPVkcGoys7brHQ9yAAPsZHiMG1uLoir/6sX9MyEJ2bVMF/+mw98dS5R/wMEZLhNOFV5eseYqd1F5t9xvczbYxXnXKVaiqEAkgkKDJO5DAEGDad7GN4x5wfMFmbReUh3+oCb2g8/ZifIvg/KcOKtCrNRDpEQdJ1EkswIAG8tqESLwOWUnxfuEbCKFJKVQEsquwC6jaG5hq1ASD3sJIFtoodSzBmIDEMs9jHQzJF94FgQeuGa5BPpCvUiNTGUSwJcjSJtNyBMDecT4fk2ZAASWViCzFeb6uZSZBsYIJ3G0X53LV+QXoHBX1AjzBOkMGt781iP+bjfDSrVZFDExZV9Qi4nTZoBDC4Enex/mAnnOHsKVPdW1b2khpiA3KxGkgg3BJ2GJcPztOtTZW0tUgoVjS4MwLRFngx0LE2tibdroR7ATnajSumpUMdERKakgED1KkmQZMk9JgzjOZgMXYKxQM0kLULCRYEMTBIuZjxYYsytdXZ6FV1b0yFp1TCrpOy1LSBOmZMLpa4gkj5anUokmoFB0nTpNj1Fu3nrO+OqnFUVSoBzPEWqSkNclmYsSWvAZv9583vZ58O0aZVYqWnlNhpaLwGMsNwREXNzOAOLLTpenVZNSVAQwDEMjDcg7GZkTOxE74Mp5UTRqUgnoIT+NUkEweaYG0k7bwdsNOnDQbolxLh/pZhqmp6aMkMEMFpUzpCkHTC6gOwvacX5LOLl2KcyUnT/ULkydPKyi8EELB3WNtsWZXMLVMQTKF/TB3XSSGAJDLMTEwD0CmMdlcqpTSolSuqCbqRBUwfAM3vHc4g5UqmbsrCMJKH5xKkSJ6xMSPcbHxgOvkCFaqUipTUOVi2pesDba/eCTGPeH5x0f0XI0ryKYgDU7GT1mbXvFumHGeotpBMwbC9gwsfblAt4G/QcnB0ZXZn0yLPWNVSYcAg2hujCQdwV2j32vqPgvMH+IcM0lhJF7QSOvW++EuaolaZaVVVEL2AnY2jrue9jYYO+FK0V6UsSSTMmwkWAH83KZ8aR0OGm+UbLYtSR9M4jT15VT1Vio9iJH++Pm3xJlNMHuJ38x089P2fqIg5eqOxU9fI/c4wXxfelTMGxdfyIYefr/T7YT4/B6eJ6a+/+T59xCkZABAVo1CBJi43ufYdr9MUZfI6zd0VmaQxJJaem8b/AKnB2eoSVMwFBPfaDHucX5bhyEtIDASac2uIOkkGxubz7A7Y6oZPatnnZo1Nl3E+GuWJWsqBQCgWpGgWiQDC3Y3AF/cRClw1yyms+pQkMxeTMzpUe1gG6zYbYhV/h6lCk9SULFlDTJVQDfSI1QQLeV73S1Gq5eoyzzfVBBUgxBnYgzhkpNaZE0eaX01kqaFMQISDUqLEglxqUCQSZsSTa2KUrVNAYUzRpqeaqULMSW7tIJMbrHvAjHuXzD16ZqUm0Osgp0M39xcC++wJNoEp51apZ1RdY6Ee0soJIB5ZgggbC2FT+TMMzjHWdOXlbQWenJsN/OOwoag0mXJPX8NDfrfVcY7DcI/YFA+QqvUczUZABNifsAMaPJ1SmqxYRMPcyDYiJIJsJ8nbGeqZYU+X1BO4jmi8HYkSYH6HtgivWrCmQlQ1EG5Vmja5ZTB1RFz5GDkgpAZoBxLS8xJU7TcTeIgcxiJPm1sQ4dmJKirEJqNgefVO8AsdoIJJtjLZDL6uc3AnVBMg97AnzPg9saDIpqp+oV06DLAySd4AFrmPHTviMsah0Zui3i9Gu1lP4bIvUBQxEql4k27kCVxSOFjMa19YmoBLAtABESNBMg9Iv+hIZOjPlwmoKXVHYCBIIYRzdeXqIstxAOEGZ+Haw50BJ8Qf1Xb3IAwcbVVdARPNcIcag7k00OxewN5EsZU7dNpnYTdw/gNN6SBywmW9QCxtsSVsIgiSN/NpPwuoNArlkYg/MWGxvJM7iO3TabsfV1fMJdbepeWJ3ZgZDNbcQbnqZw8pNLsVyYJQrLRpu7AIWJOhVOo6jy04kQAGK3O0xfdtQzXrUlRJptUBepqgsaa6jBJJLNGxMBjciSNCzNU25CAJYqIbe0zzfLBN5nl1AdMdU4ynrBFhy5VLcqxImTA1Em4LGFtYxOEa5fk3fRoHzKwACWadKQJA6SSw1MSbiRpAAgXsvzfD6jUytNg1f1CJjwDY3k3Fha57TizhvxFz5mjUqenoepUV40uQGA0S2zsOUbmwBsCSNVzGunK8irUmmVMEWs0gzqlZ1TczBIAxFwlFmSo0nDeICtlilaTWAIN5JF5AE3AUAkTNjuYGFLBBXSsAWkMQQ0KWAE3CgyQDuIMix+rMcS4/VqaCQFYSvLMkAwJubiAAes+BjR5INUonUnpvTUVLnotpC3hTN5EHSDaYxnj9PfyNVGczfCOb0kIXVqZSxjWCLLbrvdrdJxLhXGKwKU6qLVUNpGs8wJMkh7lbdQNsOzlwX9MECRFMmZ1EgmCOXTIFgenucCrlaZqIyEq+rWQSIbm5gDFm33tinqqqkNoc8U+HqbsuXWxpkFw7HpdiW/8ATggSAJifqGM2mfqtUYPVpelJGhuUIBMaVaAJEHSGk9b42Xp6G9V41tThgTaxPQfKQBpkxIuAd8YziHEK71g6vo0CAgsIGyoPM3v5OJ4JXcWZK0GDLaapzFJ/UBUKAJMDlAAMCwAiw+0YOo1izaqTCA+lgsKwM2AAvBixA7ThZwTidWrVUBRyiXBBIBm6ldUgE/qcNc1lxSLEEKpEqCY1bRJi4sLHqCRvg5O6kLxZDiHptqICuUKkkC8iBpMHaZsRe3sLQrMNL7G3/RuQRI3OnY7g9xYfhGSOuu9ySFIE/MGFyCPm0iQRI6+cEZamxDG5JvaAGgFeSTfRIv0jsMTaS0PWgbimXVlPqTooiDcfOZk+QNRsALt2GBqb+lmcvHMnqBVIDBRNmA1CZ5rjYbRhhXOk6YI0qQQDMAC91sdU7mbeBfM5nNFKqLJLB1Y32a3L80WgH3Y+MVxrloaPZ92yo/Cq9OUH/wDIf5xifidooaYsKhO/UqLRM7DePveMbPJVfw6u0FB/9l8j/fGR+KRqy4j/ANVp/wDgsf7/AK/aUXpfg9TF2/z/AGMHmFgfv/YYgM7oVgRq5VsJknUvbawPi57gYtzhhZPS/tF5/TGap1CSxn3AF9O5I6WjqZx0YIclbOL9V9YbxQn/AEFjQjkrYgiY3vYWmPOKDSYsVnkUFNTD6QZkagCsn2MGOsY9ztVajzJmFG250gT7/wCe1sDVEYzNrSJ3YTEiRzf8HtjqXRyjH4czBpl3BY6BcKd1uWt2gdNpnDbMUaNKotZDFOvOhmEAdHlZi0gx3IiMLuHUShanTDFqjClOqAZ+ZTpkG3UTGOr8YYIaSqopqbq17gwLQIPjE5pt6NY44jrFRwmhlmx1T+pIJ94vjsKaOaLKCdEnuv8AxjsS4jaF4yWpuVmABglhEEHpBlm2tHbFgpei8DWGXf6WO9xuIEQZnbzhr6gZS7Fl6xTJvERYzExckxNhbAPGMtKqWXQ14WbqATOuRdidiD/7QIxdSt0IG8Py9J9T00mTLAsYXxYX3/56lxlMlpUSTz2hBEFRuQJOq52273xneHcQrEikjculp0qJ2PzM0RcwTMXMAnd5WzCqr6HNOoUgEEaWNjEnSVMDTN5DAT0MMsG5VYshPxn1yUFW26o/KpZQdiVI1LN5IiZ3wbkabsmkEIADqAcFh/L87wstE2BhVgHAmZX1aNNqg0uvI5i/W7X3sFhoiLdimzaOGKxYm3n/AJvi0VqmGrHL1xJFR2IB5WBIYW2DbR16ixwbQzzr8xX0xMEidXsxEmZjT7YqoccYsVrFGtBqMOa+8ACfMxO8HaLqGaDgimp0zzSCYNwLSs7TBI+XuLJLXgVoYVsy7LUeuvppMqCVDt3Ba5GoSROrcRMAYQUaJGbolZADIAADKgkEA+8zPWbY84uKoZTUqakUwmpQoB3I0ISAbyTM/e2GHw+ml2cEchMGfmIX+UzMEg9t+oGNtKzL27M7xhtVZjM6mJt5Y/kfHthxwBQctVhn1K4ZNESIG94PXcGbbbHGZrrc3m9z9z3w++Fqyg6A+lyDGo8k3ubbx06+ej5FUNFJNtG/4FlKboDyiAVOlQGIdQxkXg6l8ybDfFmV0nMkkgI6qjslvmGksY2AbVcfzbEWxnUz/wDDuKbAxVMhqagBTbnBWdQuTp9puMMQ1wWIkAdP9wCIExp2OphbHnzi078Em6FuZWpLFVlVMEASpVdKAjqLzzTuY7DBlCijfi7PqDRYQ0MDv3MTELba+K6tMA06a69ZnT8pSJOoPfYm1iZHkXIzmYAXUxGoXJkwoFxcm5PY9YjGk3qg8iOst6kjl5VUAxZYXXb+qZMwbi1jhaPh8sy86AtYTbe3XcD2B27jA9XOO9Nnp2VAUcCCQrL80HcEA+x2NreZnhTGl61OfUXmZVH+oskeoukRMyp6yPyrGPHzQ6THOTya011q6sxvUULJMC157gdACD7gw+I8opPrO/IyqKiQZBYchiN5W5G1vmEYr+Haz1/ndWqQecX1GQNLTu0x03MmwnFmaQErSKrDKTJPNO8zq5bCNJE37kYV3GeyidHvBsqqohVzoVyZDXaQAADtB1HqLKZjrXTqVapBYaC0+nNwR/s+1zG8xIjFbVwqaVVitIdBCggbliDeAR5xXmkQ1mkwUAKEG4JQG0Ha4tNpPUXC222Zl3CETURqnQpkm2+0rN5kzMjvF8LKXBHXNp6lPVTaoNDSYEk6QY3Ox6THbDei8MWgEmNQMnUsRDQLLpkSB+VyDfhl/WdSoJh+aTMQCYPnVeT/AM4ZTcbaNDbPoNKBSfyFH6z28dx98Yn4pqciD+pidvAHUkfKeg+/TV52voQz+z0/v+uMTxmq1SAbhJAHaTP9/bE09fsevii+/wCdGX4shNMx077WF/3/AHwNw7KKlNmN3FNyYtAiFEmPmk+TcASLuqtMAmTEW95t/vP5e+I5d6fpsGqKilAhPqFdSgHlHKTvM6ZB+UyRjoxT9vE8/wDU7mzM/DfD/Xqqt9KyzkTIUD5rdjEHuRtODslQSo1SibmgzPTaQJUNzJJmQbMLW5u5w0+EMpTWnmKqvT5ZAY6l0AhhOs30x2GoyQMdTFHLim7H8UqFAlgIkszkAatzA6gTaQMWlPbo5irIKaVQhZ1prJkagXjUx0rPMoAF9wRIInGVbVTYNNzzAhhMHrIJg29x977ilw6mAx3aZWb6qcEao26x+lyMC/8AgXqI4pmmKhA5bANESqvEageaNoW5ncQzRsRMjwlKYopNOqxiZUqBe8CUJttv0x2FiZNxIMrBNoNrn9Mdhmk32ELyOYAohidSgiFjqR2+ojlEG0EbicR/g3ruaSP+GoE2MFwLtpWT02BOFuSrBUa7aNYKoSDfTzE2sYi4H5xONFlqkODLRIlZvbSSQ26HyJ6GJAwkvYxHoyP8NUEVASw8apIB27xAHsCMNeKj1aVNrA7AzBIAB07gWkmTeZ3ODuN0y6tTpUqlQyW1uxIUASdMmB8rGfBAnCXhlQ+jVTqCHVSNyLNvawOwg36gRiqfKmPd7LuGcUNIuSuqnUsyEldQ7q1ypG/UbzMRgrL0q9Sm67U5VwTA07lCXsoFt7dbgSDGrlVCKHUoBJa/MbmBAPL1mwN5uCAI8Y4mWEosAli0bMxIaSAIVhNwD12XqHTekYZ0+KDKIRQValaCGqQWXSSCyqLDTa7dbAQN1S8UbQA55tfqFhEm5IkKACwJmSSQGA6RiNGkwqI4Y3JE6rAsSCFEDZpiLSvbePEQFfnQlg3MijQACfpImzewjzOMorpm4h2SqNWc8y6SpICgAkjrAMrJgSYnltGDP4kUnSYUGxkwCzCym8ALHzco5iDGFuQKZdNZcF3+UaZ5Q0yskgk2iQNvzs49sVZZY/SJ3b5dwGLgWMz5vbA4+4Vxt0B/FaguHhQxsdIgGBY2sCBAN5m564VcNrMlRGS7BgR9jOLaGtwEmFZ4ljyhjtc7HHv+k4sykGTMTZj026R5jtivih0qVH0Coy1UJksPmVGMBARsH3/WBMbyMe0KvpMG1FiCqzzSqhd2BvHQDaMLKJqDMF3IRDMozglZ3vsoIkjzaMM8vpEMgkGYJJgnoSTzCOkjp12x50otasnKNE2KimNLwChn6pZdlk9DAMEmNUHCDiTs5IqFF1E6m9xdrXbcmP8Ati/PUsyxqCkKhRjGmw1KCIGkzDdQbeNsdlvh7MVPnUKB1czcEgABbG1+a0R3w0I1tseMH8FnwxkRT1OK6kfKxZW0+dT6SsGY9j7Tp+G0qapAlgzFqZ2u0BhcSVlSLbjysYWZPhlVaivWVq+nYFoUXJDBLAb3jttfDVG/9Uab2WlTcAj+p2AHnSot36CWa3uxuMiH8Emp/SGgmiArBBz6pvEXcGxIi7X+nCnIVaTZimilm5pd267auQ/9Im94G++GY4lRBCKzKNhqWApJJG5sJ6nrfCjI5QpnHcyqaWIuIMkQL2EBhO224kYnG6afxofiW8QPp1fScEUpaGtJhuWAAJBsNQB3mD1WcbzL+qGgooBIOnTr7m2+0CCY7nBFdqrOxXmpuwnVZZJABJ3UybWwxzGTLVanqGo4lTToSQhAN57SR0BJg+ItBpbYa8ClsxWZI5lUAcjiSDaQIvMwZIk2vaBrfgnh3po1Ui9SIG0KBA27i/5fePD/AIcqV6hq5kKiTKUkmALG/uZkdbbRA01Zwg6CBhZy+C2HFsWcarjTB3F/3+eM9WoxE9QD0t+RNvy9sOxSVgatQ8i2C7Fm7WFh1na0WJwq4jmZ1MYv2tc2A8dsDpHoclFV8GSzr/8AmUMArTBY9bxJsbbDr3NsV/waVyA71BTEwFUsXiSZ0iLkxrgxIAEbWtw8nMOGYwQzfKCBpWTdog22++GmpiaShjp0Q7MwB6HlgWMwBG0T1OL8+NUeTklbbPcvTp0h6I1+nqZxTI5ZYCAZsygwJi8XgXxWNLNTMky0Od7WGkD7Em9idhvjuK1mIMtq1cySLhiFDTAvKr83Qi8WJtyqMTMaSAbHuqmCbQJsQ3SO2Ecn38kip3anrBJgagpEjaDcREgEQYA3wn4rX0hbwFaBBtNyAs7Drfqd8GZzM8hJnUDJsSZt26z1GFeaCkll2EQtQ7HeTAiZkx5jDY47tgo56lWb5iPDgz7zBkHcGbgjHYhUyFZjqWwIBjtIEiOl+mOx0VH7C6CMtwqsx5SrIqMzMWEKALtuYa0hYJMDffBNLMaXcoAxqFQAoJAOmxg83Lf/ALHHL+HTNIzzf6jqTCidgF3F+kzI64prgqtKnJNUsCEF0CkkEE9zEmPPjC3yBQxpBgtQI5o84tFywB6HUdIsBbrvZoGz1UcwqJUdh9bwskCwChZi3U/5A2eV6S+pylC+kJ1ZdCAEAC0RMzfVtYywd6i1WWjWYBTYVApgGJs0BReGDdjO8AJOkwUJAfWYbhFA1kG+mbiRIWSYEzzEDrGDqeWSkrK7LqBNyDoI2GoxLXMwLW5gYAxGrmW52pMF9QzrgDQVGohYEoJkb/lOKsvmzUprre1qfNGiJlSV2iTc9zMydQp+OhgDL1mFa7TMyIkSomNIsF5QJAgR4nDUU1RmYoTEawRvO6qRctqPUgiJA3IT5ygqmCwYhWDaSQASLGSLi8Fd/wBcV1iStNXZlpwWi5AiRqi+/wAs4o0UDhRIKu1IssgrN1hW2sflMFbgxcbwQDReqzyoJdCapOmbgySQQeUdjbuMOHpn0qRDONSFqgQwbM3p6vpuUB7rM3iDDhnCK2ZrmjTZiJ1KSRMSvMb8gEg2m5gapwE67MtgHB6VStUCgErJZoGwJGoIosGg2CifbG+4Z8K2nMBZgjTZ7eGIgbkRe3bbGi4V8N0smg08zkXqkDU0xIsbLIHL4B84jmapYwok9va5PtAJ+xxz5MluiscViynwjL0hCp0ANyZ3gm9z/nFqKoBAGkEQY7Wt7SAcWrQm7tbqqtJ6dbgb73jSQQMF5bIqOd1AUQCXklr30i3QMeoBWJ5sTrkX4wj2BZZgJA6fv9+2DKeqflM9o7Yt/wDEaiqFpnSLk6QAII2iNhLDfYr2xfR4tXVpFRjebwb6geo7gfs4zUQNIirRuP0/f7OL6QG5H7/f98e5bj9YEatLRcah0GjeP/8ANf174Ko8WRoV6K2AgjeygDcf0LO27d8LKEX0wx14/wCwM01O4/Mfvximrwmm0SqkeR/t+9sOxRy4k6mg9Dv9Ubf9I/8AkMU5t6P0BiYmSbTKwCJuIDD7jE3jpdoomr6YoocGoDamn/xHa2GdHLqkABV9xHT/ABEe+KjnWVoUBVtJAuIC3v5WY/ZjTzUsjMSQAAQbwNIBG8bSPspxuMV2xnjYxqgknQZi87T81wN/pYxvYjcDAucyCqQa9SJ2C/V3Itt5jqD1wDmOKspAXp188rSB0OpNfuzDCjN1ybk7be0f4th/alr/AAaMWtXX/oXxjNrUVEUaadOyraxtOryY3Fjc9TjG8ZzilvRFyfmA6WMd+07du+L+NcaFNWC3eLAXg2gb+dvbGf8AhbiGqr+NdwRpIADGZkk2JgGyyJJEyBZ4wck5MlmyKK4oZU80qDW1Rgw5tcKVB5SZQtLGQPlmYmIxQjeoZ1SGJIa9n8Ei45gNpEDtJjxbIipD0lCuCV0iFVtMAkgkAOGu0byJAuBZRyjI7TUGkwWIiSQoJsD0MiWN7g9cGSjxtdnA2XZXOKkahKybMbBtyDHygHaT3kwcU5genejULjseikCQ3b9Z3t1qzWcQayo5WYkELAZg0COqruZsLYErColXQQYRQ4iNIkXYz0/W35aOJtmJUGXMVfTQw8GCRKzIgCdvfB+U4Xpap6qDUyhCl94GkyCRJseUbHe+E/FuDejWapqikhlW1AMTuoETDG8HqENwZw2zXGP4hhTflddIRyCSTq2IH0iJkCw7xejjSXHoD30Tqbn5lvsNdvFkx2CqvFSrEVEOqST+ATM3mQwF5nxjsSp/AuxItaugKPUYOsN+fUbTshtvGC6Veus6qgawVDpN13tIiIJEEzEWtOFWb4vV1rSdlIEc2gTECL76RA69/YGLUNQAkyVJEbNYQBGx3AMSTOLTi66HSDcjn0cFnppKDlfSYUawdRI27bG7DxFX/iwVqmmkpQgjUVHMTdjvE2jTJi98LUz6mi9ICCSh1DcqLwAFjchjvIB26sOXsX0xKibU4g3HUwSfffcgeml4FaIJ8Ys4vRpuVsilfpG0n6iFlb9DG241V0K0w1IIah1MmojSoGlCZB3M7bBduYHCbMALVcAyA28wd4kX3E2327YtbNvXZmdgXCgEmQWRYHT+UQYAmAe0YvwXgbiuzqxCagFLglSSxnVEgAQAwBnabwMe5Sk9dhpB1otgo+lZJNjOkDc9MErl1qBHGt2DAtaIUAk3v2Bna7bRhj8NApmKR0lKbymvbV9JYAneT98aUqX3G8FtFBVrBEUio8KBAEtAGmw5VAG8GwJPUY+t/CvB6eUoEBizmGqNq5tcASAQOQBYAHSOuMv8D8KWiTVIPqOsKrdFmG77kSOwMHrjQ57O8wRRrdrm15NhpMSwtEeMcUs3u4orjhZLOVNZ3EnuYGxN5sDhXWp6pVbLPbciYYiTBhotYedzecxqlVNj8zXGq8iVPYzt/wA4a5DJTFpOEbZ2aigDhmV0fiH6NhG7GdP5ET5AIwq43xRUOqo4BNpY9oAj2EW7Rg341+IEyiaFhqm4Qf8A2MbCRA6+N8fFs/xKs9Ql21Mxv38Lb7WFsVxwlk80jnclHb7NvmfjGkkxrPsh+28Y8ofG1MqWOoBY3AkyTsAb7TjFPl11WBMqTZiADO8ldh8xvEHcQYso5VmJpohYTExLEzpLRBAEnoBFrk73/wBPChHmZvMr8bZe0tHupH6x+4OHPD/iHL1J01EMCTfYXvfYfvrj5blsqFBFRZA6rfSDBkFbGPJIuewI0nDeLZamwp0ELl15n0gGwbtPvpgbi2I5MSS9tsyyfY+jpmARY/u8/wBv0OPNYF8ZPMZcnnYguQqJy8kwYkgTMrvtIJ91mXyK+sxGo02tB+ZDcEESJ0kdDBBxz1oosyZt62bAkYDbiiKt2A9z98YU8MVfXIYsIAQOokN/qMN4IAUXv8wGEVOgS5CmAvQkTqjyRabycWjiTXY3rfY33EviOmv1T4F42+3XGdqcdqVqgSmDpm5Uyf3sOgkj2wmZCVFyV6Gdu9vm/tOG3AMiadSXg8hPzLyjS0AMdS6byL35doIxX0oRVvZKeaTVC7PUwUWoG/DZirSJ0OVkfy2IFif6rWxZwxUpVabETUDSBIGrmsLwBuVtA223xTwrJ+rWIiQPokyW27STN9Mzv0GL85TVq1UJTJYN/qFoCqCDrNzcKNhEb+MV/wBpAaZHO+q9R1phtCky5HyDUwQfTdtIsDAJ3mcLcrqqViAbtTI7STYACb9vyw9yeTIoMxqaWJA9Qr6aCGmNwbFQQdO4ExfFNAJpqVVpJDyCwm+q+kKWMKFNoixB84g2ldCoUrk2p0pAbXOl5kESCehBiB19xeMU8WpF61Nik6lAhbGwABiAoBkGw9x3IVy2pNBAB16UkkAKWEydRWP7dxiefqTSlHRZQm9iVkhgOUsTF97Q1xMNWLdhaKfiLJlqS1IGpQKblZ+YQJ7Gb33JBwFkM5opgsJIUindVgSJMdSZ3N479DKXFhRSkQGI06WCkQwj+aCZ1aSFPKIuJJxHOZT1U9VV0qSXOkEyQBqgQB17DmmLEYZdVLoCJrmqgAEMIER/36eOm2PcKwX+kIVFhqCzAsJvvjsD0ohLK9KAdpViu88sSLjwf0jB1WTTEATpAOowCR3mOkDqeu20Goiq2nWEdiGLNNyBYWm56ExOLS/MFZU5DqaIgxYzckKCYGwI09wcZuzCg0CVJJVRYHTcbGLrPQbk7zPWNXk80qHSdQJTUhkWYwrQTIAYgDvAWdtOMs+hKjJU1aSxBIAlSNioJveREiftg/KBidNQDSflYGxO40zf3t0B92l0DwWfEmVKsKophhUBOq5AYg26DUAZveb4H+Hcv6lakSiqi8ztcciySSJJMiRMRcTbGi4Eqt6lBiXR1tYg6wCOv1CSLSJ7bYGGW/haFTSdRqm7xMU1IM7gie2/cCRiSy64+TIWUqPMSpPpmYUtGoTcA3AN9z+ZM4Y8G4YKjU6lKFiC+24nSZYcu0/a+E1WjLiahKTfTEDYdDEgx1I8xfGy4JQCcukDlWSRpEkWJNgBfVJ6FZJAuMraWuykI8nxQ+fiBuV8C5kCBbxv0AAkTF8VO5YmbkiDsRAgjT2/x9xiulRdjCq3LYwNokGdMgr0/cYa5XIspIcQRfcWj+4/4xyxhW2d8YxxqkW8Jy0Gep28+Dgr4o+JKeRo6ifxCORL9barbAG/nbvCTj3xXTyqkUNNatqCiLorRNzaSB0F/bHzFeJvWqVKmbYstUFSzydBIJRlX5gikiy7Axi8Mbns58kyyvnfXrVNTaqj/NU1Wtu0iwEdI2AAHTCOvliseesW/PvjttJUEkSSZ7XkQLAD9jHLmmDXEzupFjbt3x2KPHo527LMhSV30OeWLG1vJuLb2Fzth5xXMNRC6DCutoJ6WYEwCTI8WIxVk+HAaKgUhW5RMTJN4ncgHT0uPBx7Wou1Jw6MUSrqCpc6Sl4YAgQACSR0M4RtNgIZPhtXMFSKiwzKigFrnbtv1jzi7hvw1USuoqcg1AK06YqfTv0nt23EjGg4ZwWiIdS1WkFDBWglWNwzLcMdJMRy8yntJpz9KvUAc06Lq0KD80mbMGJnlG+8zCiBiEs7uo9eRqL6PEmFNNYdW+V5ayFTpvP0m42tA8nANbMGmWOhWLSXQrcMR8yGQSCdJsR0AjmJl6MaqFYEVSkId+cSAC02DQTP9YMQbrMkajhk0QwHI5iVIJmdtQkEEzG9iTIhXkUvbOhwrMeUIdzEdWk2mR1/p8YyQrkFoB5jcxE2vadoNvfD3MUCwcU7sskiLf1THT287bYRPw86tJYQRqZpAA8XJk32ibnzjowpK7HHPBci9WpOjQoYSdyFEssybyY+ax0i++D85Sp1XNL1BRAUzpBk82wiwF+gt1ttflSKaGnQlItLWadwTMaUOoxJ6+bA1dIDE8pEc7GwMHsJU6hYjxbriblJzv8A4F+7DwiKzimSCwJYkCSzRJlvlJ0xBEXaCZ1YiKYMCnE6pLHmUGwMsJDFQOUkxZTPXHcI4mHIDfMoJVhsRtAeIE9jae2KM1mXXnplHUzKx+Iy9YBMFlnYDuYjcJSujMVccepq/FRjTKgKyw3N1KmYAM3AiYA6YLcinlUSpTYtVZoVRBtAWLfLLEj/ANw7YvOdqKiOughw5YQFaE6gEkeYIGwgiRHZOlWrN6gOukdTIGa5i/MCZJgWHed7Ta3SvoVgmb4VrRdDAVELAlrEibC3ue539sCZip/EhAwINOzLN4ljIkEe5m8ScW5ZvTqEMp0FArDv1af5HtYgbfc4hmapEiQ2mQN7AHpqhgIPX7gTGCnJAbKOLZA0kVCabMANj3NiLdRcyeveQGnDaLGixGxUxEnYaSVaZu1iQe3thDXy4m4KiPy7XM9d/AOHugoaFNSBSIgGDdwbq0GAdjsdwYvgy6oXwZhs1UJMuZm98dhzSyrkSqkAzs0DftGOwfViPYJXaykk7dBYfYEXk4eJwp6yK1lZ0aDIIJm2poM2BJjqe4IwsenTBUuCVIggGDPe9oBEQenY76ThmWQamBfSyj5rcyyDEfSS4mf7XCZJ0rQstCSpwsTrqSdMy8GH0ATINysaTPkyD0W1+JOraySWZpLWIIFrDYk9T58nGtTiShvR1c1OoUAiBp1JcjyBHtI7Yy+WApVSGVXpBjqVhaRvM7dv7XjBxzbvkgJ/I94ZxEVqY0IEenzKL6egbTPTa0mJGHXEKoL6SWkgD5hp/OSTckyPcYyuflKitSdlSTyrLRawseYEcpv1g9sFZbM+pp9emtmJUFiDPRTAgSe33xHJiv3LoarL6tZC59M6QSFqKFMOshpjYAFRvuStjBIeHOpQoaqY52DKxDWYdRaARbrbluMJ6SCnWZtBWmVJhjOkkRAkcwBNhHfFqVmbLn1dKiRplSDCgzta8m8XK7m+E7qh4TcHaPK/xU8fK5noTYSZjQtom8C04B4jUzVQaq1U0aBEBDy6o6aBc3/mtbxhLV4tB0UlWTbUBef6T5Pi4A2wXlKbVg+ptK6YDPMajfTJk79BeMXUOKsq8spA+U4xop1UCSjQASbhgQQ0bREgjuVv3DzOcLKdRMSLTEpuLDr5v07Yk3DqtIuGQjUtmiVN9w2379sAZgi8deni0f8AbHRGMe0TbY74DwynmEhGIrqflJsy9I2g/TvGxnpgHJ0OfXV1EhpIG5IubwR3vEDe4wVlahopTqjSzXYKBcRFzYct2W+51RMTjQZ2KhpVqSagTLaRB6k7Te1yes9sTnNxe+mKL1rslVwxhA0BTsLcrRt1No6xecMHV6dCjVVybmTqGo3I54IYKy2vMwPBxDiWUYoYVmU2kgDlUWDf1C4m0wv2U8G4o9N9Gkmm1mlSYB6xa4v+xOJfUm0b4NZSYoQyMvpMOhBg9RI3Bv4jbFXG6CVl1U0QOfmAWCD/AD2N15p+02EjBIy49JvUUKjrDKQZEaYKkm99IjcQfuuz+aKFlUFIMRsZI6TJjaOkRtIxyRfutDIszlJhRU1oZ6ayIsYMyCZ5jM3OxEeMCZrMOyrUEaOsCIMGxFpVo6xM3N5K7MFle19Z+QzzgwdJCm4MDY/Th3wWnPqpV06nB5V6RDDUflmxt5H2vJJKwC2n/wDzKgQESDYCB8ok7mST08z1gF5ikhBZlV0PRrkSR9YMgkCLzFwe2K3qaK4DbMdog6Qe3YtLR4vviutX/BKBBdyRaeWNoi4Ht08YzbbT/BjytmwnKdc31FjqKQFvdovtBPi8Y9y1Y1iqqs6oHNygjUNAM6t2gjoLXjAfA6TtU1VFV4HpAtfSdViuwYxy9QAfbFmYdldIgo2+kRDb2AAiYtYXGwxWUVdLsHIlxgemNJdpU/0yyssCBYCATcjzbr6KOtAoJZlIYSxUydyDEFvzBBMd8G5jh4fUXY1BoAbUACGiBBBnYxpBIkEmYwB/DtSZQkknbwV2JHURabzvvfA5KqvYNh2bZP4ZiAZFJkG1gSSY7QF2977YRUcxUpUqLA8gMm23c/rH3GHIgqwDcqjVBFkXV8xkjUTfkMbmIucDjNJmMq1CwKsHp6rNpvI2i8m4BjuZxor276szVFgNOk3rAr1gAggN1JOqxBIMeN8IzW/HHqQ4LSQACZMmO0ybgnBGRFVaS01B1mq7hgCDZBzC2rddz/VAmcRzmZNSilSoFB06QbXA1bQZG2xkkiZgxisYUwUOc38H1Q0klgYYrH3gQWEQTDXsbicWZnhdQUl1IabCpqQu0LIIuIH1AFb9vyA4bVq06JOuqSxGlJaAlrkRBBm0HYHvIuyuYrMQKjMVKWBMwSDaJmbwP16nEpcl5Whnx8B1DLrpElweoJFvFx02x7iFbiQBgo0gBbEQYESIQ7xO59zjsR9NPZPiKON2UxbmJt4mMajKCDWAsA1dQOyiowCjsAALeBjsdh5/0v3C+jDcWYjNyDB1zI3nUTPvPXE+IMdSnrP+wx2Ox1eI/gz6Q04YoioY2Ux4t07Ya8EUaA31FhJ6m46/fHmOxGX0ml0BNmXiNTRpiJO0Nb2w1yo9RiKnOBRgBrgAUqhFj5APuBjsdhYfUhn2j5ohxvayAZZVAGkioSIsSKtUAkdwFA9gO2PMdi+b6Romb+H6rCsEk6Tus2PuNjg/4tpKjvoULzMOURbtbpjsdhpfWEXUjFCrHQUyPflv73P5nDXgFQnKVpJMTEnbY2++Ox2E/UfT+6FQ24NWaKg1GJTr/ScSzNFf4ugdImJmLzfHY7HI+3+P7DjPOCVcG4GwP5/3vhPnzK0ybkoJn3bHY7HPiMdkD+FUPUFRPjS9vbEsmx1Ezs5UeF9NrDxYW8DHuOx0v6RWVKf/ADDeKbR45Dj1r5dybkAGeszvOOx2ACQKXPqAyfp699RP5kD8sXVx/wCYI6aj+haMdjsF9fsZdnqD8Kp/1gfadvbFFFz/ABDCTEzE9b39747HYD8lIl2RQehVsL5gzbeGWJ9sRz7lckCpIOthIsYAEX8Y7HYuv6n8+wkhDweoWYaiWiYkz9I7+5/PFGZ+aiOnpp+szjsdjp8gGFYfh1D1g/oDGPcpUJptJJ+br7Y7HYlkMVKIFsdjsdhy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xQTEhUUExQWFhUXGSAaGBgYFyAfHxsbHxweIRwbIBwcICggHBsoIBsfIjEhJSktLi4uGx8zODMtNygtLisBCgoKDg0OGxAQGywkICQsLywsNCwsLDQsLCwsLCwsLCwsLCwsLCwsLCwsLCwsLCwsLCwsLCwsLCwsLCwsLCwsLP/AABEIAMIBAwMBIgACEQEDEQH/xAAbAAACAwEBAQAAAAAAAAAAAAAEBQIDBgABB//EAEAQAAIBAgQFAgQEBQMCBgIDAAECEQMhAAQSMQUiQVFhE3EGMkKBI5Gh8BRSYrHRM8HhcvEVJFOCkrKiwjRjc//EABkBAAMBAQEAAAAAAAAAAAAAAAECAwAEBf/EAC0RAAICAgIBAwMDAwUAAAAAAAABAhEDIRIxQRMiUTJhcQSB8DPB4RRikaGx/9oADAMBAAIRAxEAPwD4gwjEvSN9reR/fqfbHC7bwO+CDTLAFioCgCJEkSdhaSP8YxiHqLFxf33n7bzeZx6zU4IAYdRcEzH2tMnwO8YmMnqBKnUdUBQDJWCdW21jaJ6xiqlS8A7+bRc/4O35YxiToRdZZRMEr0vuLj/kHtj2oTBW2nVY369QO1u3+2L+cTSLQniQCN9VwCQQJE9IxLMcOKsAbKy6lJ3C3gMOhJ/Kx9xZiVBTpA5HEW3jrubHVf2wHmjMk2aQIjoBH7Ht9m3DaQrEBSoqEX2AMXvsJMH9N8V5rhrM6lBJPQ/oT9t/bCckmCgPIZL1Fcqw1rHIZkqZkg7WMWPfB1agU9N2VSCgeVWygkzyiBa8g+/XHZfhxp1WkqCh5oOoAHpb5jcj9cHZ6nyNvZDaYJ3JafqWSSRANze11lPdGoGylEMtV1GkBQQ7AXNjcG2n7fnOFilmBVt+hIF4H82+0dx+hwx4PUZlq8urShn+VUFyIFgTG8HruSML62qSTPOYA6EWJgixsRt3GHitswXk8lWAcqICGGjeLgNIEmD22MbWxGEq8rsFafn8WgQTze9vNsW8IpVg59NQHTfUOkhSHvYbm+8EXkDDjjfDUTVUQXtrQEMw1ISRYnkOrpsYG4wsnT2YCySVcvZn1Iyak3KttK+CJ/c4c5GmtZZggBZalUgwZsVmNSQOhHW42x5kyadFXqkBCSzKtzT0nldSs9xPe0dMaHKZpI1wjajIcksmob9dSgiSReDC3s2OXLLz5NYHSyIRQdMFFgsHaIIkT9gDDDp+U+JoCjVByNIV+W4OoTM7HcWMmw6kYPq50AsppIGAICjUqkRqJQKZYe7TzCVF4Dp0aWlmdhSTYqx+k2g3sIIbrcCYxFXewWZ/I5YO7lY5RqKEahr3DKOxE2/pjcwW2W4eg5sxV1KXgcmiNRAET0lxaem8XIdE06VSnSBFKmGuxMeoT7bJJAjwZ3jFWcp0jVNOrVr1HLBuYldZja5Fix33st8W7/BSxpEozo0BSwMAKQTy6ekLO4gdJmbC8QygramE/wASEEIYGqRzbWcqBP2J6DB/xNxBctQU6A1SqdRE3ABBn8479R0sp4gGK6UeaqFdSKkQWX6PKmFkXJ2vbC4+XZmxFlOItl1AYEvqIZS1iLQIPykGb+I7yHm6nMwpFtJ5gCYZTEtMb779Y3scajP8P9VUq1gqVTdqhPKwj+WZLCQuoCPsJGUzdFV9OqGJVm2NiCCD7bRaZEjxjqg03YrBcnoZobQoHvfawJ5R35o23xpqWRappFTn0rIZZFQQQCIMiIFugAFj1yvEyPVaBHj9/v3xpeF0a3piKqESQAe6D5RNusWubDwWyfYxeuZqekUYpIJHqREC0gjZCNgABYxcAEJ/4qjTAZSajLfmsAevLBtc+Lkx1w2p1DJ1U1Um3RpAF9OqQTOxOoybXvhdV4CjmaNSxNg/+R2vJxKEkvqMLapNRSxYsxNrG5AE2G24uRfvvB2RK6HnVIWA5YgE8odRAMmGkdgJPjquU/hldS6+o4gDSflkGQx5RsQet42OKshXWAgs0GSbyZsAQsxAFjbciJxdu1aMRrU2aW9OSpCkbgMTeLxMQI6EiRN8Mc5lStSkLbgWvIF7arm19ogx4wLUpfhB0LR6myiCs9NX1W0m+0nbqZmskpYPIlBAG4IAt/me5++JykgvYAmdUCHA1Cx23/LHYKrcNQsTrIk9gP0147C+x9iWIaaAS3ToD17D/OLfQJUkgSY3MG5iVE83m1se5lCX0wBq2lrAfvxfE0qTSJJIIOm0/m3ft/2x0WMCU8ue4FibsBaJP3g7bnbfHfJPUxb2N5sd/HnFoCgyzTYbfbvHSfa2LUyWoixHdunWAJi9jYeexxrMX0l106YgLLkMe4At1v1++G+byIHogwQjEHcDTI5iSLLA32knuYGy2X0ArEywYdINw3TYgCPfrbBucTVKCYCgQCbFSJ26CYnxjnlPeujFPD2CB40gCpvHedtpAibkbjtadQA2SoogMCkwTMwAxvI7bHFeYztJiECms30iTHW0mJMRe9h4gjZYK3qUYKSTpLwpEEldYM9CRYgYHFv3MANwxQ7lS4UTv00gknp8xgEGe/ezPPRUoLB2YooEXFzJ6zEWiLEg3wBw7gzhwXAvsoI1dLwbECbjfDL+B/BQXINRjdiDtG5BH0nuI7GcNkcbWwA+Vyj5dKxALI9GA6XjmWbi4Mjae0zGEiUHJVWBAO0jpuT3jr9/ONQ9T0Co1lbgSIJW952kRvtO/gRqcQWswpnL65nTUUlTpMr/ACwRqkgzuWBJ3BjN9hsJApKqKzM5eGUF1CgNeKSaFCgsT8p0+AbYacPSIZaZQbmTG9jyhrm+/wCvXCqpw1WagoKk02YFCFVlB+UGNyGAm89bycF5YaKsBBBnWpMAab616Fd7b3AB78+RqXXYGwxG0VkHN6YY2n6W09T1ET0vGLAXdl9LT6essRtpBgiYAaYnpuBbv1fNhYbQmkrIKzsRf5W9mA/xaipnV1BVmCbFbyJ7Ed43k+2IptoSxznk/CarJCKCVKydNQEwkRygyYBO3vGMjmNego6tTq1GVgOp0giYYb7jzEeznjHGmYJJhtm7iLzEAL26m1ycZZczpraydcxIe8tAveZm++HxRZSEWzVDJ0nSpVdRU0qopDTZjqEtqMHowHa5O0YNyJLqBUolbygLgwYspMGW3hSAJMyCMZil8SaFKqi6YIA2ibzYCTeT3g4gvHaplQFgwPlmInY7gyu/+cFQkV9GbGXG+JulUmpT1qp5WEtpOrUAwJlRJJvMkg9sV5XjdIgaKujV84AgtMk3Mc2rqG283KpuIVdWvQCwG8b9p7mHi/bEsrWZjpKLpmY9NYv2gbf5OHcVQ/oT+CzOZL1CNR/DT53aQWfcgE7noIveffziFZHplQrKUEMw5gAZhADEud2jzfpi6vrgd1+XcCbc2kWMbxtOEOdVgNAGlZlnY3d4Mt7biL7nDYt9k54pR7RVwurNTSYKtJIYmJ36Edo6Tj2jmHQ2A0EtpsNxeAJ7xbr98RyQ1FVEqwJIgAT5Ntge56+MW8czAARENpZ9QI5pIvY2uCIO0A9cdHbon4CMlUL1SpfcRp7ix2AAjlB/I4Opsrgj8RdBlGWzHbdDIOw27WB6jZRF5ajT6rXDBrk7R2CgwO8R4OJU+IS/4i2ghhtpHQgdIF/viEk27Rky7OZIVirELqEE6AYdYsFBYBOnLY3N9hhfRy2l59Tlm4CnqLAhoFmCi3SCNhh3VytRGKknmIEE7gfLIJkWAsR7d8Sp5MQSwM7qReYImewA6k/fC+s1obQtohUWBYsw63BUkaYMdg03+naSBKq7keI3jz+mLK+YpUkDimWfdSRAmBDX36jYzA+1zuHdUIYu67gSB3sDb/fbrjSt7NQNTycgH1KI8PU0n7jpjsFPmBNqZjpFKm36kTPvj3G38C2JKS8ysDDKsBTImx6j36X84EoSGVdXKxIY6Ad7XmZH7scWVjDCG1MPm2IVY6+fvaIxCrQULqhl7mxHUDb7G4HTvOOpBPcrlAtRQxiDJaLGI+WRuD/f7YZ5bMcjaQdDC6wDyoZ1QepsdQEjoMBLmyoXTGw5+o9h0JB/XxOB/wCIDaizEEWBjtMeZ83wKcjWMc1n/TKGNQOqNROoeQOm9uhjxjzMVwil7X+UAWmTMR9J9/pI6QV+azjM0KYUNIAPUqASB9p++Cs2yENr3YAjSABIIBE9Nv3vheC0BlfEaqVQKyvodRBQkyT/AEECBudyNj7YJyGdaoIqByQLOiy6/YQDbvv3wvSiUh7NTm/LeDvYiAe0mJGG+TUL/prrkRLGJvMjdukdPm264MqqgDjKKHanPNzCTIMTaTPykfl/vNFYiU6NpMxAE/MTsxESQdxHaTfl6U0zGr5bNBBNvlAYAm5F7THTfAlCs6GSpmVcTaYDLqEbja+1iDM441t0LFNukSq8PVmhSCr6r/NdbhiZ2kb7QQdowuyuWNDJu5YhmKzaQJ7AnSxtH3P8pxegquVChBI1L8ogCdXzGBs1j2AEyMMKXw1mqv4djLyVNamBrDMJjXzQ2oBhNtrG9oxlVF1il5BXHLTqQIIWdhB0qSbRqvq3P5SMRq8TUJU0kMzGxvKrcEbRDCPbSe5OD6Pwq7QxegJOmWrpI5JvBMAAR7wMApw/kJDUxyo8ahqOo6Qo/qEksvQCegwPT+SkcCfkAGaJXToHggEQJmN9jJ/M4ry5dbKSsqRIN+oInsZg9wcaCjwIkU/xKQLKDzOFhSTpJJ7hT7QJice0OHUUUM9ZGJBGhQxYSqw1hEr6kxN2pMLzIdRRSOOC6M+KVve/3G/+cEUeDVDZUPzaBaOYklVv9XKR74e0DlFJ1a3hSRbSC5CwBBkDUWN+iIDMnFVTi8WSlTUeQXMwQTLk8xm56kDGui1fCFuT4EWg8oXfvYhW2Ek8lTV7K3bDSt8M1acalYWH0kX6i8cwMj9dsQp8azEQKrAc1lgDmknYdTJ/tiyjVadTMSe5JPeP9vzwkpRodKVhh+G1VgrV6MzfmkLBG8DfrHg4N4V8PwNasrqbSJEERIhgCB5IvHjCs5hFBkgACftjdcEy8UV8iT97/v2GOeeRLwM5UuxDnOCeP2cZrjPBYBkWjY/3x9Sr1CVhhqiLneBMLPa/9sIOM0kqxTQaGMyxNhNgOY2louTaesWWLt6Zlkte5aPjOdVQjKs2ifPNtO5t364HCKVVS0RH21fbYb/fD3jfCyjGVuDzAjr/AJwpDIhYmQ+6Mbj79b/f2x6EJ2jgz4eDtdHmbhmuSrTpAj6dgI3HXfebYZcIq6XbXDhByuTGk2jmJHSbe8Theda1NZ/EIkMQQdQOxm4Pg4OpZBH1AXkA65IAAu1pOoxb87Y06qiGqNCtdSsEBgIIMRFtp27EGbXG4sDnKwJZZiSesgm8e/QA/wDcjHKaaZ9NdSgROsErHXSkkg7zNuu2A2RVOski0DpcLsL7W69xtjmWNXYHo7KCWB+VQDykyfHgnm8G2GmRtWHqFEGxOqYJncHoQCJvDEWBnFuRIqTJUnfblK9LRP8AN7RbvhHm2BkhQeZmMGRcyN79didpnFL5NgD6lAajM7naFETbl0mLeTjsLm4gz8xBM/8A9f2iwjxjsHgw7Amc9ACkmDEAH77bA6evbFvDqILrrYybKBtBNzPa/TAJrM8kkk2H9gB7WH5DDL4epBquqf8ATggEAg9xG3t7YvJ1Fsxbm6BUl45QYUCASOYloF2X5rm4WBtsBm+jQOYDvH5H974f/EChaK6JYBrztMdIF13iejReJMaXC1/hneaerlcRYmmSAQCbA7kybQPukZqk3+DGZpy7DaZ7QB9h09sPaHDi2XqVgC1NGCzG2orsOm4vbcYpymVKoWAOp7QEJ0C8uYmJEAC3eOWcaLOIKWS9Kk0GpUVqkmCR6auTvPzr020AdTgzkroNfIjoORqST80KTEACSBPaCST00juYY0clqLEswVSDrgdCoIA2J0mRJHvMSVlHpJR5wCW+UkDV8ogho+WZJ8aTNrpuO8XdlWCFBJhAxIA+5npE/wBN/E0+ToT8DQVt/SbQ0gAPp0kCwZ1MCGmQ6xF5Ax5mJLAPyOdyRIuJkEDa48w2MzRzjKp0wNJ2U9/BNxN+uHOU4n6o0PoWpIg9Gvs4gjSDeY+xnGnjMxiyKVqVAQqKCwkHcTCg33MRPQHfEMpT106bgA6yQFVgzW+awuAN5PTCw0mqF6USTBjY6wbgk2H9sOOE0PSNIVSoAuygTJLQqkQJsNVuWAATuuEapFY55x8kvw1Laj8sg9Rbf7edt8W0EpsvK6nyCO+Ka2Rdw6hoEA2N2E7AiLmBB+WwGxGDOGcISmrLpZbj5QDtsZYRMSZ3tsJnEpTSV2VX6xrtEjkR3mP8fpgXM0FXdt779P8Atg05CJsrqDvp0wSSwBcnTMA2bwCBOKM/8PqwX0tSt4HzG5I66hB2BkCARIOpVJvtlF+uVaiLfVQ7Mpk9DPTxiNSukE6xMTpEzH5Ynls8KZZa1MEpyl0hW+UQBEL+dz1OB88vqNTek151AxJN7gjbcSY6knD8VewP9ZJrovUsCnKRq6GAVAg6mBuBF9r4MfJO1MtqYQYOhQ7L/UVJnTb5vH5VZKg3putNkrZitUKa/UY+mHEtdrsdKGbTBbfD9qJFGmphimkAwrHSPkcKRIDFfy02E6Qk6i9EZZ5Myua4XVqU0vKMSC28MADf6SCDIM/7Rqcr8VHJolNyK1MCPUDcw/lFwAbf29iVGdzDVWdCi87CPTYXWCbssAySSWgGZmL4TUHNOrVyx0yLKCJWQZZINu+31KCDMYoorIqZOOSSdn0Gr8cZdl5HlttJsf18/wBsNeD5XW4DN/qjSTcb7R946H77H4gysleoygFUY6hYiJ7GZ8b4+t/CWeZqYmQyG07xNiQb/n5ws8KxNSR2Y8rlcSj4n4d6il450hanm8Bv/wBT5jvj5txLKiCP5bj9/vbH2z4hphapeJp1Vk+zD/Zp/LHyrjGX0uQRF72/fnphoyqR1cVPH/P5oQ8OrAstOeVh3uDcxPQHY+52wZxSuAI1KXkQqAQqgQg2udJk/bqcB1aYp6SLMGiZ2XzJ8kW6AzM4M0Ug5d2RWm+vmgg3OgfMbGzQPfHU6uzymqJcAyrNUeq8hKclw0i1yext4vfxiVVFzBDGegSJKtc8jD6TAiR423w64rV9XL6uZFqkfJSJ5E6coibxBYRaRscJOG5s0G0MWCSQs0yJO+xiTsLjqewwi92/IYlhfSSgM3EsRG8kkSQI6D3O3WuoyKToMltQsw02ki4Mfa+wuZwFUq/haVJZmbVpvygCwt80yR40nbDHI8Lq1BekVWeYwszpMQSRsRMSDcRcDB4pdiSW7F5QG5Jv747BFStpJGgGLTAO3m1vsMe4ALElEMpkE/bqRDD9Yxo8tmQQagQq06nUCLz8w8bzHtgdMuzKTBWoy6tIMC5EEWsYvE9I7DF/AqFVmIcsSAAoYfMNt4JgAARvfxg5GqDYaqawQRysCGHXUSIsdjuenyte2C8vXVTUQrARAunq9NoDAAt3APWJ6DHcOy3qVgosTAWBuQLknqS3XczO2CXQ3q8qkMSzABpCSGVYIBJJ32gJJuY5eW6NYmz2T9J2IYsjW1ERLMTaI1WIKmRIg22lvVWk0NUBNvw1mOiaWEfKANXQiJjxVQTSPVcIaLMopoPlBA0pIuNOmAZuYaSJnCrO8SrIgYsFqEwAR8qix9ht+WG3J6Fbs9+IspWZhUIABAVZ/l7wLAGbINgI6ThFnAVNmlukqSRfoYg7f9tsXZnPVkcGoys7brHQ9yAAPsZHiMG1uLoir/6sX9MyEJ2bVMF/+mw98dS5R/wMEZLhNOFV5eseYqd1F5t9xvczbYxXnXKVaiqEAkgkKDJO5DAEGDad7GN4x5wfMFmbReUh3+oCb2g8/ZifIvg/KcOKtCrNRDpEQdJ1EkswIAG8tqESLwOWUnxfuEbCKFJKVQEsquwC6jaG5hq1ASD3sJIFtoodSzBmIDEMs9jHQzJF94FgQeuGa5BPpCvUiNTGUSwJcjSJtNyBMDecT4fk2ZAASWViCzFeb6uZSZBsYIJ3G0X53LV+QXoHBX1AjzBOkMGt781iP+bjfDSrVZFDExZV9Qi4nTZoBDC4Enex/mAnnOHsKVPdW1b2khpiA3KxGkgg3BJ2GJcPztOtTZW0tUgoVjS4MwLRFngx0LE2tibdroR7ATnajSumpUMdERKakgED1KkmQZMk9JgzjOZgMXYKxQM0kLULCRYEMTBIuZjxYYsytdXZ6FV1b0yFp1TCrpOy1LSBOmZMLpa4gkj5anUokmoFB0nTpNj1Fu3nrO+OqnFUVSoBzPEWqSkNclmYsSWvAZv9583vZ58O0aZVYqWnlNhpaLwGMsNwREXNzOAOLLTpenVZNSVAQwDEMjDcg7GZkTOxE74Mp5UTRqUgnoIT+NUkEweaYG0k7bwdsNOnDQbolxLh/pZhqmp6aMkMEMFpUzpCkHTC6gOwvacX5LOLl2KcyUnT/ULkydPKyi8EELB3WNtsWZXMLVMQTKF/TB3XSSGAJDLMTEwD0CmMdlcqpTSolSuqCbqRBUwfAM3vHc4g5UqmbsrCMJKH5xKkSJ6xMSPcbHxgOvkCFaqUipTUOVi2pesDba/eCTGPeH5x0f0XI0ryKYgDU7GT1mbXvFumHGeotpBMwbC9gwsfblAt4G/QcnB0ZXZn0yLPWNVSYcAg2hujCQdwV2j32vqPgvMH+IcM0lhJF7QSOvW++EuaolaZaVVVEL2AnY2jrue9jYYO+FK0V6UsSSTMmwkWAH83KZ8aR0OGm+UbLYtSR9M4jT15VT1Vio9iJH++Pm3xJlNMHuJ38x089P2fqIg5eqOxU9fI/c4wXxfelTMGxdfyIYefr/T7YT4/B6eJ6a+/+T59xCkZABAVo1CBJi43ufYdr9MUZfI6zd0VmaQxJJaem8b/AKnB2eoSVMwFBPfaDHucX5bhyEtIDASac2uIOkkGxubz7A7Y6oZPatnnZo1Nl3E+GuWJWsqBQCgWpGgWiQDC3Y3AF/cRClw1yyms+pQkMxeTMzpUe1gG6zYbYhV/h6lCk9SULFlDTJVQDfSI1QQLeV73S1Gq5eoyzzfVBBUgxBnYgzhkpNaZE0eaX01kqaFMQISDUqLEglxqUCQSZsSTa2KUrVNAYUzRpqeaqULMSW7tIJMbrHvAjHuXzD16ZqUm0Osgp0M39xcC++wJNoEp51apZ1RdY6Ee0soJIB5ZgggbC2FT+TMMzjHWdOXlbQWenJsN/OOwoag0mXJPX8NDfrfVcY7DcI/YFA+QqvUczUZABNifsAMaPJ1SmqxYRMPcyDYiJIJsJ8nbGeqZYU+X1BO4jmi8HYkSYH6HtgivWrCmQlQ1EG5Vmja5ZTB1RFz5GDkgpAZoBxLS8xJU7TcTeIgcxiJPm1sQ4dmJKirEJqNgefVO8AsdoIJJtjLZDL6uc3AnVBMg97AnzPg9saDIpqp+oV06DLAySd4AFrmPHTviMsah0Zui3i9Gu1lP4bIvUBQxEql4k27kCVxSOFjMa19YmoBLAtABESNBMg9Iv+hIZOjPlwmoKXVHYCBIIYRzdeXqIstxAOEGZ+Haw50BJ8Qf1Xb3IAwcbVVdARPNcIcag7k00OxewN5EsZU7dNpnYTdw/gNN6SBywmW9QCxtsSVsIgiSN/NpPwuoNArlkYg/MWGxvJM7iO3TabsfV1fMJdbepeWJ3ZgZDNbcQbnqZw8pNLsVyYJQrLRpu7AIWJOhVOo6jy04kQAGK3O0xfdtQzXrUlRJptUBepqgsaa6jBJJLNGxMBjciSNCzNU25CAJYqIbe0zzfLBN5nl1AdMdU4ynrBFhy5VLcqxImTA1Em4LGFtYxOEa5fk3fRoHzKwACWadKQJA6SSw1MSbiRpAAgXsvzfD6jUytNg1f1CJjwDY3k3Fha57TizhvxFz5mjUqenoepUV40uQGA0S2zsOUbmwBsCSNVzGunK8irUmmVMEWs0gzqlZ1TczBIAxFwlFmSo0nDeICtlilaTWAIN5JF5AE3AUAkTNjuYGFLBBXSsAWkMQQ0KWAE3CgyQDuIMix+rMcS4/VqaCQFYSvLMkAwJubiAAes+BjR5INUonUnpvTUVLnotpC3hTN5EHSDaYxnj9PfyNVGczfCOb0kIXVqZSxjWCLLbrvdrdJxLhXGKwKU6qLVUNpGs8wJMkh7lbdQNsOzlwX9MECRFMmZ1EgmCOXTIFgenucCrlaZqIyEq+rWQSIbm5gDFm33tinqqqkNoc8U+HqbsuXWxpkFw7HpdiW/8ATggSAJifqGM2mfqtUYPVpelJGhuUIBMaVaAJEHSGk9b42Xp6G9V41tThgTaxPQfKQBpkxIuAd8YziHEK71g6vo0CAgsIGyoPM3v5OJ4JXcWZK0GDLaapzFJ/UBUKAJMDlAAMCwAiw+0YOo1izaqTCA+lgsKwM2AAvBixA7ThZwTidWrVUBRyiXBBIBm6ldUgE/qcNc1lxSLEEKpEqCY1bRJi4sLHqCRvg5O6kLxZDiHptqICuUKkkC8iBpMHaZsRe3sLQrMNL7G3/RuQRI3OnY7g9xYfhGSOuu9ySFIE/MGFyCPm0iQRI6+cEZamxDG5JvaAGgFeSTfRIv0jsMTaS0PWgbimXVlPqTooiDcfOZk+QNRsALt2GBqb+lmcvHMnqBVIDBRNmA1CZ5rjYbRhhXOk6YI0qQQDMAC91sdU7mbeBfM5nNFKqLJLB1Y32a3L80WgH3Y+MVxrloaPZ92yo/Cq9OUH/wDIf5xifidooaYsKhO/UqLRM7DePveMbPJVfw6u0FB/9l8j/fGR+KRqy4j/ANVp/wDgsf7/AK/aUXpfg9TF2/z/AGMHmFgfv/YYgM7oVgRq5VsJknUvbawPi57gYtzhhZPS/tF5/TGap1CSxn3AF9O5I6WjqZx0YIclbOL9V9YbxQn/AEFjQjkrYgiY3vYWmPOKDSYsVnkUFNTD6QZkagCsn2MGOsY9ztVajzJmFG250gT7/wCe1sDVEYzNrSJ3YTEiRzf8HtjqXRyjH4czBpl3BY6BcKd1uWt2gdNpnDbMUaNKotZDFOvOhmEAdHlZi0gx3IiMLuHUShanTDFqjClOqAZ+ZTpkG3UTGOr8YYIaSqopqbq17gwLQIPjE5pt6NY44jrFRwmhlmx1T+pIJ94vjsKaOaLKCdEnuv8AxjsS4jaF4yWpuVmABglhEEHpBlm2tHbFgpei8DWGXf6WO9xuIEQZnbzhr6gZS7Fl6xTJvERYzExckxNhbAPGMtKqWXQ14WbqATOuRdidiD/7QIxdSt0IG8Py9J9T00mTLAsYXxYX3/56lxlMlpUSTz2hBEFRuQJOq52273xneHcQrEikjculp0qJ2PzM0RcwTMXMAnd5WzCqr6HNOoUgEEaWNjEnSVMDTN5DAT0MMsG5VYshPxn1yUFW26o/KpZQdiVI1LN5IiZ3wbkabsmkEIADqAcFh/L87wstE2BhVgHAmZX1aNNqg0uvI5i/W7X3sFhoiLdimzaOGKxYm3n/AJvi0VqmGrHL1xJFR2IB5WBIYW2DbR16ixwbQzzr8xX0xMEidXsxEmZjT7YqoccYsVrFGtBqMOa+8ACfMxO8HaLqGaDgimp0zzSCYNwLSs7TBI+XuLJLXgVoYVsy7LUeuvppMqCVDt3Ba5GoSROrcRMAYQUaJGbolZADIAADKgkEA+8zPWbY84uKoZTUqakUwmpQoB3I0ISAbyTM/e2GHw+ml2cEchMGfmIX+UzMEg9t+oGNtKzL27M7xhtVZjM6mJt5Y/kfHthxwBQctVhn1K4ZNESIG94PXcGbbbHGZrrc3m9z9z3w++Fqyg6A+lyDGo8k3ubbx06+ej5FUNFJNtG/4FlKboDyiAVOlQGIdQxkXg6l8ybDfFmV0nMkkgI6qjslvmGksY2AbVcfzbEWxnUz/wDDuKbAxVMhqagBTbnBWdQuTp9puMMQ1wWIkAdP9wCIExp2OphbHnzi078Em6FuZWpLFVlVMEASpVdKAjqLzzTuY7DBlCijfi7PqDRYQ0MDv3MTELba+K6tMA06a69ZnT8pSJOoPfYm1iZHkXIzmYAXUxGoXJkwoFxcm5PY9YjGk3qg8iOst6kjl5VUAxZYXXb+qZMwbi1jhaPh8sy86AtYTbe3XcD2B27jA9XOO9Nnp2VAUcCCQrL80HcEA+x2NreZnhTGl61OfUXmZVH+oskeoukRMyp6yPyrGPHzQ6THOTya011q6sxvUULJMC157gdACD7gw+I8opPrO/IyqKiQZBYchiN5W5G1vmEYr+Haz1/ndWqQecX1GQNLTu0x03MmwnFmaQErSKrDKTJPNO8zq5bCNJE37kYV3GeyidHvBsqqohVzoVyZDXaQAADtB1HqLKZjrXTqVapBYaC0+nNwR/s+1zG8xIjFbVwqaVVitIdBCggbliDeAR5xXmkQ1mkwUAKEG4JQG0Ha4tNpPUXC222Zl3CETURqnQpkm2+0rN5kzMjvF8LKXBHXNp6lPVTaoNDSYEk6QY3Ox6THbDei8MWgEmNQMnUsRDQLLpkSB+VyDfhl/WdSoJh+aTMQCYPnVeT/AM4ZTcbaNDbPoNKBSfyFH6z28dx98Yn4pqciD+pidvAHUkfKeg+/TV52voQz+z0/v+uMTxmq1SAbhJAHaTP9/bE09fsevii+/wCdGX4shNMx077WF/3/AHwNw7KKlNmN3FNyYtAiFEmPmk+TcASLuqtMAmTEW95t/vP5e+I5d6fpsGqKilAhPqFdSgHlHKTvM6ZB+UyRjoxT9vE8/wDU7mzM/DfD/Xqqt9KyzkTIUD5rdjEHuRtODslQSo1SibmgzPTaQJUNzJJmQbMLW5u5w0+EMpTWnmKqvT5ZAY6l0AhhOs30x2GoyQMdTFHLim7H8UqFAlgIkszkAatzA6gTaQMWlPbo5irIKaVQhZ1prJkagXjUx0rPMoAF9wRIInGVbVTYNNzzAhhMHrIJg29x977ilw6mAx3aZWb6qcEao26x+lyMC/8AgXqI4pmmKhA5bANESqvEageaNoW5ncQzRsRMjwlKYopNOqxiZUqBe8CUJttv0x2FiZNxIMrBNoNrn9Mdhmk32ELyOYAohidSgiFjqR2+ojlEG0EbicR/g3ruaSP+GoE2MFwLtpWT02BOFuSrBUa7aNYKoSDfTzE2sYi4H5xONFlqkODLRIlZvbSSQ26HyJ6GJAwkvYxHoyP8NUEVASw8apIB27xAHsCMNeKj1aVNrA7AzBIAB07gWkmTeZ3ODuN0y6tTpUqlQyW1uxIUASdMmB8rGfBAnCXhlQ+jVTqCHVSNyLNvawOwg36gRiqfKmPd7LuGcUNIuSuqnUsyEldQ7q1ypG/UbzMRgrL0q9Sm67U5VwTA07lCXsoFt7dbgSDGrlVCKHUoBJa/MbmBAPL1mwN5uCAI8Y4mWEosAli0bMxIaSAIVhNwD12XqHTekYZ0+KDKIRQValaCGqQWXSSCyqLDTa7dbAQN1S8UbQA55tfqFhEm5IkKACwJmSSQGA6RiNGkwqI4Y3JE6rAsSCFEDZpiLSvbePEQFfnQlg3MijQACfpImzewjzOMorpm4h2SqNWc8y6SpICgAkjrAMrJgSYnltGDP4kUnSYUGxkwCzCym8ALHzco5iDGFuQKZdNZcF3+UaZ5Q0yskgk2iQNvzs49sVZZY/SJ3b5dwGLgWMz5vbA4+4Vxt0B/FaguHhQxsdIgGBY2sCBAN5m564VcNrMlRGS7BgR9jOLaGtwEmFZ4ljyhjtc7HHv+k4sykGTMTZj026R5jtivih0qVH0Coy1UJksPmVGMBARsH3/WBMbyMe0KvpMG1FiCqzzSqhd2BvHQDaMLKJqDMF3IRDMozglZ3vsoIkjzaMM8vpEMgkGYJJgnoSTzCOkjp12x50otasnKNE2KimNLwChn6pZdlk9DAMEmNUHCDiTs5IqFF1E6m9xdrXbcmP8Ati/PUsyxqCkKhRjGmw1KCIGkzDdQbeNsdlvh7MVPnUKB1czcEgABbG1+a0R3w0I1tseMH8FnwxkRT1OK6kfKxZW0+dT6SsGY9j7Tp+G0qapAlgzFqZ2u0BhcSVlSLbjysYWZPhlVaivWVq+nYFoUXJDBLAb3jttfDVG/9Uab2WlTcAj+p2AHnSot36CWa3uxuMiH8Emp/SGgmiArBBz6pvEXcGxIi7X+nCnIVaTZimilm5pd267auQ/9Im94G++GY4lRBCKzKNhqWApJJG5sJ6nrfCjI5QpnHcyqaWIuIMkQL2EBhO224kYnG6afxofiW8QPp1fScEUpaGtJhuWAAJBsNQB3mD1WcbzL+qGgooBIOnTr7m2+0CCY7nBFdqrOxXmpuwnVZZJABJ3UybWwxzGTLVanqGo4lTToSQhAN57SR0BJg+ItBpbYa8ClsxWZI5lUAcjiSDaQIvMwZIk2vaBrfgnh3po1Ui9SIG0KBA27i/5fePD/AIcqV6hq5kKiTKUkmALG/uZkdbbRA01Zwg6CBhZy+C2HFsWcarjTB3F/3+eM9WoxE9QD0t+RNvy9sOxSVgatQ8i2C7Fm7WFh1na0WJwq4jmZ1MYv2tc2A8dsDpHoclFV8GSzr/8AmUMArTBY9bxJsbbDr3NsV/waVyA71BTEwFUsXiSZ0iLkxrgxIAEbWtw8nMOGYwQzfKCBpWTdog22++GmpiaShjp0Q7MwB6HlgWMwBG0T1OL8+NUeTklbbPcvTp0h6I1+nqZxTI5ZYCAZsygwJi8XgXxWNLNTMky0Od7WGkD7Em9idhvjuK1mIMtq1cySLhiFDTAvKr83Qi8WJtyqMTMaSAbHuqmCbQJsQ3SO2Ecn38kip3anrBJgagpEjaDcREgEQYA3wn4rX0hbwFaBBtNyAs7Drfqd8GZzM8hJnUDJsSZt26z1GFeaCkll2EQtQ7HeTAiZkx5jDY47tgo56lWb5iPDgz7zBkHcGbgjHYhUyFZjqWwIBjtIEiOl+mOx0VH7C6CMtwqsx5SrIqMzMWEKALtuYa0hYJMDffBNLMaXcoAxqFQAoJAOmxg83Lf/ALHHL+HTNIzzf6jqTCidgF3F+kzI64prgqtKnJNUsCEF0CkkEE9zEmPPjC3yBQxpBgtQI5o84tFywB6HUdIsBbrvZoGz1UcwqJUdh9bwskCwChZi3U/5A2eV6S+pylC+kJ1ZdCAEAC0RMzfVtYywd6i1WWjWYBTYVApgGJs0BReGDdjO8AJOkwUJAfWYbhFA1kG+mbiRIWSYEzzEDrGDqeWSkrK7LqBNyDoI2GoxLXMwLW5gYAxGrmW52pMF9QzrgDQVGohYEoJkb/lOKsvmzUprre1qfNGiJlSV2iTc9zMydQp+OhgDL1mFa7TMyIkSomNIsF5QJAgR4nDUU1RmYoTEawRvO6qRctqPUgiJA3IT5ygqmCwYhWDaSQASLGSLi8Fd/wBcV1iStNXZlpwWi5AiRqi+/wAs4o0UDhRIKu1IssgrN1hW2sflMFbgxcbwQDReqzyoJdCapOmbgySQQeUdjbuMOHpn0qRDONSFqgQwbM3p6vpuUB7rM3iDDhnCK2ZrmjTZiJ1KSRMSvMb8gEg2m5gapwE67MtgHB6VStUCgErJZoGwJGoIosGg2CifbG+4Z8K2nMBZgjTZ7eGIgbkRe3bbGi4V8N0smg08zkXqkDU0xIsbLIHL4B84jmapYwok9va5PtAJ+xxz5MluiscViynwjL0hCp0ANyZ3gm9z/nFqKoBAGkEQY7Wt7SAcWrQm7tbqqtJ6dbgb73jSQQMF5bIqOd1AUQCXklr30i3QMeoBWJ5sTrkX4wj2BZZgJA6fv9+2DKeqflM9o7Yt/wDEaiqFpnSLk6QAII2iNhLDfYr2xfR4tXVpFRjebwb6geo7gfs4zUQNIirRuP0/f7OL6QG5H7/f98e5bj9YEatLRcah0GjeP/8ANf174Ko8WRoV6K2AgjeygDcf0LO27d8LKEX0wx14/wCwM01O4/Mfvximrwmm0SqkeR/t+9sOxRy4k6mg9Dv9Ubf9I/8AkMU5t6P0BiYmSbTKwCJuIDD7jE3jpdoomr6YoocGoDamn/xHa2GdHLqkABV9xHT/ABEe+KjnWVoUBVtJAuIC3v5WY/ZjTzUsjMSQAAQbwNIBG8bSPspxuMV2xnjYxqgknQZi87T81wN/pYxvYjcDAucyCqQa9SJ2C/V3Itt5jqD1wDmOKspAXp188rSB0OpNfuzDCjN1ybk7be0f4th/alr/AAaMWtXX/oXxjNrUVEUaadOyraxtOryY3Fjc9TjG8ZzilvRFyfmA6WMd+07du+L+NcaFNWC3eLAXg2gb+dvbGf8AhbiGqr+NdwRpIADGZkk2JgGyyJJEyBZ4wck5MlmyKK4oZU80qDW1Rgw5tcKVB5SZQtLGQPlmYmIxQjeoZ1SGJIa9n8Ei45gNpEDtJjxbIipD0lCuCV0iFVtMAkgkAOGu0byJAuBZRyjI7TUGkwWIiSQoJsD0MiWN7g9cGSjxtdnA2XZXOKkahKybMbBtyDHygHaT3kwcU5genejULjseikCQ3b9Z3t1qzWcQayo5WYkELAZg0COqruZsLYErColXQQYRQ4iNIkXYz0/W35aOJtmJUGXMVfTQw8GCRKzIgCdvfB+U4Xpap6qDUyhCl94GkyCRJseUbHe+E/FuDejWapqikhlW1AMTuoETDG8HqENwZw2zXGP4hhTflddIRyCSTq2IH0iJkCw7xejjSXHoD30Tqbn5lvsNdvFkx2CqvFSrEVEOqST+ATM3mQwF5nxjsSp/AuxItaugKPUYOsN+fUbTshtvGC6Veus6qgawVDpN13tIiIJEEzEWtOFWb4vV1rSdlIEc2gTECL76RA69/YGLUNQAkyVJEbNYQBGx3AMSTOLTi66HSDcjn0cFnppKDlfSYUawdRI27bG7DxFX/iwVqmmkpQgjUVHMTdjvE2jTJi98LUz6mi9ICCSh1DcqLwAFjchjvIB26sOXsX0xKibU4g3HUwSfffcgeml4FaIJ8Ys4vRpuVsilfpG0n6iFlb9DG241V0K0w1IIah1MmojSoGlCZB3M7bBduYHCbMALVcAyA28wd4kX3E2327YtbNvXZmdgXCgEmQWRYHT+UQYAmAe0YvwXgbiuzqxCagFLglSSxnVEgAQAwBnabwMe5Sk9dhpB1otgo+lZJNjOkDc9MErl1qBHGt2DAtaIUAk3v2Bna7bRhj8NApmKR0lKbymvbV9JYAneT98aUqX3G8FtFBVrBEUio8KBAEtAGmw5VAG8GwJPUY+t/CvB6eUoEBizmGqNq5tcASAQOQBYAHSOuMv8D8KWiTVIPqOsKrdFmG77kSOwMHrjQ57O8wRRrdrm15NhpMSwtEeMcUs3u4orjhZLOVNZ3EnuYGxN5sDhXWp6pVbLPbciYYiTBhotYedzecxqlVNj8zXGq8iVPYzt/wA4a5DJTFpOEbZ2aigDhmV0fiH6NhG7GdP5ET5AIwq43xRUOqo4BNpY9oAj2EW7Rg341+IEyiaFhqm4Qf8A2MbCRA6+N8fFs/xKs9Ql21Mxv38Lb7WFsVxwlk80jnclHb7NvmfjGkkxrPsh+28Y8ofG1MqWOoBY3AkyTsAb7TjFPl11WBMqTZiADO8ldh8xvEHcQYso5VmJpohYTExLEzpLRBAEnoBFrk73/wBPChHmZvMr8bZe0tHupH6x+4OHPD/iHL1J01EMCTfYXvfYfvrj5blsqFBFRZA6rfSDBkFbGPJIuewI0nDeLZamwp0ELl15n0gGwbtPvpgbi2I5MSS9tsyyfY+jpmARY/u8/wBv0OPNYF8ZPMZcnnYguQqJy8kwYkgTMrvtIJ91mXyK+sxGo02tB+ZDcEESJ0kdDBBxz1oosyZt62bAkYDbiiKt2A9z98YU8MVfXIYsIAQOokN/qMN4IAUXv8wGEVOgS5CmAvQkTqjyRabycWjiTXY3rfY33EviOmv1T4F42+3XGdqcdqVqgSmDpm5Uyf3sOgkj2wmZCVFyV6Gdu9vm/tOG3AMiadSXg8hPzLyjS0AMdS6byL35doIxX0oRVvZKeaTVC7PUwUWoG/DZirSJ0OVkfy2IFif6rWxZwxUpVabETUDSBIGrmsLwBuVtA223xTwrJ+rWIiQPokyW27STN9Mzv0GL85TVq1UJTJYN/qFoCqCDrNzcKNhEb+MV/wBpAaZHO+q9R1phtCky5HyDUwQfTdtIsDAJ3mcLcrqqViAbtTI7STYACb9vyw9yeTIoMxqaWJA9Qr6aCGmNwbFQQdO4ExfFNAJpqVVpJDyCwm+q+kKWMKFNoixB84g2ldCoUrk2p0pAbXOl5kESCehBiB19xeMU8WpF61Nik6lAhbGwABiAoBkGw9x3IVy2pNBAB16UkkAKWEydRWP7dxiefqTSlHRZQm9iVkhgOUsTF97Q1xMNWLdhaKfiLJlqS1IGpQKblZ+YQJ7Gb33JBwFkM5opgsJIUindVgSJMdSZ3N479DKXFhRSkQGI06WCkQwj+aCZ1aSFPKIuJJxHOZT1U9VV0qSXOkEyQBqgQB17DmmLEYZdVLoCJrmqgAEMIER/36eOm2PcKwX+kIVFhqCzAsJvvjsD0ohLK9KAdpViu88sSLjwf0jB1WTTEATpAOowCR3mOkDqeu20Goiq2nWEdiGLNNyBYWm56ExOLS/MFZU5DqaIgxYzckKCYGwI09wcZuzCg0CVJJVRYHTcbGLrPQbk7zPWNXk80qHSdQJTUhkWYwrQTIAYgDvAWdtOMs+hKjJU1aSxBIAlSNioJveREiftg/KBidNQDSflYGxO40zf3t0B92l0DwWfEmVKsKophhUBOq5AYg26DUAZveb4H+Hcv6lakSiqi8ztcciySSJJMiRMRcTbGi4Eqt6lBiXR1tYg6wCOv1CSLSJ7bYGGW/haFTSdRqm7xMU1IM7gie2/cCRiSy64+TIWUqPMSpPpmYUtGoTcA3AN9z+ZM4Y8G4YKjU6lKFiC+24nSZYcu0/a+E1WjLiahKTfTEDYdDEgx1I8xfGy4JQCcukDlWSRpEkWJNgBfVJ6FZJAuMraWuykI8nxQ+fiBuV8C5kCBbxv0AAkTF8VO5YmbkiDsRAgjT2/x9xiulRdjCq3LYwNokGdMgr0/cYa5XIspIcQRfcWj+4/4xyxhW2d8YxxqkW8Jy0Gep28+Dgr4o+JKeRo6ifxCORL9barbAG/nbvCTj3xXTyqkUNNatqCiLorRNzaSB0F/bHzFeJvWqVKmbYstUFSzydBIJRlX5gikiy7Axi8Mbns58kyyvnfXrVNTaqj/NU1Wtu0iwEdI2AAHTCOvliseesW/PvjttJUEkSSZ7XkQLAD9jHLmmDXEzupFjbt3x2KPHo527LMhSV30OeWLG1vJuLb2Fzth5xXMNRC6DCutoJ6WYEwCTI8WIxVk+HAaKgUhW5RMTJN4ncgHT0uPBx7Wou1Jw6MUSrqCpc6Sl4YAgQACSR0M4RtNgIZPhtXMFSKiwzKigFrnbtv1jzi7hvw1USuoqcg1AK06YqfTv0nt23EjGg4ZwWiIdS1WkFDBWglWNwzLcMdJMRy8yntJpz9KvUAc06Lq0KD80mbMGJnlG+8zCiBiEs7uo9eRqL6PEmFNNYdW+V5ayFTpvP0m42tA8nANbMGmWOhWLSXQrcMR8yGQSCdJsR0AjmJl6MaqFYEVSkId+cSAC02DQTP9YMQbrMkajhk0QwHI5iVIJmdtQkEEzG9iTIhXkUvbOhwrMeUIdzEdWk2mR1/p8YyQrkFoB5jcxE2vadoNvfD3MUCwcU7sskiLf1THT287bYRPw86tJYQRqZpAA8XJk32ibnzjowpK7HHPBci9WpOjQoYSdyFEssybyY+ax0i++D85Sp1XNL1BRAUzpBk82wiwF+gt1ttflSKaGnQlItLWadwTMaUOoxJ6+bA1dIDE8pEc7GwMHsJU6hYjxbriblJzv8A4F+7DwiKzimSCwJYkCSzRJlvlJ0xBEXaCZ1YiKYMCnE6pLHmUGwMsJDFQOUkxZTPXHcI4mHIDfMoJVhsRtAeIE9jae2KM1mXXnplHUzKx+Iy9YBMFlnYDuYjcJSujMVccepq/FRjTKgKyw3N1KmYAM3AiYA6YLcinlUSpTYtVZoVRBtAWLfLLEj/ANw7YvOdqKiOughw5YQFaE6gEkeYIGwgiRHZOlWrN6gOukdTIGa5i/MCZJgWHed7Ta3SvoVgmb4VrRdDAVELAlrEibC3ue539sCZip/EhAwINOzLN4ljIkEe5m8ScW5ZvTqEMp0FArDv1af5HtYgbfc4hmapEiQ2mQN7AHpqhgIPX7gTGCnJAbKOLZA0kVCabMANj3NiLdRcyeveQGnDaLGixGxUxEnYaSVaZu1iQe3thDXy4m4KiPy7XM9d/AOHugoaFNSBSIgGDdwbq0GAdjsdwYvgy6oXwZhs1UJMuZm98dhzSyrkSqkAzs0DftGOwfViPYJXaykk7dBYfYEXk4eJwp6yK1lZ0aDIIJm2poM2BJjqe4IwsenTBUuCVIggGDPe9oBEQenY76ThmWQamBfSyj5rcyyDEfSS4mf7XCZJ0rQstCSpwsTrqSdMy8GH0ATINysaTPkyD0W1+JOraySWZpLWIIFrDYk9T58nGtTiShvR1c1OoUAiBp1JcjyBHtI7Yy+WApVSGVXpBjqVhaRvM7dv7XjBxzbvkgJ/I94ZxEVqY0IEenzKL6egbTPTa0mJGHXEKoL6SWkgD5hp/OSTckyPcYyuflKitSdlSTyrLRawseYEcpv1g9sFZbM+pp9emtmJUFiDPRTAgSe33xHJiv3LoarL6tZC59M6QSFqKFMOshpjYAFRvuStjBIeHOpQoaqY52DKxDWYdRaARbrbluMJ6SCnWZtBWmVJhjOkkRAkcwBNhHfFqVmbLn1dKiRplSDCgzta8m8XK7m+E7qh4TcHaPK/xU8fK5noTYSZjQtom8C04B4jUzVQaq1U0aBEBDy6o6aBc3/mtbxhLV4tB0UlWTbUBef6T5Pi4A2wXlKbVg+ptK6YDPMajfTJk79BeMXUOKsq8spA+U4xop1UCSjQASbhgQQ0bREgjuVv3DzOcLKdRMSLTEpuLDr5v07Yk3DqtIuGQjUtmiVN9w2379sAZgi8deni0f8AbHRGMe0TbY74DwynmEhGIrqflJsy9I2g/TvGxnpgHJ0OfXV1EhpIG5IubwR3vEDe4wVlahopTqjSzXYKBcRFzYct2W+51RMTjQZ2KhpVqSagTLaRB6k7Te1yes9sTnNxe+mKL1rslVwxhA0BTsLcrRt1No6xecMHV6dCjVVybmTqGo3I54IYKy2vMwPBxDiWUYoYVmU2kgDlUWDf1C4m0wv2U8G4o9N9Gkmm1mlSYB6xa4v+xOJfUm0b4NZSYoQyMvpMOhBg9RI3Bv4jbFXG6CVl1U0QOfmAWCD/AD2N15p+02EjBIy49JvUUKjrDKQZEaYKkm99IjcQfuuz+aKFlUFIMRsZI6TJjaOkRtIxyRfutDIszlJhRU1oZ6ayIsYMyCZ5jM3OxEeMCZrMOyrUEaOsCIMGxFpVo6xM3N5K7MFle19Z+QzzgwdJCm4MDY/Th3wWnPqpV06nB5V6RDDUflmxt5H2vJJKwC2n/wDzKgQESDYCB8ok7mST08z1gF5ikhBZlV0PRrkSR9YMgkCLzFwe2K3qaK4DbMdog6Qe3YtLR4vviutX/BKBBdyRaeWNoi4Ht08YzbbT/BjytmwnKdc31FjqKQFvdovtBPi8Y9y1Y1iqqs6oHNygjUNAM6t2gjoLXjAfA6TtU1VFV4HpAtfSdViuwYxy9QAfbFmYdldIgo2+kRDb2AAiYtYXGwxWUVdLsHIlxgemNJdpU/0yyssCBYCATcjzbr6KOtAoJZlIYSxUydyDEFvzBBMd8G5jh4fUXY1BoAbUACGiBBBnYxpBIkEmYwB/DtSZQkknbwV2JHURabzvvfA5KqvYNh2bZP4ZiAZFJkG1gSSY7QF2977YRUcxUpUqLA8gMm23c/rH3GHIgqwDcqjVBFkXV8xkjUTfkMbmIucDjNJmMq1CwKsHp6rNpvI2i8m4BjuZxor276szVFgNOk3rAr1gAggN1JOqxBIMeN8IzW/HHqQ4LSQACZMmO0ybgnBGRFVaS01B1mq7hgCDZBzC2rddz/VAmcRzmZNSilSoFB06QbXA1bQZG2xkkiZgxisYUwUOc38H1Q0klgYYrH3gQWEQTDXsbicWZnhdQUl1IabCpqQu0LIIuIH1AFb9vyA4bVq06JOuqSxGlJaAlrkRBBm0HYHvIuyuYrMQKjMVKWBMwSDaJmbwP16nEpcl5Whnx8B1DLrpElweoJFvFx02x7iFbiQBgo0gBbEQYESIQ7xO59zjsR9NPZPiKON2UxbmJt4mMajKCDWAsA1dQOyiowCjsAALeBjsdh5/0v3C+jDcWYjNyDB1zI3nUTPvPXE+IMdSnrP+wx2Ox1eI/gz6Q04YoioY2Ux4t07Ya8EUaA31FhJ6m46/fHmOxGX0ml0BNmXiNTRpiJO0Nb2w1yo9RiKnOBRgBrgAUqhFj5APuBjsdhYfUhn2j5ohxvayAZZVAGkioSIsSKtUAkdwFA9gO2PMdi+b6Romb+H6rCsEk6Tus2PuNjg/4tpKjvoULzMOURbtbpjsdhpfWEXUjFCrHQUyPflv73P5nDXgFQnKVpJMTEnbY2++Ox2E/UfT+6FQ24NWaKg1GJTr/ScSzNFf4ugdImJmLzfHY7HI+3+P7DjPOCVcG4GwP5/3vhPnzK0ybkoJn3bHY7HPiMdkD+FUPUFRPjS9vbEsmx1Ezs5UeF9NrDxYW8DHuOx0v6RWVKf/ADDeKbR45Dj1r5dybkAGeszvOOx2ACQKXPqAyfp699RP5kD8sXVx/wCYI6aj+haMdjsF9fsZdnqD8Kp/1gfadvbFFFz/ABDCTEzE9b39747HYD8lIl2RQehVsL5gzbeGWJ9sRz7lckCpIOthIsYAEX8Y7HYuv6n8+wkhDweoWYaiWiYkz9I7+5/PFGZ+aiOnpp+szjsdjp8gGFYfh1D1g/oDGPcpUJptJJ+br7Y7HYlkMVKIFsdjsdhy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6" name="AutoShape 8" descr="data:image/jpeg;base64,/9j/4AAQSkZJRgABAQAAAQABAAD/2wCEAAkGBxQTEhUUExQWFhUXGSAaGBgYFyAfHxsbHxweIRwbIBwcICggHBsoIBsfIjEhJSktLi4uGx8zODMtNygtLisBCgoKDg0OGxAQGywkICQsLywsNCwsLDQsLCwsLCwsLCwsLCwsLCwsLCwsLCwsLCwsLCwsLCwsLCwsLCwsLCwsLP/AABEIAMIBAwMBIgACEQEDEQH/xAAbAAACAwEBAQAAAAAAAAAAAAAEBQIDBgABB//EAEAQAAIBAgQFAgQEBQMCBgIDAAECEQMhAAQSMQUiQVFhE3EGMkKBI5Gh8BRSYrHRM8HhcvEVJFOCkrKiwjRjc//EABkBAAMBAQEAAAAAAAAAAAAAAAECAwAEBf/EAC0RAAICAgIBAwMDAwUAAAAAAAABAhEDIRIxQRMiUTJhcQSB8DPB4RRikaGx/9oADAMBAAIRAxEAPwD4gwjEvSN9reR/fqfbHC7bwO+CDTLAFioCgCJEkSdhaSP8YxiHqLFxf33n7bzeZx6zU4IAYdRcEzH2tMnwO8YmMnqBKnUdUBQDJWCdW21jaJ6xiqlS8A7+bRc/4O35YxiToRdZZRMEr0vuLj/kHtj2oTBW2nVY369QO1u3+2L+cTSLQniQCN9VwCQQJE9IxLMcOKsAbKy6lJ3C3gMOhJ/Kx9xZiVBTpA5HEW3jrubHVf2wHmjMk2aQIjoBH7Ht9m3DaQrEBSoqEX2AMXvsJMH9N8V5rhrM6lBJPQ/oT9t/bCckmCgPIZL1Fcqw1rHIZkqZkg7WMWPfB1agU9N2VSCgeVWygkzyiBa8g+/XHZfhxp1WkqCh5oOoAHpb5jcj9cHZ6nyNvZDaYJ3JafqWSSRANze11lPdGoGylEMtV1GkBQQ7AXNjcG2n7fnOFilmBVt+hIF4H82+0dx+hwx4PUZlq8urShn+VUFyIFgTG8HruSML62qSTPOYA6EWJgixsRt3GHitswXk8lWAcqICGGjeLgNIEmD22MbWxGEq8rsFafn8WgQTze9vNsW8IpVg59NQHTfUOkhSHvYbm+8EXkDDjjfDUTVUQXtrQEMw1ISRYnkOrpsYG4wsnT2YCySVcvZn1Iyak3KttK+CJ/c4c5GmtZZggBZalUgwZsVmNSQOhHW42x5kyadFXqkBCSzKtzT0nldSs9xPe0dMaHKZpI1wjajIcksmob9dSgiSReDC3s2OXLLz5NYHSyIRQdMFFgsHaIIkT9gDDDp+U+JoCjVByNIV+W4OoTM7HcWMmw6kYPq50AsppIGAICjUqkRqJQKZYe7TzCVF4Dp0aWlmdhSTYqx+k2g3sIIbrcCYxFXewWZ/I5YO7lY5RqKEahr3DKOxE2/pjcwW2W4eg5sxV1KXgcmiNRAET0lxaem8XIdE06VSnSBFKmGuxMeoT7bJJAjwZ3jFWcp0jVNOrVr1HLBuYldZja5Fix33st8W7/BSxpEozo0BSwMAKQTy6ekLO4gdJmbC8QygramE/wASEEIYGqRzbWcqBP2J6DB/xNxBctQU6A1SqdRE3ABBn8479R0sp4gGK6UeaqFdSKkQWX6PKmFkXJ2vbC4+XZmxFlOItl1AYEvqIZS1iLQIPykGb+I7yHm6nMwpFtJ5gCYZTEtMb779Y3scajP8P9VUq1gqVTdqhPKwj+WZLCQuoCPsJGUzdFV9OqGJVm2NiCCD7bRaZEjxjqg03YrBcnoZobQoHvfawJ5R35o23xpqWRappFTn0rIZZFQQQCIMiIFugAFj1yvEyPVaBHj9/v3xpeF0a3piKqESQAe6D5RNusWubDwWyfYxeuZqekUYpIJHqREC0gjZCNgABYxcAEJ/4qjTAZSajLfmsAevLBtc+Lkx1w2p1DJ1U1Um3RpAF9OqQTOxOoybXvhdV4CjmaNSxNg/+R2vJxKEkvqMLapNRSxYsxNrG5AE2G24uRfvvB2RK6HnVIWA5YgE8odRAMmGkdgJPjquU/hldS6+o4gDSflkGQx5RsQet42OKshXWAgs0GSbyZsAQsxAFjbciJxdu1aMRrU2aW9OSpCkbgMTeLxMQI6EiRN8Mc5lStSkLbgWvIF7arm19ogx4wLUpfhB0LR6myiCs9NX1W0m+0nbqZmskpYPIlBAG4IAt/me5++JykgvYAmdUCHA1Cx23/LHYKrcNQsTrIk9gP0147C+x9iWIaaAS3ToD17D/OLfQJUkgSY3MG5iVE83m1se5lCX0wBq2lrAfvxfE0qTSJJIIOm0/m3ft/2x0WMCU8ue4FibsBaJP3g7bnbfHfJPUxb2N5sd/HnFoCgyzTYbfbvHSfa2LUyWoixHdunWAJi9jYeexxrMX0l106YgLLkMe4At1v1++G+byIHogwQjEHcDTI5iSLLA32knuYGy2X0ArEywYdINw3TYgCPfrbBucTVKCYCgQCbFSJ26CYnxjnlPeujFPD2CB40gCpvHedtpAibkbjtadQA2SoogMCkwTMwAxvI7bHFeYztJiECms30iTHW0mJMRe9h4gjZYK3qUYKSTpLwpEEldYM9CRYgYHFv3MANwxQ7lS4UTv00gknp8xgEGe/ezPPRUoLB2YooEXFzJ6zEWiLEg3wBw7gzhwXAvsoI1dLwbECbjfDL+B/BQXINRjdiDtG5BH0nuI7GcNkcbWwA+Vyj5dKxALI9GA6XjmWbi4Mjae0zGEiUHJVWBAO0jpuT3jr9/ONQ9T0Co1lbgSIJW952kRvtO/gRqcQWswpnL65nTUUlTpMr/ACwRqkgzuWBJ3BjN9hsJApKqKzM5eGUF1CgNeKSaFCgsT8p0+AbYacPSIZaZQbmTG9jyhrm+/wCvXCqpw1WagoKk02YFCFVlB+UGNyGAm89bycF5YaKsBBBnWpMAab616Fd7b3AB78+RqXXYGwxG0VkHN6YY2n6W09T1ET0vGLAXdl9LT6essRtpBgiYAaYnpuBbv1fNhYbQmkrIKzsRf5W9mA/xaipnV1BVmCbFbyJ7Ed43k+2IptoSxznk/CarJCKCVKydNQEwkRygyYBO3vGMjmNego6tTq1GVgOp0giYYb7jzEeznjHGmYJJhtm7iLzEAL26m1ycZZczpraydcxIe8tAveZm++HxRZSEWzVDJ0nSpVdRU0qopDTZjqEtqMHowHa5O0YNyJLqBUolbygLgwYspMGW3hSAJMyCMZil8SaFKqi6YIA2ibzYCTeT3g4gvHaplQFgwPlmInY7gyu/+cFQkV9GbGXG+JulUmpT1qp5WEtpOrUAwJlRJJvMkg9sV5XjdIgaKujV84AgtMk3Mc2rqG283KpuIVdWvQCwG8b9p7mHi/bEsrWZjpKLpmY9NYv2gbf5OHcVQ/oT+CzOZL1CNR/DT53aQWfcgE7noIveffziFZHplQrKUEMw5gAZhADEud2jzfpi6vrgd1+XcCbc2kWMbxtOEOdVgNAGlZlnY3d4Mt7biL7nDYt9k54pR7RVwurNTSYKtJIYmJ36Edo6Tj2jmHQ2A0EtpsNxeAJ7xbr98RyQ1FVEqwJIgAT5Ntge56+MW8czAARENpZ9QI5pIvY2uCIO0A9cdHbon4CMlUL1SpfcRp7ix2AAjlB/I4Opsrgj8RdBlGWzHbdDIOw27WB6jZRF5ajT6rXDBrk7R2CgwO8R4OJU+IS/4i2ghhtpHQgdIF/viEk27Rky7OZIVirELqEE6AYdYsFBYBOnLY3N9hhfRy2l59Tlm4CnqLAhoFmCi3SCNhh3VytRGKknmIEE7gfLIJkWAsR7d8Sp5MQSwM7qReYImewA6k/fC+s1obQtohUWBYsw63BUkaYMdg03+naSBKq7keI3jz+mLK+YpUkDimWfdSRAmBDX36jYzA+1zuHdUIYu67gSB3sDb/fbrjSt7NQNTycgH1KI8PU0n7jpjsFPmBNqZjpFKm36kTPvj3G38C2JKS8ysDDKsBTImx6j36X84EoSGVdXKxIY6Ad7XmZH7scWVjDCG1MPm2IVY6+fvaIxCrQULqhl7mxHUDb7G4HTvOOpBPcrlAtRQxiDJaLGI+WRuD/f7YZ5bMcjaQdDC6wDyoZ1QepsdQEjoMBLmyoXTGw5+o9h0JB/XxOB/wCIDaizEEWBjtMeZ83wKcjWMc1n/TKGNQOqNROoeQOm9uhjxjzMVwil7X+UAWmTMR9J9/pI6QV+azjM0KYUNIAPUqASB9p++Cs2yENr3YAjSABIIBE9Nv3vheC0BlfEaqVQKyvodRBQkyT/AEECBudyNj7YJyGdaoIqByQLOiy6/YQDbvv3wvSiUh7NTm/LeDvYiAe0mJGG+TUL/prrkRLGJvMjdukdPm264MqqgDjKKHanPNzCTIMTaTPykfl/vNFYiU6NpMxAE/MTsxESQdxHaTfl6U0zGr5bNBBNvlAYAm5F7THTfAlCs6GSpmVcTaYDLqEbja+1iDM441t0LFNukSq8PVmhSCr6r/NdbhiZ2kb7QQdowuyuWNDJu5YhmKzaQJ7AnSxtH3P8pxegquVChBI1L8ogCdXzGBs1j2AEyMMKXw1mqv4djLyVNamBrDMJjXzQ2oBhNtrG9oxlVF1il5BXHLTqQIIWdhB0qSbRqvq3P5SMRq8TUJU0kMzGxvKrcEbRDCPbSe5OD6Pwq7QxegJOmWrpI5JvBMAAR7wMApw/kJDUxyo8ahqOo6Qo/qEksvQCegwPT+SkcCfkAGaJXToHggEQJmN9jJ/M4ry5dbKSsqRIN+oInsZg9wcaCjwIkU/xKQLKDzOFhSTpJJ7hT7QJice0OHUUUM9ZGJBGhQxYSqw1hEr6kxN2pMLzIdRRSOOC6M+KVve/3G/+cEUeDVDZUPzaBaOYklVv9XKR74e0DlFJ1a3hSRbSC5CwBBkDUWN+iIDMnFVTi8WSlTUeQXMwQTLk8xm56kDGui1fCFuT4EWg8oXfvYhW2Ek8lTV7K3bDSt8M1acalYWH0kX6i8cwMj9dsQp8azEQKrAc1lgDmknYdTJ/tiyjVadTMSe5JPeP9vzwkpRodKVhh+G1VgrV6MzfmkLBG8DfrHg4N4V8PwNasrqbSJEERIhgCB5IvHjCs5hFBkgACftjdcEy8UV8iT97/v2GOeeRLwM5UuxDnOCeP2cZrjPBYBkWjY/3x9Sr1CVhhqiLneBMLPa/9sIOM0kqxTQaGMyxNhNgOY2louTaesWWLt6Zlkte5aPjOdVQjKs2ifPNtO5t364HCKVVS0RH21fbYb/fD3jfCyjGVuDzAjr/AJwpDIhYmQ+6Mbj79b/f2x6EJ2jgz4eDtdHmbhmuSrTpAj6dgI3HXfebYZcIq6XbXDhByuTGk2jmJHSbe8Theda1NZ/EIkMQQdQOxm4Pg4OpZBH1AXkA65IAAu1pOoxb87Y06qiGqNCtdSsEBgIIMRFtp27EGbXG4sDnKwJZZiSesgm8e/QA/wDcjHKaaZ9NdSgROsErHXSkkg7zNuu2A2RVOski0DpcLsL7W69xtjmWNXYHo7KCWB+VQDykyfHgnm8G2GmRtWHqFEGxOqYJncHoQCJvDEWBnFuRIqTJUnfblK9LRP8AN7RbvhHm2BkhQeZmMGRcyN79didpnFL5NgD6lAajM7naFETbl0mLeTjsLm4gz8xBM/8A9f2iwjxjsHgw7Amc9ACkmDEAH77bA6evbFvDqILrrYybKBtBNzPa/TAJrM8kkk2H9gB7WH5DDL4epBquqf8ATggEAg9xG3t7YvJ1Fsxbm6BUl45QYUCASOYloF2X5rm4WBtsBm+jQOYDvH5H974f/EChaK6JYBrztMdIF13iejReJMaXC1/hneaerlcRYmmSAQCbA7kybQPukZqk3+DGZpy7DaZ7QB9h09sPaHDi2XqVgC1NGCzG2orsOm4vbcYpymVKoWAOp7QEJ0C8uYmJEAC3eOWcaLOIKWS9Kk0GpUVqkmCR6auTvPzr020AdTgzkroNfIjoORqST80KTEACSBPaCST00juYY0clqLEswVSDrgdCoIA2J0mRJHvMSVlHpJR5wCW+UkDV8ogho+WZJ8aTNrpuO8XdlWCFBJhAxIA+5npE/wBN/E0+ToT8DQVt/SbQ0gAPp0kCwZ1MCGmQ6xF5Ax5mJLAPyOdyRIuJkEDa48w2MzRzjKp0wNJ2U9/BNxN+uHOU4n6o0PoWpIg9Gvs4gjSDeY+xnGnjMxiyKVqVAQqKCwkHcTCg33MRPQHfEMpT106bgA6yQFVgzW+awuAN5PTCw0mqF6USTBjY6wbgk2H9sOOE0PSNIVSoAuygTJLQqkQJsNVuWAATuuEapFY55x8kvw1Laj8sg9Rbf7edt8W0EpsvK6nyCO+Ka2Rdw6hoEA2N2E7AiLmBB+WwGxGDOGcISmrLpZbj5QDtsZYRMSZ3tsJnEpTSV2VX6xrtEjkR3mP8fpgXM0FXdt779P8Atg05CJsrqDvp0wSSwBcnTMA2bwCBOKM/8PqwX0tSt4HzG5I66hB2BkCARIOpVJvtlF+uVaiLfVQ7Mpk9DPTxiNSukE6xMTpEzH5Ynls8KZZa1MEpyl0hW+UQBEL+dz1OB88vqNTek151AxJN7gjbcSY6knD8VewP9ZJrovUsCnKRq6GAVAg6mBuBF9r4MfJO1MtqYQYOhQ7L/UVJnTb5vH5VZKg3putNkrZitUKa/UY+mHEtdrsdKGbTBbfD9qJFGmphimkAwrHSPkcKRIDFfy02E6Qk6i9EZZ5Myua4XVqU0vKMSC28MADf6SCDIM/7Rqcr8VHJolNyK1MCPUDcw/lFwAbf29iVGdzDVWdCi87CPTYXWCbssAySSWgGZmL4TUHNOrVyx0yLKCJWQZZINu+31KCDMYoorIqZOOSSdn0Gr8cZdl5HlttJsf18/wBsNeD5XW4DN/qjSTcb7R946H77H4gysleoygFUY6hYiJ7GZ8b4+t/CWeZqYmQyG07xNiQb/n5ws8KxNSR2Y8rlcSj4n4d6il450hanm8Bv/wBT5jvj5txLKiCP5bj9/vbH2z4hphapeJp1Vk+zD/Zp/LHyrjGX0uQRF72/fnphoyqR1cVPH/P5oQ8OrAstOeVh3uDcxPQHY+52wZxSuAI1KXkQqAQqgQg2udJk/bqcB1aYp6SLMGiZ2XzJ8kW6AzM4M0Ug5d2RWm+vmgg3OgfMbGzQPfHU6uzymqJcAyrNUeq8hKclw0i1yext4vfxiVVFzBDGegSJKtc8jD6TAiR423w64rV9XL6uZFqkfJSJ5E6coibxBYRaRscJOG5s0G0MWCSQs0yJO+xiTsLjqewwi92/IYlhfSSgM3EsRG8kkSQI6D3O3WuoyKToMltQsw02ki4Mfa+wuZwFUq/haVJZmbVpvygCwt80yR40nbDHI8Lq1BekVWeYwszpMQSRsRMSDcRcDB4pdiSW7F5QG5Jv747BFStpJGgGLTAO3m1vsMe4ALElEMpkE/bqRDD9Yxo8tmQQagQq06nUCLz8w8bzHtgdMuzKTBWoy6tIMC5EEWsYvE9I7DF/AqFVmIcsSAAoYfMNt4JgAARvfxg5GqDYaqawQRysCGHXUSIsdjuenyte2C8vXVTUQrARAunq9NoDAAt3APWJ6DHcOy3qVgosTAWBuQLknqS3XczO2CXQ3q8qkMSzABpCSGVYIBJJ32gJJuY5eW6NYmz2T9J2IYsjW1ERLMTaI1WIKmRIg22lvVWk0NUBNvw1mOiaWEfKANXQiJjxVQTSPVcIaLMopoPlBA0pIuNOmAZuYaSJnCrO8SrIgYsFqEwAR8qix9ht+WG3J6Fbs9+IspWZhUIABAVZ/l7wLAGbINgI6ThFnAVNmlukqSRfoYg7f9tsXZnPVkcGoys7brHQ9yAAPsZHiMG1uLoir/6sX9MyEJ2bVMF/+mw98dS5R/wMEZLhNOFV5eseYqd1F5t9xvczbYxXnXKVaiqEAkgkKDJO5DAEGDad7GN4x5wfMFmbReUh3+oCb2g8/ZifIvg/KcOKtCrNRDpEQdJ1EkswIAG8tqESLwOWUnxfuEbCKFJKVQEsquwC6jaG5hq1ASD3sJIFtoodSzBmIDEMs9jHQzJF94FgQeuGa5BPpCvUiNTGUSwJcjSJtNyBMDecT4fk2ZAASWViCzFeb6uZSZBsYIJ3G0X53LV+QXoHBX1AjzBOkMGt781iP+bjfDSrVZFDExZV9Qi4nTZoBDC4Enex/mAnnOHsKVPdW1b2khpiA3KxGkgg3BJ2GJcPztOtTZW0tUgoVjS4MwLRFngx0LE2tibdroR7ATnajSumpUMdERKakgED1KkmQZMk9JgzjOZgMXYKxQM0kLULCRYEMTBIuZjxYYsytdXZ6FV1b0yFp1TCrpOy1LSBOmZMLpa4gkj5anUokmoFB0nTpNj1Fu3nrO+OqnFUVSoBzPEWqSkNclmYsSWvAZv9583vZ58O0aZVYqWnlNhpaLwGMsNwREXNzOAOLLTpenVZNSVAQwDEMjDcg7GZkTOxE74Mp5UTRqUgnoIT+NUkEweaYG0k7bwdsNOnDQbolxLh/pZhqmp6aMkMEMFpUzpCkHTC6gOwvacX5LOLl2KcyUnT/ULkydPKyi8EELB3WNtsWZXMLVMQTKF/TB3XSSGAJDLMTEwD0CmMdlcqpTSolSuqCbqRBUwfAM3vHc4g5UqmbsrCMJKH5xKkSJ6xMSPcbHxgOvkCFaqUipTUOVi2pesDba/eCTGPeH5x0f0XI0ryKYgDU7GT1mbXvFumHGeotpBMwbC9gwsfblAt4G/QcnB0ZXZn0yLPWNVSYcAg2hujCQdwV2j32vqPgvMH+IcM0lhJF7QSOvW++EuaolaZaVVVEL2AnY2jrue9jYYO+FK0V6UsSSTMmwkWAH83KZ8aR0OGm+UbLYtSR9M4jT15VT1Vio9iJH++Pm3xJlNMHuJ38x089P2fqIg5eqOxU9fI/c4wXxfelTMGxdfyIYefr/T7YT4/B6eJ6a+/+T59xCkZABAVo1CBJi43ufYdr9MUZfI6zd0VmaQxJJaem8b/AKnB2eoSVMwFBPfaDHucX5bhyEtIDASac2uIOkkGxubz7A7Y6oZPatnnZo1Nl3E+GuWJWsqBQCgWpGgWiQDC3Y3AF/cRClw1yyms+pQkMxeTMzpUe1gG6zYbYhV/h6lCk9SULFlDTJVQDfSI1QQLeV73S1Gq5eoyzzfVBBUgxBnYgzhkpNaZE0eaX01kqaFMQISDUqLEglxqUCQSZsSTa2KUrVNAYUzRpqeaqULMSW7tIJMbrHvAjHuXzD16ZqUm0Osgp0M39xcC++wJNoEp51apZ1RdY6Ee0soJIB5ZgggbC2FT+TMMzjHWdOXlbQWenJsN/OOwoag0mXJPX8NDfrfVcY7DcI/YFA+QqvUczUZABNifsAMaPJ1SmqxYRMPcyDYiJIJsJ8nbGeqZYU+X1BO4jmi8HYkSYH6HtgivWrCmQlQ1EG5Vmja5ZTB1RFz5GDkgpAZoBxLS8xJU7TcTeIgcxiJPm1sQ4dmJKirEJqNgefVO8AsdoIJJtjLZDL6uc3AnVBMg97AnzPg9saDIpqp+oV06DLAySd4AFrmPHTviMsah0Zui3i9Gu1lP4bIvUBQxEql4k27kCVxSOFjMa19YmoBLAtABESNBMg9Iv+hIZOjPlwmoKXVHYCBIIYRzdeXqIstxAOEGZ+Haw50BJ8Qf1Xb3IAwcbVVdARPNcIcag7k00OxewN5EsZU7dNpnYTdw/gNN6SBywmW9QCxtsSVsIgiSN/NpPwuoNArlkYg/MWGxvJM7iO3TabsfV1fMJdbepeWJ3ZgZDNbcQbnqZw8pNLsVyYJQrLRpu7AIWJOhVOo6jy04kQAGK3O0xfdtQzXrUlRJptUBepqgsaa6jBJJLNGxMBjciSNCzNU25CAJYqIbe0zzfLBN5nl1AdMdU4ynrBFhy5VLcqxImTA1Em4LGFtYxOEa5fk3fRoHzKwACWadKQJA6SSw1MSbiRpAAgXsvzfD6jUytNg1f1CJjwDY3k3Fha57TizhvxFz5mjUqenoepUV40uQGA0S2zsOUbmwBsCSNVzGunK8irUmmVMEWs0gzqlZ1TczBIAxFwlFmSo0nDeICtlilaTWAIN5JF5AE3AUAkTNjuYGFLBBXSsAWkMQQ0KWAE3CgyQDuIMix+rMcS4/VqaCQFYSvLMkAwJubiAAes+BjR5INUonUnpvTUVLnotpC3hTN5EHSDaYxnj9PfyNVGczfCOb0kIXVqZSxjWCLLbrvdrdJxLhXGKwKU6qLVUNpGs8wJMkh7lbdQNsOzlwX9MECRFMmZ1EgmCOXTIFgenucCrlaZqIyEq+rWQSIbm5gDFm33tinqqqkNoc8U+HqbsuXWxpkFw7HpdiW/8ATggSAJifqGM2mfqtUYPVpelJGhuUIBMaVaAJEHSGk9b42Xp6G9V41tThgTaxPQfKQBpkxIuAd8YziHEK71g6vo0CAgsIGyoPM3v5OJ4JXcWZK0GDLaapzFJ/UBUKAJMDlAAMCwAiw+0YOo1izaqTCA+lgsKwM2AAvBixA7ThZwTidWrVUBRyiXBBIBm6ldUgE/qcNc1lxSLEEKpEqCY1bRJi4sLHqCRvg5O6kLxZDiHptqICuUKkkC8iBpMHaZsRe3sLQrMNL7G3/RuQRI3OnY7g9xYfhGSOuu9ySFIE/MGFyCPm0iQRI6+cEZamxDG5JvaAGgFeSTfRIv0jsMTaS0PWgbimXVlPqTooiDcfOZk+QNRsALt2GBqb+lmcvHMnqBVIDBRNmA1CZ5rjYbRhhXOk6YI0qQQDMAC91sdU7mbeBfM5nNFKqLJLB1Y32a3L80WgH3Y+MVxrloaPZ92yo/Cq9OUH/wDIf5xifidooaYsKhO/UqLRM7DePveMbPJVfw6u0FB/9l8j/fGR+KRqy4j/ANVp/wDgsf7/AK/aUXpfg9TF2/z/AGMHmFgfv/YYgM7oVgRq5VsJknUvbawPi57gYtzhhZPS/tF5/TGap1CSxn3AF9O5I6WjqZx0YIclbOL9V9YbxQn/AEFjQjkrYgiY3vYWmPOKDSYsVnkUFNTD6QZkagCsn2MGOsY9ztVajzJmFG250gT7/wCe1sDVEYzNrSJ3YTEiRzf8HtjqXRyjH4czBpl3BY6BcKd1uWt2gdNpnDbMUaNKotZDFOvOhmEAdHlZi0gx3IiMLuHUShanTDFqjClOqAZ+ZTpkG3UTGOr8YYIaSqopqbq17gwLQIPjE5pt6NY44jrFRwmhlmx1T+pIJ94vjsKaOaLKCdEnuv8AxjsS4jaF4yWpuVmABglhEEHpBlm2tHbFgpei8DWGXf6WO9xuIEQZnbzhr6gZS7Fl6xTJvERYzExckxNhbAPGMtKqWXQ14WbqATOuRdidiD/7QIxdSt0IG8Py9J9T00mTLAsYXxYX3/56lxlMlpUSTz2hBEFRuQJOq52273xneHcQrEikjculp0qJ2PzM0RcwTMXMAnd5WzCqr6HNOoUgEEaWNjEnSVMDTN5DAT0MMsG5VYshPxn1yUFW26o/KpZQdiVI1LN5IiZ3wbkabsmkEIADqAcFh/L87wstE2BhVgHAmZX1aNNqg0uvI5i/W7X3sFhoiLdimzaOGKxYm3n/AJvi0VqmGrHL1xJFR2IB5WBIYW2DbR16ixwbQzzr8xX0xMEidXsxEmZjT7YqoccYsVrFGtBqMOa+8ACfMxO8HaLqGaDgimp0zzSCYNwLSs7TBI+XuLJLXgVoYVsy7LUeuvppMqCVDt3Ba5GoSROrcRMAYQUaJGbolZADIAADKgkEA+8zPWbY84uKoZTUqakUwmpQoB3I0ISAbyTM/e2GHw+ml2cEchMGfmIX+UzMEg9t+oGNtKzL27M7xhtVZjM6mJt5Y/kfHthxwBQctVhn1K4ZNESIG94PXcGbbbHGZrrc3m9z9z3w++Fqyg6A+lyDGo8k3ubbx06+ej5FUNFJNtG/4FlKboDyiAVOlQGIdQxkXg6l8ybDfFmV0nMkkgI6qjslvmGksY2AbVcfzbEWxnUz/wDDuKbAxVMhqagBTbnBWdQuTp9puMMQ1wWIkAdP9wCIExp2OphbHnzi078Em6FuZWpLFVlVMEASpVdKAjqLzzTuY7DBlCijfi7PqDRYQ0MDv3MTELba+K6tMA06a69ZnT8pSJOoPfYm1iZHkXIzmYAXUxGoXJkwoFxcm5PY9YjGk3qg8iOst6kjl5VUAxZYXXb+qZMwbi1jhaPh8sy86AtYTbe3XcD2B27jA9XOO9Nnp2VAUcCCQrL80HcEA+x2NreZnhTGl61OfUXmZVH+oskeoukRMyp6yPyrGPHzQ6THOTya011q6sxvUULJMC157gdACD7gw+I8opPrO/IyqKiQZBYchiN5W5G1vmEYr+Haz1/ndWqQecX1GQNLTu0x03MmwnFmaQErSKrDKTJPNO8zq5bCNJE37kYV3GeyidHvBsqqohVzoVyZDXaQAADtB1HqLKZjrXTqVapBYaC0+nNwR/s+1zG8xIjFbVwqaVVitIdBCggbliDeAR5xXmkQ1mkwUAKEG4JQG0Ha4tNpPUXC222Zl3CETURqnQpkm2+0rN5kzMjvF8LKXBHXNp6lPVTaoNDSYEk6QY3Ox6THbDei8MWgEmNQMnUsRDQLLpkSB+VyDfhl/WdSoJh+aTMQCYPnVeT/AM4ZTcbaNDbPoNKBSfyFH6z28dx98Yn4pqciD+pidvAHUkfKeg+/TV52voQz+z0/v+uMTxmq1SAbhJAHaTP9/bE09fsevii+/wCdGX4shNMx077WF/3/AHwNw7KKlNmN3FNyYtAiFEmPmk+TcASLuqtMAmTEW95t/vP5e+I5d6fpsGqKilAhPqFdSgHlHKTvM6ZB+UyRjoxT9vE8/wDU7mzM/DfD/Xqqt9KyzkTIUD5rdjEHuRtODslQSo1SibmgzPTaQJUNzJJmQbMLW5u5w0+EMpTWnmKqvT5ZAY6l0AhhOs30x2GoyQMdTFHLim7H8UqFAlgIkszkAatzA6gTaQMWlPbo5irIKaVQhZ1prJkagXjUx0rPMoAF9wRIInGVbVTYNNzzAhhMHrIJg29x977ilw6mAx3aZWb6qcEao26x+lyMC/8AgXqI4pmmKhA5bANESqvEageaNoW5ncQzRsRMjwlKYopNOqxiZUqBe8CUJttv0x2FiZNxIMrBNoNrn9Mdhmk32ELyOYAohidSgiFjqR2+ojlEG0EbicR/g3ruaSP+GoE2MFwLtpWT02BOFuSrBUa7aNYKoSDfTzE2sYi4H5xONFlqkODLRIlZvbSSQ26HyJ6GJAwkvYxHoyP8NUEVASw8apIB27xAHsCMNeKj1aVNrA7AzBIAB07gWkmTeZ3ODuN0y6tTpUqlQyW1uxIUASdMmB8rGfBAnCXhlQ+jVTqCHVSNyLNvawOwg36gRiqfKmPd7LuGcUNIuSuqnUsyEldQ7q1ypG/UbzMRgrL0q9Sm67U5VwTA07lCXsoFt7dbgSDGrlVCKHUoBJa/MbmBAPL1mwN5uCAI8Y4mWEosAli0bMxIaSAIVhNwD12XqHTekYZ0+KDKIRQValaCGqQWXSSCyqLDTa7dbAQN1S8UbQA55tfqFhEm5IkKACwJmSSQGA6RiNGkwqI4Y3JE6rAsSCFEDZpiLSvbePEQFfnQlg3MijQACfpImzewjzOMorpm4h2SqNWc8y6SpICgAkjrAMrJgSYnltGDP4kUnSYUGxkwCzCym8ALHzco5iDGFuQKZdNZcF3+UaZ5Q0yskgk2iQNvzs49sVZZY/SJ3b5dwGLgWMz5vbA4+4Vxt0B/FaguHhQxsdIgGBY2sCBAN5m564VcNrMlRGS7BgR9jOLaGtwEmFZ4ljyhjtc7HHv+k4sykGTMTZj026R5jtivih0qVH0Coy1UJksPmVGMBARsH3/WBMbyMe0KvpMG1FiCqzzSqhd2BvHQDaMLKJqDMF3IRDMozglZ3vsoIkjzaMM8vpEMgkGYJJgnoSTzCOkjp12x50otasnKNE2KimNLwChn6pZdlk9DAMEmNUHCDiTs5IqFF1E6m9xdrXbcmP8Ati/PUsyxqCkKhRjGmw1KCIGkzDdQbeNsdlvh7MVPnUKB1czcEgABbG1+a0R3w0I1tseMH8FnwxkRT1OK6kfKxZW0+dT6SsGY9j7Tp+G0qapAlgzFqZ2u0BhcSVlSLbjysYWZPhlVaivWVq+nYFoUXJDBLAb3jttfDVG/9Uab2WlTcAj+p2AHnSot36CWa3uxuMiH8Emp/SGgmiArBBz6pvEXcGxIi7X+nCnIVaTZimilm5pd267auQ/9Im94G++GY4lRBCKzKNhqWApJJG5sJ6nrfCjI5QpnHcyqaWIuIMkQL2EBhO224kYnG6afxofiW8QPp1fScEUpaGtJhuWAAJBsNQB3mD1WcbzL+qGgooBIOnTr7m2+0CCY7nBFdqrOxXmpuwnVZZJABJ3UybWwxzGTLVanqGo4lTToSQhAN57SR0BJg+ItBpbYa8ClsxWZI5lUAcjiSDaQIvMwZIk2vaBrfgnh3po1Ui9SIG0KBA27i/5fePD/AIcqV6hq5kKiTKUkmALG/uZkdbbRA01Zwg6CBhZy+C2HFsWcarjTB3F/3+eM9WoxE9QD0t+RNvy9sOxSVgatQ8i2C7Fm7WFh1na0WJwq4jmZ1MYv2tc2A8dsDpHoclFV8GSzr/8AmUMArTBY9bxJsbbDr3NsV/waVyA71BTEwFUsXiSZ0iLkxrgxIAEbWtw8nMOGYwQzfKCBpWTdog22++GmpiaShjp0Q7MwB6HlgWMwBG0T1OL8+NUeTklbbPcvTp0h6I1+nqZxTI5ZYCAZsygwJi8XgXxWNLNTMky0Od7WGkD7Em9idhvjuK1mIMtq1cySLhiFDTAvKr83Qi8WJtyqMTMaSAbHuqmCbQJsQ3SO2Ecn38kip3anrBJgagpEjaDcREgEQYA3wn4rX0hbwFaBBtNyAs7Drfqd8GZzM8hJnUDJsSZt26z1GFeaCkll2EQtQ7HeTAiZkx5jDY47tgo56lWb5iPDgz7zBkHcGbgjHYhUyFZjqWwIBjtIEiOl+mOx0VH7C6CMtwqsx5SrIqMzMWEKALtuYa0hYJMDffBNLMaXcoAxqFQAoJAOmxg83Lf/ALHHL+HTNIzzf6jqTCidgF3F+kzI64prgqtKnJNUsCEF0CkkEE9zEmPPjC3yBQxpBgtQI5o84tFywB6HUdIsBbrvZoGz1UcwqJUdh9bwskCwChZi3U/5A2eV6S+pylC+kJ1ZdCAEAC0RMzfVtYywd6i1WWjWYBTYVApgGJs0BReGDdjO8AJOkwUJAfWYbhFA1kG+mbiRIWSYEzzEDrGDqeWSkrK7LqBNyDoI2GoxLXMwLW5gYAxGrmW52pMF9QzrgDQVGohYEoJkb/lOKsvmzUprre1qfNGiJlSV2iTc9zMydQp+OhgDL1mFa7TMyIkSomNIsF5QJAgR4nDUU1RmYoTEawRvO6qRctqPUgiJA3IT5ygqmCwYhWDaSQASLGSLi8Fd/wBcV1iStNXZlpwWi5AiRqi+/wAs4o0UDhRIKu1IssgrN1hW2sflMFbgxcbwQDReqzyoJdCapOmbgySQQeUdjbuMOHpn0qRDONSFqgQwbM3p6vpuUB7rM3iDDhnCK2ZrmjTZiJ1KSRMSvMb8gEg2m5gapwE67MtgHB6VStUCgErJZoGwJGoIosGg2CifbG+4Z8K2nMBZgjTZ7eGIgbkRe3bbGi4V8N0smg08zkXqkDU0xIsbLIHL4B84jmapYwok9va5PtAJ+xxz5MluiscViynwjL0hCp0ANyZ3gm9z/nFqKoBAGkEQY7Wt7SAcWrQm7tbqqtJ6dbgb73jSQQMF5bIqOd1AUQCXklr30i3QMeoBWJ5sTrkX4wj2BZZgJA6fv9+2DKeqflM9o7Yt/wDEaiqFpnSLk6QAII2iNhLDfYr2xfR4tXVpFRjebwb6geo7gfs4zUQNIirRuP0/f7OL6QG5H7/f98e5bj9YEatLRcah0GjeP/8ANf174Ko8WRoV6K2AgjeygDcf0LO27d8LKEX0wx14/wCwM01O4/Mfvximrwmm0SqkeR/t+9sOxRy4k6mg9Dv9Ubf9I/8AkMU5t6P0BiYmSbTKwCJuIDD7jE3jpdoomr6YoocGoDamn/xHa2GdHLqkABV9xHT/ABEe+KjnWVoUBVtJAuIC3v5WY/ZjTzUsjMSQAAQbwNIBG8bSPspxuMV2xnjYxqgknQZi87T81wN/pYxvYjcDAucyCqQa9SJ2C/V3Itt5jqD1wDmOKspAXp188rSB0OpNfuzDCjN1ybk7be0f4th/alr/AAaMWtXX/oXxjNrUVEUaadOyraxtOryY3Fjc9TjG8ZzilvRFyfmA6WMd+07du+L+NcaFNWC3eLAXg2gb+dvbGf8AhbiGqr+NdwRpIADGZkk2JgGyyJJEyBZ4wck5MlmyKK4oZU80qDW1Rgw5tcKVB5SZQtLGQPlmYmIxQjeoZ1SGJIa9n8Ei45gNpEDtJjxbIipD0lCuCV0iFVtMAkgkAOGu0byJAuBZRyjI7TUGkwWIiSQoJsD0MiWN7g9cGSjxtdnA2XZXOKkahKybMbBtyDHygHaT3kwcU5genejULjseikCQ3b9Z3t1qzWcQayo5WYkELAZg0COqruZsLYErColXQQYRQ4iNIkXYz0/W35aOJtmJUGXMVfTQw8GCRKzIgCdvfB+U4Xpap6qDUyhCl94GkyCRJseUbHe+E/FuDejWapqikhlW1AMTuoETDG8HqENwZw2zXGP4hhTflddIRyCSTq2IH0iJkCw7xejjSXHoD30Tqbn5lvsNdvFkx2CqvFSrEVEOqST+ATM3mQwF5nxjsSp/AuxItaugKPUYOsN+fUbTshtvGC6Veus6qgawVDpN13tIiIJEEzEWtOFWb4vV1rSdlIEc2gTECL76RA69/YGLUNQAkyVJEbNYQBGx3AMSTOLTi66HSDcjn0cFnppKDlfSYUawdRI27bG7DxFX/iwVqmmkpQgjUVHMTdjvE2jTJi98LUz6mi9ICCSh1DcqLwAFjchjvIB26sOXsX0xKibU4g3HUwSfffcgeml4FaIJ8Ys4vRpuVsilfpG0n6iFlb9DG241V0K0w1IIah1MmojSoGlCZB3M7bBduYHCbMALVcAyA28wd4kX3E2327YtbNvXZmdgXCgEmQWRYHT+UQYAmAe0YvwXgbiuzqxCagFLglSSxnVEgAQAwBnabwMe5Sk9dhpB1otgo+lZJNjOkDc9MErl1qBHGt2DAtaIUAk3v2Bna7bRhj8NApmKR0lKbymvbV9JYAneT98aUqX3G8FtFBVrBEUio8KBAEtAGmw5VAG8GwJPUY+t/CvB6eUoEBizmGqNq5tcASAQOQBYAHSOuMv8D8KWiTVIPqOsKrdFmG77kSOwMHrjQ57O8wRRrdrm15NhpMSwtEeMcUs3u4orjhZLOVNZ3EnuYGxN5sDhXWp6pVbLPbciYYiTBhotYedzecxqlVNj8zXGq8iVPYzt/wA4a5DJTFpOEbZ2aigDhmV0fiH6NhG7GdP5ET5AIwq43xRUOqo4BNpY9oAj2EW7Rg341+IEyiaFhqm4Qf8A2MbCRA6+N8fFs/xKs9Ql21Mxv38Lb7WFsVxwlk80jnclHb7NvmfjGkkxrPsh+28Y8ofG1MqWOoBY3AkyTsAb7TjFPl11WBMqTZiADO8ldh8xvEHcQYso5VmJpohYTExLEzpLRBAEnoBFrk73/wBPChHmZvMr8bZe0tHupH6x+4OHPD/iHL1J01EMCTfYXvfYfvrj5blsqFBFRZA6rfSDBkFbGPJIuewI0nDeLZamwp0ELl15n0gGwbtPvpgbi2I5MSS9tsyyfY+jpmARY/u8/wBv0OPNYF8ZPMZcnnYguQqJy8kwYkgTMrvtIJ91mXyK+sxGo02tB+ZDcEESJ0kdDBBxz1oosyZt62bAkYDbiiKt2A9z98YU8MVfXIYsIAQOokN/qMN4IAUXv8wGEVOgS5CmAvQkTqjyRabycWjiTXY3rfY33EviOmv1T4F42+3XGdqcdqVqgSmDpm5Uyf3sOgkj2wmZCVFyV6Gdu9vm/tOG3AMiadSXg8hPzLyjS0AMdS6byL35doIxX0oRVvZKeaTVC7PUwUWoG/DZirSJ0OVkfy2IFif6rWxZwxUpVabETUDSBIGrmsLwBuVtA223xTwrJ+rWIiQPokyW27STN9Mzv0GL85TVq1UJTJYN/qFoCqCDrNzcKNhEb+MV/wBpAaZHO+q9R1phtCky5HyDUwQfTdtIsDAJ3mcLcrqqViAbtTI7STYACb9vyw9yeTIoMxqaWJA9Qr6aCGmNwbFQQdO4ExfFNAJpqVVpJDyCwm+q+kKWMKFNoixB84g2ldCoUrk2p0pAbXOl5kESCehBiB19xeMU8WpF61Nik6lAhbGwABiAoBkGw9x3IVy2pNBAB16UkkAKWEydRWP7dxiefqTSlHRZQm9iVkhgOUsTF97Q1xMNWLdhaKfiLJlqS1IGpQKblZ+YQJ7Gb33JBwFkM5opgsJIUindVgSJMdSZ3N479DKXFhRSkQGI06WCkQwj+aCZ1aSFPKIuJJxHOZT1U9VV0qSXOkEyQBqgQB17DmmLEYZdVLoCJrmqgAEMIER/36eOm2PcKwX+kIVFhqCzAsJvvjsD0ohLK9KAdpViu88sSLjwf0jB1WTTEATpAOowCR3mOkDqeu20Goiq2nWEdiGLNNyBYWm56ExOLS/MFZU5DqaIgxYzckKCYGwI09wcZuzCg0CVJJVRYHTcbGLrPQbk7zPWNXk80qHSdQJTUhkWYwrQTIAYgDvAWdtOMs+hKjJU1aSxBIAlSNioJveREiftg/KBidNQDSflYGxO40zf3t0B92l0DwWfEmVKsKophhUBOq5AYg26DUAZveb4H+Hcv6lakSiqi8ztcciySSJJMiRMRcTbGi4Eqt6lBiXR1tYg6wCOv1CSLSJ7bYGGW/haFTSdRqm7xMU1IM7gie2/cCRiSy64+TIWUqPMSpPpmYUtGoTcA3AN9z+ZM4Y8G4YKjU6lKFiC+24nSZYcu0/a+E1WjLiahKTfTEDYdDEgx1I8xfGy4JQCcukDlWSRpEkWJNgBfVJ6FZJAuMraWuykI8nxQ+fiBuV8C5kCBbxv0AAkTF8VO5YmbkiDsRAgjT2/x9xiulRdjCq3LYwNokGdMgr0/cYa5XIspIcQRfcWj+4/4xyxhW2d8YxxqkW8Jy0Gep28+Dgr4o+JKeRo6ifxCORL9barbAG/nbvCTj3xXTyqkUNNatqCiLorRNzaSB0F/bHzFeJvWqVKmbYstUFSzydBIJRlX5gikiy7Axi8Mbns58kyyvnfXrVNTaqj/NU1Wtu0iwEdI2AAHTCOvliseesW/PvjttJUEkSSZ7XkQLAD9jHLmmDXEzupFjbt3x2KPHo527LMhSV30OeWLG1vJuLb2Fzth5xXMNRC6DCutoJ6WYEwCTI8WIxVk+HAaKgUhW5RMTJN4ncgHT0uPBx7Wou1Jw6MUSrqCpc6Sl4YAgQACSR0M4RtNgIZPhtXMFSKiwzKigFrnbtv1jzi7hvw1USuoqcg1AK06YqfTv0nt23EjGg4ZwWiIdS1WkFDBWglWNwzLcMdJMRy8yntJpz9KvUAc06Lq0KD80mbMGJnlG+8zCiBiEs7uo9eRqL6PEmFNNYdW+V5ayFTpvP0m42tA8nANbMGmWOhWLSXQrcMR8yGQSCdJsR0AjmJl6MaqFYEVSkId+cSAC02DQTP9YMQbrMkajhk0QwHI5iVIJmdtQkEEzG9iTIhXkUvbOhwrMeUIdzEdWk2mR1/p8YyQrkFoB5jcxE2vadoNvfD3MUCwcU7sskiLf1THT287bYRPw86tJYQRqZpAA8XJk32ibnzjowpK7HHPBci9WpOjQoYSdyFEssybyY+ax0i++D85Sp1XNL1BRAUzpBk82wiwF+gt1ttflSKaGnQlItLWadwTMaUOoxJ6+bA1dIDE8pEc7GwMHsJU6hYjxbriblJzv8A4F+7DwiKzimSCwJYkCSzRJlvlJ0xBEXaCZ1YiKYMCnE6pLHmUGwMsJDFQOUkxZTPXHcI4mHIDfMoJVhsRtAeIE9jae2KM1mXXnplHUzKx+Iy9YBMFlnYDuYjcJSujMVccepq/FRjTKgKyw3N1KmYAM3AiYA6YLcinlUSpTYtVZoVRBtAWLfLLEj/ANw7YvOdqKiOughw5YQFaE6gEkeYIGwgiRHZOlWrN6gOukdTIGa5i/MCZJgWHed7Ta3SvoVgmb4VrRdDAVELAlrEibC3ue539sCZip/EhAwINOzLN4ljIkEe5m8ScW5ZvTqEMp0FArDv1af5HtYgbfc4hmapEiQ2mQN7AHpqhgIPX7gTGCnJAbKOLZA0kVCabMANj3NiLdRcyeveQGnDaLGixGxUxEnYaSVaZu1iQe3thDXy4m4KiPy7XM9d/AOHugoaFNSBSIgGDdwbq0GAdjsdwYvgy6oXwZhs1UJMuZm98dhzSyrkSqkAzs0DftGOwfViPYJXaykk7dBYfYEXk4eJwp6yK1lZ0aDIIJm2poM2BJjqe4IwsenTBUuCVIggGDPe9oBEQenY76ThmWQamBfSyj5rcyyDEfSS4mf7XCZJ0rQstCSpwsTrqSdMy8GH0ATINysaTPkyD0W1+JOraySWZpLWIIFrDYk9T58nGtTiShvR1c1OoUAiBp1JcjyBHtI7Yy+WApVSGVXpBjqVhaRvM7dv7XjBxzbvkgJ/I94ZxEVqY0IEenzKL6egbTPTa0mJGHXEKoL6SWkgD5hp/OSTckyPcYyuflKitSdlSTyrLRawseYEcpv1g9sFZbM+pp9emtmJUFiDPRTAgSe33xHJiv3LoarL6tZC59M6QSFqKFMOshpjYAFRvuStjBIeHOpQoaqY52DKxDWYdRaARbrbluMJ6SCnWZtBWmVJhjOkkRAkcwBNhHfFqVmbLn1dKiRplSDCgzta8m8XK7m+E7qh4TcHaPK/xU8fK5noTYSZjQtom8C04B4jUzVQaq1U0aBEBDy6o6aBc3/mtbxhLV4tB0UlWTbUBef6T5Pi4A2wXlKbVg+ptK6YDPMajfTJk79BeMXUOKsq8spA+U4xop1UCSjQASbhgQQ0bREgjuVv3DzOcLKdRMSLTEpuLDr5v07Yk3DqtIuGQjUtmiVN9w2379sAZgi8deni0f8AbHRGMe0TbY74DwynmEhGIrqflJsy9I2g/TvGxnpgHJ0OfXV1EhpIG5IubwR3vEDe4wVlahopTqjSzXYKBcRFzYct2W+51RMTjQZ2KhpVqSagTLaRB6k7Te1yes9sTnNxe+mKL1rslVwxhA0BTsLcrRt1No6xecMHV6dCjVVybmTqGo3I54IYKy2vMwPBxDiWUYoYVmU2kgDlUWDf1C4m0wv2U8G4o9N9Gkmm1mlSYB6xa4v+xOJfUm0b4NZSYoQyMvpMOhBg9RI3Bv4jbFXG6CVl1U0QOfmAWCD/AD2N15p+02EjBIy49JvUUKjrDKQZEaYKkm99IjcQfuuz+aKFlUFIMRsZI6TJjaOkRtIxyRfutDIszlJhRU1oZ6ayIsYMyCZ5jM3OxEeMCZrMOyrUEaOsCIMGxFpVo6xM3N5K7MFle19Z+QzzgwdJCm4MDY/Th3wWnPqpV06nB5V6RDDUflmxt5H2vJJKwC2n/wDzKgQESDYCB8ok7mST08z1gF5ikhBZlV0PRrkSR9YMgkCLzFwe2K3qaK4DbMdog6Qe3YtLR4vviutX/BKBBdyRaeWNoi4Ht08YzbbT/BjytmwnKdc31FjqKQFvdovtBPi8Y9y1Y1iqqs6oHNygjUNAM6t2gjoLXjAfA6TtU1VFV4HpAtfSdViuwYxy9QAfbFmYdldIgo2+kRDb2AAiYtYXGwxWUVdLsHIlxgemNJdpU/0yyssCBYCATcjzbr6KOtAoJZlIYSxUydyDEFvzBBMd8G5jh4fUXY1BoAbUACGiBBBnYxpBIkEmYwB/DtSZQkknbwV2JHURabzvvfA5KqvYNh2bZP4ZiAZFJkG1gSSY7QF2977YRUcxUpUqLA8gMm23c/rH3GHIgqwDcqjVBFkXV8xkjUTfkMbmIucDjNJmMq1CwKsHp6rNpvI2i8m4BjuZxor276szVFgNOk3rAr1gAggN1JOqxBIMeN8IzW/HHqQ4LSQACZMmO0ybgnBGRFVaS01B1mq7hgCDZBzC2rddz/VAmcRzmZNSilSoFB06QbXA1bQZG2xkkiZgxisYUwUOc38H1Q0klgYYrH3gQWEQTDXsbicWZnhdQUl1IabCpqQu0LIIuIH1AFb9vyA4bVq06JOuqSxGlJaAlrkRBBm0HYHvIuyuYrMQKjMVKWBMwSDaJmbwP16nEpcl5Whnx8B1DLrpElweoJFvFx02x7iFbiQBgo0gBbEQYESIQ7xO59zjsR9NPZPiKON2UxbmJt4mMajKCDWAsA1dQOyiowCjsAALeBjsdh5/0v3C+jDcWYjNyDB1zI3nUTPvPXE+IMdSnrP+wx2Ox1eI/gz6Q04YoioY2Ux4t07Ya8EUaA31FhJ6m46/fHmOxGX0ml0BNmXiNTRpiJO0Nb2w1yo9RiKnOBRgBrgAUqhFj5APuBjsdhYfUhn2j5ohxvayAZZVAGkioSIsSKtUAkdwFA9gO2PMdi+b6Romb+H6rCsEk6Tus2PuNjg/4tpKjvoULzMOURbtbpjsdhpfWEXUjFCrHQUyPflv73P5nDXgFQnKVpJMTEnbY2++Ox2E/UfT+6FQ24NWaKg1GJTr/ScSzNFf4ugdImJmLzfHY7HI+3+P7DjPOCVcG4GwP5/3vhPnzK0ybkoJn3bHY7HPiMdkD+FUPUFRPjS9vbEsmx1Ezs5UeF9NrDxYW8DHuOx0v6RWVKf/ADDeKbR45Dj1r5dybkAGeszvOOx2ACQKXPqAyfp699RP5kD8sXVx/wCYI6aj+haMdjsF9fsZdnqD8Kp/1gfadvbFFFz/ABDCTEzE9b39747HYD8lIl2RQehVsL5gzbeGWJ9sRz7lckCpIOthIsYAEX8Y7HYuv6n8+wkhDweoWYaiWiYkz9I7+5/PFGZ+aiOnpp+szjsdjp8gGFYfh1D1g/oDGPcpUJptJJ+br7Y7HYlkMVKIFsdjsdhy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8" name="AutoShape 10" descr="data:image/jpeg;base64,/9j/4AAQSkZJRgABAQAAAQABAAD/2wCEAAkGBxQTEhUUExQWFhUXGSAaGBgYFyAfHxsbHxweIRwbIBwcICggHBsoIBsfIjEhJSktLi4uGx8zODMtNygtLisBCgoKDg0OGxAQGywkICQsLywsNCwsLDQsLCwsLCwsLCwsLCwsLCwsLCwsLCwsLCwsLCwsLCwsLCwsLCwsLCwsLP/AABEIAMIBAwMBIgACEQEDEQH/xAAbAAACAwEBAQAAAAAAAAAAAAAEBQIDBgABB//EAEAQAAIBAgQFAgQEBQMCBgIDAAECEQMhAAQSMQUiQVFhE3EGMkKBI5Gh8BRSYrHRM8HhcvEVJFOCkrKiwjRjc//EABkBAAMBAQEAAAAAAAAAAAAAAAECAwAEBf/EAC0RAAICAgIBAwMDAwUAAAAAAAABAhEDIRIxQRMiUTJhcQSB8DPB4RRikaGx/9oADAMBAAIRAxEAPwD4gwjEvSN9reR/fqfbHC7bwO+CDTLAFioCgCJEkSdhaSP8YxiHqLFxf33n7bzeZx6zU4IAYdRcEzH2tMnwO8YmMnqBKnUdUBQDJWCdW21jaJ6xiqlS8A7+bRc/4O35YxiToRdZZRMEr0vuLj/kHtj2oTBW2nVY369QO1u3+2L+cTSLQniQCN9VwCQQJE9IxLMcOKsAbKy6lJ3C3gMOhJ/Kx9xZiVBTpA5HEW3jrubHVf2wHmjMk2aQIjoBH7Ht9m3DaQrEBSoqEX2AMXvsJMH9N8V5rhrM6lBJPQ/oT9t/bCckmCgPIZL1Fcqw1rHIZkqZkg7WMWPfB1agU9N2VSCgeVWygkzyiBa8g+/XHZfhxp1WkqCh5oOoAHpb5jcj9cHZ6nyNvZDaYJ3JafqWSSRANze11lPdGoGylEMtV1GkBQQ7AXNjcG2n7fnOFilmBVt+hIF4H82+0dx+hwx4PUZlq8urShn+VUFyIFgTG8HruSML62qSTPOYA6EWJgixsRt3GHitswXk8lWAcqICGGjeLgNIEmD22MbWxGEq8rsFafn8WgQTze9vNsW8IpVg59NQHTfUOkhSHvYbm+8EXkDDjjfDUTVUQXtrQEMw1ISRYnkOrpsYG4wsnT2YCySVcvZn1Iyak3KttK+CJ/c4c5GmtZZggBZalUgwZsVmNSQOhHW42x5kyadFXqkBCSzKtzT0nldSs9xPe0dMaHKZpI1wjajIcksmob9dSgiSReDC3s2OXLLz5NYHSyIRQdMFFgsHaIIkT9gDDDp+U+JoCjVByNIV+W4OoTM7HcWMmw6kYPq50AsppIGAICjUqkRqJQKZYe7TzCVF4Dp0aWlmdhSTYqx+k2g3sIIbrcCYxFXewWZ/I5YO7lY5RqKEahr3DKOxE2/pjcwW2W4eg5sxV1KXgcmiNRAET0lxaem8XIdE06VSnSBFKmGuxMeoT7bJJAjwZ3jFWcp0jVNOrVr1HLBuYldZja5Fix33st8W7/BSxpEozo0BSwMAKQTy6ekLO4gdJmbC8QygramE/wASEEIYGqRzbWcqBP2J6DB/xNxBctQU6A1SqdRE3ABBn8479R0sp4gGK6UeaqFdSKkQWX6PKmFkXJ2vbC4+XZmxFlOItl1AYEvqIZS1iLQIPykGb+I7yHm6nMwpFtJ5gCYZTEtMb779Y3scajP8P9VUq1gqVTdqhPKwj+WZLCQuoCPsJGUzdFV9OqGJVm2NiCCD7bRaZEjxjqg03YrBcnoZobQoHvfawJ5R35o23xpqWRappFTn0rIZZFQQQCIMiIFugAFj1yvEyPVaBHj9/v3xpeF0a3piKqESQAe6D5RNusWubDwWyfYxeuZqekUYpIJHqREC0gjZCNgABYxcAEJ/4qjTAZSajLfmsAevLBtc+Lkx1w2p1DJ1U1Um3RpAF9OqQTOxOoybXvhdV4CjmaNSxNg/+R2vJxKEkvqMLapNRSxYsxNrG5AE2G24uRfvvB2RK6HnVIWA5YgE8odRAMmGkdgJPjquU/hldS6+o4gDSflkGQx5RsQet42OKshXWAgs0GSbyZsAQsxAFjbciJxdu1aMRrU2aW9OSpCkbgMTeLxMQI6EiRN8Mc5lStSkLbgWvIF7arm19ogx4wLUpfhB0LR6myiCs9NX1W0m+0nbqZmskpYPIlBAG4IAt/me5++JykgvYAmdUCHA1Cx23/LHYKrcNQsTrIk9gP0147C+x9iWIaaAS3ToD17D/OLfQJUkgSY3MG5iVE83m1se5lCX0wBq2lrAfvxfE0qTSJJIIOm0/m3ft/2x0WMCU8ue4FibsBaJP3g7bnbfHfJPUxb2N5sd/HnFoCgyzTYbfbvHSfa2LUyWoixHdunWAJi9jYeexxrMX0l106YgLLkMe4At1v1++G+byIHogwQjEHcDTI5iSLLA32knuYGy2X0ArEywYdINw3TYgCPfrbBucTVKCYCgQCbFSJ26CYnxjnlPeujFPD2CB40gCpvHedtpAibkbjtadQA2SoogMCkwTMwAxvI7bHFeYztJiECms30iTHW0mJMRe9h4gjZYK3qUYKSTpLwpEEldYM9CRYgYHFv3MANwxQ7lS4UTv00gknp8xgEGe/ezPPRUoLB2YooEXFzJ6zEWiLEg3wBw7gzhwXAvsoI1dLwbECbjfDL+B/BQXINRjdiDtG5BH0nuI7GcNkcbWwA+Vyj5dKxALI9GA6XjmWbi4Mjae0zGEiUHJVWBAO0jpuT3jr9/ONQ9T0Co1lbgSIJW952kRvtO/gRqcQWswpnL65nTUUlTpMr/ACwRqkgzuWBJ3BjN9hsJApKqKzM5eGUF1CgNeKSaFCgsT8p0+AbYacPSIZaZQbmTG9jyhrm+/wCvXCqpw1WagoKk02YFCFVlB+UGNyGAm89bycF5YaKsBBBnWpMAab616Fd7b3AB78+RqXXYGwxG0VkHN6YY2n6W09T1ET0vGLAXdl9LT6essRtpBgiYAaYnpuBbv1fNhYbQmkrIKzsRf5W9mA/xaipnV1BVmCbFbyJ7Ed43k+2IptoSxznk/CarJCKCVKydNQEwkRygyYBO3vGMjmNego6tTq1GVgOp0giYYb7jzEeznjHGmYJJhtm7iLzEAL26m1ycZZczpraydcxIe8tAveZm++HxRZSEWzVDJ0nSpVdRU0qopDTZjqEtqMHowHa5O0YNyJLqBUolbygLgwYspMGW3hSAJMyCMZil8SaFKqi6YIA2ibzYCTeT3g4gvHaplQFgwPlmInY7gyu/+cFQkV9GbGXG+JulUmpT1qp5WEtpOrUAwJlRJJvMkg9sV5XjdIgaKujV84AgtMk3Mc2rqG283KpuIVdWvQCwG8b9p7mHi/bEsrWZjpKLpmY9NYv2gbf5OHcVQ/oT+CzOZL1CNR/DT53aQWfcgE7noIveffziFZHplQrKUEMw5gAZhADEud2jzfpi6vrgd1+XcCbc2kWMbxtOEOdVgNAGlZlnY3d4Mt7biL7nDYt9k54pR7RVwurNTSYKtJIYmJ36Edo6Tj2jmHQ2A0EtpsNxeAJ7xbr98RyQ1FVEqwJIgAT5Ntge56+MW8czAARENpZ9QI5pIvY2uCIO0A9cdHbon4CMlUL1SpfcRp7ix2AAjlB/I4Opsrgj8RdBlGWzHbdDIOw27WB6jZRF5ajT6rXDBrk7R2CgwO8R4OJU+IS/4i2ghhtpHQgdIF/viEk27Rky7OZIVirELqEE6AYdYsFBYBOnLY3N9hhfRy2l59Tlm4CnqLAhoFmCi3SCNhh3VytRGKknmIEE7gfLIJkWAsR7d8Sp5MQSwM7qReYImewA6k/fC+s1obQtohUWBYsw63BUkaYMdg03+naSBKq7keI3jz+mLK+YpUkDimWfdSRAmBDX36jYzA+1zuHdUIYu67gSB3sDb/fbrjSt7NQNTycgH1KI8PU0n7jpjsFPmBNqZjpFKm36kTPvj3G38C2JKS8ysDDKsBTImx6j36X84EoSGVdXKxIY6Ad7XmZH7scWVjDCG1MPm2IVY6+fvaIxCrQULqhl7mxHUDb7G4HTvOOpBPcrlAtRQxiDJaLGI+WRuD/f7YZ5bMcjaQdDC6wDyoZ1QepsdQEjoMBLmyoXTGw5+o9h0JB/XxOB/wCIDaizEEWBjtMeZ83wKcjWMc1n/TKGNQOqNROoeQOm9uhjxjzMVwil7X+UAWmTMR9J9/pI6QV+azjM0KYUNIAPUqASB9p++Cs2yENr3YAjSABIIBE9Nv3vheC0BlfEaqVQKyvodRBQkyT/AEECBudyNj7YJyGdaoIqByQLOiy6/YQDbvv3wvSiUh7NTm/LeDvYiAe0mJGG+TUL/prrkRLGJvMjdukdPm264MqqgDjKKHanPNzCTIMTaTPykfl/vNFYiU6NpMxAE/MTsxESQdxHaTfl6U0zGr5bNBBNvlAYAm5F7THTfAlCs6GSpmVcTaYDLqEbja+1iDM441t0LFNukSq8PVmhSCr6r/NdbhiZ2kb7QQdowuyuWNDJu5YhmKzaQJ7AnSxtH3P8pxegquVChBI1L8ogCdXzGBs1j2AEyMMKXw1mqv4djLyVNamBrDMJjXzQ2oBhNtrG9oxlVF1il5BXHLTqQIIWdhB0qSbRqvq3P5SMRq8TUJU0kMzGxvKrcEbRDCPbSe5OD6Pwq7QxegJOmWrpI5JvBMAAR7wMApw/kJDUxyo8ahqOo6Qo/qEksvQCegwPT+SkcCfkAGaJXToHggEQJmN9jJ/M4ry5dbKSsqRIN+oInsZg9wcaCjwIkU/xKQLKDzOFhSTpJJ7hT7QJice0OHUUUM9ZGJBGhQxYSqw1hEr6kxN2pMLzIdRRSOOC6M+KVve/3G/+cEUeDVDZUPzaBaOYklVv9XKR74e0DlFJ1a3hSRbSC5CwBBkDUWN+iIDMnFVTi8WSlTUeQXMwQTLk8xm56kDGui1fCFuT4EWg8oXfvYhW2Ek8lTV7K3bDSt8M1acalYWH0kX6i8cwMj9dsQp8azEQKrAc1lgDmknYdTJ/tiyjVadTMSe5JPeP9vzwkpRodKVhh+G1VgrV6MzfmkLBG8DfrHg4N4V8PwNasrqbSJEERIhgCB5IvHjCs5hFBkgACftjdcEy8UV8iT97/v2GOeeRLwM5UuxDnOCeP2cZrjPBYBkWjY/3x9Sr1CVhhqiLneBMLPa/9sIOM0kqxTQaGMyxNhNgOY2louTaesWWLt6Zlkte5aPjOdVQjKs2ifPNtO5t364HCKVVS0RH21fbYb/fD3jfCyjGVuDzAjr/AJwpDIhYmQ+6Mbj79b/f2x6EJ2jgz4eDtdHmbhmuSrTpAj6dgI3HXfebYZcIq6XbXDhByuTGk2jmJHSbe8Theda1NZ/EIkMQQdQOxm4Pg4OpZBH1AXkA65IAAu1pOoxb87Y06qiGqNCtdSsEBgIIMRFtp27EGbXG4sDnKwJZZiSesgm8e/QA/wDcjHKaaZ9NdSgROsErHXSkkg7zNuu2A2RVOski0DpcLsL7W69xtjmWNXYHo7KCWB+VQDykyfHgnm8G2GmRtWHqFEGxOqYJncHoQCJvDEWBnFuRIqTJUnfblK9LRP8AN7RbvhHm2BkhQeZmMGRcyN79didpnFL5NgD6lAajM7naFETbl0mLeTjsLm4gz8xBM/8A9f2iwjxjsHgw7Amc9ACkmDEAH77bA6evbFvDqILrrYybKBtBNzPa/TAJrM8kkk2H9gB7WH5DDL4epBquqf8ATggEAg9xG3t7YvJ1Fsxbm6BUl45QYUCASOYloF2X5rm4WBtsBm+jQOYDvH5H974f/EChaK6JYBrztMdIF13iejReJMaXC1/hneaerlcRYmmSAQCbA7kybQPukZqk3+DGZpy7DaZ7QB9h09sPaHDi2XqVgC1NGCzG2orsOm4vbcYpymVKoWAOp7QEJ0C8uYmJEAC3eOWcaLOIKWS9Kk0GpUVqkmCR6auTvPzr020AdTgzkroNfIjoORqST80KTEACSBPaCST00juYY0clqLEswVSDrgdCoIA2J0mRJHvMSVlHpJR5wCW+UkDV8ogho+WZJ8aTNrpuO8XdlWCFBJhAxIA+5npE/wBN/E0+ToT8DQVt/SbQ0gAPp0kCwZ1MCGmQ6xF5Ax5mJLAPyOdyRIuJkEDa48w2MzRzjKp0wNJ2U9/BNxN+uHOU4n6o0PoWpIg9Gvs4gjSDeY+xnGnjMxiyKVqVAQqKCwkHcTCg33MRPQHfEMpT106bgA6yQFVgzW+awuAN5PTCw0mqF6USTBjY6wbgk2H9sOOE0PSNIVSoAuygTJLQqkQJsNVuWAATuuEapFY55x8kvw1Laj8sg9Rbf7edt8W0EpsvK6nyCO+Ka2Rdw6hoEA2N2E7AiLmBB+WwGxGDOGcISmrLpZbj5QDtsZYRMSZ3tsJnEpTSV2VX6xrtEjkR3mP8fpgXM0FXdt779P8Atg05CJsrqDvp0wSSwBcnTMA2bwCBOKM/8PqwX0tSt4HzG5I66hB2BkCARIOpVJvtlF+uVaiLfVQ7Mpk9DPTxiNSukE6xMTpEzH5Ynls8KZZa1MEpyl0hW+UQBEL+dz1OB88vqNTek151AxJN7gjbcSY6knD8VewP9ZJrovUsCnKRq6GAVAg6mBuBF9r4MfJO1MtqYQYOhQ7L/UVJnTb5vH5VZKg3putNkrZitUKa/UY+mHEtdrsdKGbTBbfD9qJFGmphimkAwrHSPkcKRIDFfy02E6Qk6i9EZZ5Myua4XVqU0vKMSC28MADf6SCDIM/7Rqcr8VHJolNyK1MCPUDcw/lFwAbf29iVGdzDVWdCi87CPTYXWCbssAySSWgGZmL4TUHNOrVyx0yLKCJWQZZINu+31KCDMYoorIqZOOSSdn0Gr8cZdl5HlttJsf18/wBsNeD5XW4DN/qjSTcb7R946H77H4gysleoygFUY6hYiJ7GZ8b4+t/CWeZqYmQyG07xNiQb/n5ws8KxNSR2Y8rlcSj4n4d6il450hanm8Bv/wBT5jvj5txLKiCP5bj9/vbH2z4hphapeJp1Vk+zD/Zp/LHyrjGX0uQRF72/fnphoyqR1cVPH/P5oQ8OrAstOeVh3uDcxPQHY+52wZxSuAI1KXkQqAQqgQg2udJk/bqcB1aYp6SLMGiZ2XzJ8kW6AzM4M0Ug5d2RWm+vmgg3OgfMbGzQPfHU6uzymqJcAyrNUeq8hKclw0i1yext4vfxiVVFzBDGegSJKtc8jD6TAiR423w64rV9XL6uZFqkfJSJ5E6coibxBYRaRscJOG5s0G0MWCSQs0yJO+xiTsLjqewwi92/IYlhfSSgM3EsRG8kkSQI6D3O3WuoyKToMltQsw02ki4Mfa+wuZwFUq/haVJZmbVpvygCwt80yR40nbDHI8Lq1BekVWeYwszpMQSRsRMSDcRcDB4pdiSW7F5QG5Jv747BFStpJGgGLTAO3m1vsMe4ALElEMpkE/bqRDD9Yxo8tmQQagQq06nUCLz8w8bzHtgdMuzKTBWoy6tIMC5EEWsYvE9I7DF/AqFVmIcsSAAoYfMNt4JgAARvfxg5GqDYaqawQRysCGHXUSIsdjuenyte2C8vXVTUQrARAunq9NoDAAt3APWJ6DHcOy3qVgosTAWBuQLknqS3XczO2CXQ3q8qkMSzABpCSGVYIBJJ32gJJuY5eW6NYmz2T9J2IYsjW1ERLMTaI1WIKmRIg22lvVWk0NUBNvw1mOiaWEfKANXQiJjxVQTSPVcIaLMopoPlBA0pIuNOmAZuYaSJnCrO8SrIgYsFqEwAR8qix9ht+WG3J6Fbs9+IspWZhUIABAVZ/l7wLAGbINgI6ThFnAVNmlukqSRfoYg7f9tsXZnPVkcGoys7brHQ9yAAPsZHiMG1uLoir/6sX9MyEJ2bVMF/+mw98dS5R/wMEZLhNOFV5eseYqd1F5t9xvczbYxXnXKVaiqEAkgkKDJO5DAEGDad7GN4x5wfMFmbReUh3+oCb2g8/ZifIvg/KcOKtCrNRDpEQdJ1EkswIAG8tqESLwOWUnxfuEbCKFJKVQEsquwC6jaG5hq1ASD3sJIFtoodSzBmIDEMs9jHQzJF94FgQeuGa5BPpCvUiNTGUSwJcjSJtNyBMDecT4fk2ZAASWViCzFeb6uZSZBsYIJ3G0X53LV+QXoHBX1AjzBOkMGt781iP+bjfDSrVZFDExZV9Qi4nTZoBDC4Enex/mAnnOHsKVPdW1b2khpiA3KxGkgg3BJ2GJcPztOtTZW0tUgoVjS4MwLRFngx0LE2tibdroR7ATnajSumpUMdERKakgED1KkmQZMk9JgzjOZgMXYKxQM0kLULCRYEMTBIuZjxYYsytdXZ6FV1b0yFp1TCrpOy1LSBOmZMLpa4gkj5anUokmoFB0nTpNj1Fu3nrO+OqnFUVSoBzPEWqSkNclmYsSWvAZv9583vZ58O0aZVYqWnlNhpaLwGMsNwREXNzOAOLLTpenVZNSVAQwDEMjDcg7GZkTOxE74Mp5UTRqUgnoIT+NUkEweaYG0k7bwdsNOnDQbolxLh/pZhqmp6aMkMEMFpUzpCkHTC6gOwvacX5LOLl2KcyUnT/ULkydPKyi8EELB3WNtsWZXMLVMQTKF/TB3XSSGAJDLMTEwD0CmMdlcqpTSolSuqCbqRBUwfAM3vHc4g5UqmbsrCMJKH5xKkSJ6xMSPcbHxgOvkCFaqUipTUOVi2pesDba/eCTGPeH5x0f0XI0ryKYgDU7GT1mbXvFumHGeotpBMwbC9gwsfblAt4G/QcnB0ZXZn0yLPWNVSYcAg2hujCQdwV2j32vqPgvMH+IcM0lhJF7QSOvW++EuaolaZaVVVEL2AnY2jrue9jYYO+FK0V6UsSSTMmwkWAH83KZ8aR0OGm+UbLYtSR9M4jT15VT1Vio9iJH++Pm3xJlNMHuJ38x089P2fqIg5eqOxU9fI/c4wXxfelTMGxdfyIYefr/T7YT4/B6eJ6a+/+T59xCkZABAVo1CBJi43ufYdr9MUZfI6zd0VmaQxJJaem8b/AKnB2eoSVMwFBPfaDHucX5bhyEtIDASac2uIOkkGxubz7A7Y6oZPatnnZo1Nl3E+GuWJWsqBQCgWpGgWiQDC3Y3AF/cRClw1yyms+pQkMxeTMzpUe1gG6zYbYhV/h6lCk9SULFlDTJVQDfSI1QQLeV73S1Gq5eoyzzfVBBUgxBnYgzhkpNaZE0eaX01kqaFMQISDUqLEglxqUCQSZsSTa2KUrVNAYUzRpqeaqULMSW7tIJMbrHvAjHuXzD16ZqUm0Osgp0M39xcC++wJNoEp51apZ1RdY6Ee0soJIB5ZgggbC2FT+TMMzjHWdOXlbQWenJsN/OOwoag0mXJPX8NDfrfVcY7DcI/YFA+QqvUczUZABNifsAMaPJ1SmqxYRMPcyDYiJIJsJ8nbGeqZYU+X1BO4jmi8HYkSYH6HtgivWrCmQlQ1EG5Vmja5ZTB1RFz5GDkgpAZoBxLS8xJU7TcTeIgcxiJPm1sQ4dmJKirEJqNgefVO8AsdoIJJtjLZDL6uc3AnVBMg97AnzPg9saDIpqp+oV06DLAySd4AFrmPHTviMsah0Zui3i9Gu1lP4bIvUBQxEql4k27kCVxSOFjMa19YmoBLAtABESNBMg9Iv+hIZOjPlwmoKXVHYCBIIYRzdeXqIstxAOEGZ+Haw50BJ8Qf1Xb3IAwcbVVdARPNcIcag7k00OxewN5EsZU7dNpnYTdw/gNN6SBywmW9QCxtsSVsIgiSN/NpPwuoNArlkYg/MWGxvJM7iO3TabsfV1fMJdbepeWJ3ZgZDNbcQbnqZw8pNLsVyYJQrLRpu7AIWJOhVOo6jy04kQAGK3O0xfdtQzXrUlRJptUBepqgsaa6jBJJLNGxMBjciSNCzNU25CAJYqIbe0zzfLBN5nl1AdMdU4ynrBFhy5VLcqxImTA1Em4LGFtYxOEa5fk3fRoHzKwACWadKQJA6SSw1MSbiRpAAgXsvzfD6jUytNg1f1CJjwDY3k3Fha57TizhvxFz5mjUqenoepUV40uQGA0S2zsOUbmwBsCSNVzGunK8irUmmVMEWs0gzqlZ1TczBIAxFwlFmSo0nDeICtlilaTWAIN5JF5AE3AUAkTNjuYGFLBBXSsAWkMQQ0KWAE3CgyQDuIMix+rMcS4/VqaCQFYSvLMkAwJubiAAes+BjR5INUonUnpvTUVLnotpC3hTN5EHSDaYxnj9PfyNVGczfCOb0kIXVqZSxjWCLLbrvdrdJxLhXGKwKU6qLVUNpGs8wJMkh7lbdQNsOzlwX9MECRFMmZ1EgmCOXTIFgenucCrlaZqIyEq+rWQSIbm5gDFm33tinqqqkNoc8U+HqbsuXWxpkFw7HpdiW/8ATggSAJifqGM2mfqtUYPVpelJGhuUIBMaVaAJEHSGk9b42Xp6G9V41tThgTaxPQfKQBpkxIuAd8YziHEK71g6vo0CAgsIGyoPM3v5OJ4JXcWZK0GDLaapzFJ/UBUKAJMDlAAMCwAiw+0YOo1izaqTCA+lgsKwM2AAvBixA7ThZwTidWrVUBRyiXBBIBm6ldUgE/qcNc1lxSLEEKpEqCY1bRJi4sLHqCRvg5O6kLxZDiHptqICuUKkkC8iBpMHaZsRe3sLQrMNL7G3/RuQRI3OnY7g9xYfhGSOuu9ySFIE/MGFyCPm0iQRI6+cEZamxDG5JvaAGgFeSTfRIv0jsMTaS0PWgbimXVlPqTooiDcfOZk+QNRsALt2GBqb+lmcvHMnqBVIDBRNmA1CZ5rjYbRhhXOk6YI0qQQDMAC91sdU7mbeBfM5nNFKqLJLB1Y32a3L80WgH3Y+MVxrloaPZ92yo/Cq9OUH/wDIf5xifidooaYsKhO/UqLRM7DePveMbPJVfw6u0FB/9l8j/fGR+KRqy4j/ANVp/wDgsf7/AK/aUXpfg9TF2/z/AGMHmFgfv/YYgM7oVgRq5VsJknUvbawPi57gYtzhhZPS/tF5/TGap1CSxn3AF9O5I6WjqZx0YIclbOL9V9YbxQn/AEFjQjkrYgiY3vYWmPOKDSYsVnkUFNTD6QZkagCsn2MGOsY9ztVajzJmFG250gT7/wCe1sDVEYzNrSJ3YTEiRzf8HtjqXRyjH4czBpl3BY6BcKd1uWt2gdNpnDbMUaNKotZDFOvOhmEAdHlZi0gx3IiMLuHUShanTDFqjClOqAZ+ZTpkG3UTGOr8YYIaSqopqbq17gwLQIPjE5pt6NY44jrFRwmhlmx1T+pIJ94vjsKaOaLKCdEnuv8AxjsS4jaF4yWpuVmABglhEEHpBlm2tHbFgpei8DWGXf6WO9xuIEQZnbzhr6gZS7Fl6xTJvERYzExckxNhbAPGMtKqWXQ14WbqATOuRdidiD/7QIxdSt0IG8Py9J9T00mTLAsYXxYX3/56lxlMlpUSTz2hBEFRuQJOq52273xneHcQrEikjculp0qJ2PzM0RcwTMXMAnd5WzCqr6HNOoUgEEaWNjEnSVMDTN5DAT0MMsG5VYshPxn1yUFW26o/KpZQdiVI1LN5IiZ3wbkabsmkEIADqAcFh/L87wstE2BhVgHAmZX1aNNqg0uvI5i/W7X3sFhoiLdimzaOGKxYm3n/AJvi0VqmGrHL1xJFR2IB5WBIYW2DbR16ixwbQzzr8xX0xMEidXsxEmZjT7YqoccYsVrFGtBqMOa+8ACfMxO8HaLqGaDgimp0zzSCYNwLSs7TBI+XuLJLXgVoYVsy7LUeuvppMqCVDt3Ba5GoSROrcRMAYQUaJGbolZADIAADKgkEA+8zPWbY84uKoZTUqakUwmpQoB3I0ISAbyTM/e2GHw+ml2cEchMGfmIX+UzMEg9t+oGNtKzL27M7xhtVZjM6mJt5Y/kfHthxwBQctVhn1K4ZNESIG94PXcGbbbHGZrrc3m9z9z3w++Fqyg6A+lyDGo8k3ubbx06+ej5FUNFJNtG/4FlKboDyiAVOlQGIdQxkXg6l8ybDfFmV0nMkkgI6qjslvmGksY2AbVcfzbEWxnUz/wDDuKbAxVMhqagBTbnBWdQuTp9puMMQ1wWIkAdP9wCIExp2OphbHnzi078Em6FuZWpLFVlVMEASpVdKAjqLzzTuY7DBlCijfi7PqDRYQ0MDv3MTELba+K6tMA06a69ZnT8pSJOoPfYm1iZHkXIzmYAXUxGoXJkwoFxcm5PY9YjGk3qg8iOst6kjl5VUAxZYXXb+qZMwbi1jhaPh8sy86AtYTbe3XcD2B27jA9XOO9Nnp2VAUcCCQrL80HcEA+x2NreZnhTGl61OfUXmZVH+oskeoukRMyp6yPyrGPHzQ6THOTya011q6sxvUULJMC157gdACD7gw+I8opPrO/IyqKiQZBYchiN5W5G1vmEYr+Haz1/ndWqQecX1GQNLTu0x03MmwnFmaQErSKrDKTJPNO8zq5bCNJE37kYV3GeyidHvBsqqohVzoVyZDXaQAADtB1HqLKZjrXTqVapBYaC0+nNwR/s+1zG8xIjFbVwqaVVitIdBCggbliDeAR5xXmkQ1mkwUAKEG4JQG0Ha4tNpPUXC222Zl3CETURqnQpkm2+0rN5kzMjvF8LKXBHXNp6lPVTaoNDSYEk6QY3Ox6THbDei8MWgEmNQMnUsRDQLLpkSB+VyDfhl/WdSoJh+aTMQCYPnVeT/AM4ZTcbaNDbPoNKBSfyFH6z28dx98Yn4pqciD+pidvAHUkfKeg+/TV52voQz+z0/v+uMTxmq1SAbhJAHaTP9/bE09fsevii+/wCdGX4shNMx077WF/3/AHwNw7KKlNmN3FNyYtAiFEmPmk+TcASLuqtMAmTEW95t/vP5e+I5d6fpsGqKilAhPqFdSgHlHKTvM6ZB+UyRjoxT9vE8/wDU7mzM/DfD/Xqqt9KyzkTIUD5rdjEHuRtODslQSo1SibmgzPTaQJUNzJJmQbMLW5u5w0+EMpTWnmKqvT5ZAY6l0AhhOs30x2GoyQMdTFHLim7H8UqFAlgIkszkAatzA6gTaQMWlPbo5irIKaVQhZ1prJkagXjUx0rPMoAF9wRIInGVbVTYNNzzAhhMHrIJg29x977ilw6mAx3aZWb6qcEao26x+lyMC/8AgXqI4pmmKhA5bANESqvEageaNoW5ncQzRsRMjwlKYopNOqxiZUqBe8CUJttv0x2FiZNxIMrBNoNrn9Mdhmk32ELyOYAohidSgiFjqR2+ojlEG0EbicR/g3ruaSP+GoE2MFwLtpWT02BOFuSrBUa7aNYKoSDfTzE2sYi4H5xONFlqkODLRIlZvbSSQ26HyJ6GJAwkvYxHoyP8NUEVASw8apIB27xAHsCMNeKj1aVNrA7AzBIAB07gWkmTeZ3ODuN0y6tTpUqlQyW1uxIUASdMmB8rGfBAnCXhlQ+jVTqCHVSNyLNvawOwg36gRiqfKmPd7LuGcUNIuSuqnUsyEldQ7q1ypG/UbzMRgrL0q9Sm67U5VwTA07lCXsoFt7dbgSDGrlVCKHUoBJa/MbmBAPL1mwN5uCAI8Y4mWEosAli0bMxIaSAIVhNwD12XqHTekYZ0+KDKIRQValaCGqQWXSSCyqLDTa7dbAQN1S8UbQA55tfqFhEm5IkKACwJmSSQGA6RiNGkwqI4Y3JE6rAsSCFEDZpiLSvbePEQFfnQlg3MijQACfpImzewjzOMorpm4h2SqNWc8y6SpICgAkjrAMrJgSYnltGDP4kUnSYUGxkwCzCym8ALHzco5iDGFuQKZdNZcF3+UaZ5Q0yskgk2iQNvzs49sVZZY/SJ3b5dwGLgWMz5vbA4+4Vxt0B/FaguHhQxsdIgGBY2sCBAN5m564VcNrMlRGS7BgR9jOLaGtwEmFZ4ljyhjtc7HHv+k4sykGTMTZj026R5jtivih0qVH0Coy1UJksPmVGMBARsH3/WBMbyMe0KvpMG1FiCqzzSqhd2BvHQDaMLKJqDMF3IRDMozglZ3vsoIkjzaMM8vpEMgkGYJJgnoSTzCOkjp12x50otasnKNE2KimNLwChn6pZdlk9DAMEmNUHCDiTs5IqFF1E6m9xdrXbcmP8Ati/PUsyxqCkKhRjGmw1KCIGkzDdQbeNsdlvh7MVPnUKB1czcEgABbG1+a0R3w0I1tseMH8FnwxkRT1OK6kfKxZW0+dT6SsGY9j7Tp+G0qapAlgzFqZ2u0BhcSVlSLbjysYWZPhlVaivWVq+nYFoUXJDBLAb3jttfDVG/9Uab2WlTcAj+p2AHnSot36CWa3uxuMiH8Emp/SGgmiArBBz6pvEXcGxIi7X+nCnIVaTZimilm5pd267auQ/9Im94G++GY4lRBCKzKNhqWApJJG5sJ6nrfCjI5QpnHcyqaWIuIMkQL2EBhO224kYnG6afxofiW8QPp1fScEUpaGtJhuWAAJBsNQB3mD1WcbzL+qGgooBIOnTr7m2+0CCY7nBFdqrOxXmpuwnVZZJABJ3UybWwxzGTLVanqGo4lTToSQhAN57SR0BJg+ItBpbYa8ClsxWZI5lUAcjiSDaQIvMwZIk2vaBrfgnh3po1Ui9SIG0KBA27i/5fePD/AIcqV6hq5kKiTKUkmALG/uZkdbbRA01Zwg6CBhZy+C2HFsWcarjTB3F/3+eM9WoxE9QD0t+RNvy9sOxSVgatQ8i2C7Fm7WFh1na0WJwq4jmZ1MYv2tc2A8dsDpHoclFV8GSzr/8AmUMArTBY9bxJsbbDr3NsV/waVyA71BTEwFUsXiSZ0iLkxrgxIAEbWtw8nMOGYwQzfKCBpWTdog22++GmpiaShjp0Q7MwB6HlgWMwBG0T1OL8+NUeTklbbPcvTp0h6I1+nqZxTI5ZYCAZsygwJi8XgXxWNLNTMky0Od7WGkD7Em9idhvjuK1mIMtq1cySLhiFDTAvKr83Qi8WJtyqMTMaSAbHuqmCbQJsQ3SO2Ecn38kip3anrBJgagpEjaDcREgEQYA3wn4rX0hbwFaBBtNyAs7Drfqd8GZzM8hJnUDJsSZt26z1GFeaCkll2EQtQ7HeTAiZkx5jDY47tgo56lWb5iPDgz7zBkHcGbgjHYhUyFZjqWwIBjtIEiOl+mOx0VH7C6CMtwqsx5SrIqMzMWEKALtuYa0hYJMDffBNLMaXcoAxqFQAoJAOmxg83Lf/ALHHL+HTNIzzf6jqTCidgF3F+kzI64prgqtKnJNUsCEF0CkkEE9zEmPPjC3yBQxpBgtQI5o84tFywB6HUdIsBbrvZoGz1UcwqJUdh9bwskCwChZi3U/5A2eV6S+pylC+kJ1ZdCAEAC0RMzfVtYywd6i1WWjWYBTYVApgGJs0BReGDdjO8AJOkwUJAfWYbhFA1kG+mbiRIWSYEzzEDrGDqeWSkrK7LqBNyDoI2GoxLXMwLW5gYAxGrmW52pMF9QzrgDQVGohYEoJkb/lOKsvmzUprre1qfNGiJlSV2iTc9zMydQp+OhgDL1mFa7TMyIkSomNIsF5QJAgR4nDUU1RmYoTEawRvO6qRctqPUgiJA3IT5ygqmCwYhWDaSQASLGSLi8Fd/wBcV1iStNXZlpwWi5AiRqi+/wAs4o0UDhRIKu1IssgrN1hW2sflMFbgxcbwQDReqzyoJdCapOmbgySQQeUdjbuMOHpn0qRDONSFqgQwbM3p6vpuUB7rM3iDDhnCK2ZrmjTZiJ1KSRMSvMb8gEg2m5gapwE67MtgHB6VStUCgErJZoGwJGoIosGg2CifbG+4Z8K2nMBZgjTZ7eGIgbkRe3bbGi4V8N0smg08zkXqkDU0xIsbLIHL4B84jmapYwok9va5PtAJ+xxz5MluiscViynwjL0hCp0ANyZ3gm9z/nFqKoBAGkEQY7Wt7SAcWrQm7tbqqtJ6dbgb73jSQQMF5bIqOd1AUQCXklr30i3QMeoBWJ5sTrkX4wj2BZZgJA6fv9+2DKeqflM9o7Yt/wDEaiqFpnSLk6QAII2iNhLDfYr2xfR4tXVpFRjebwb6geo7gfs4zUQNIirRuP0/f7OL6QG5H7/f98e5bj9YEatLRcah0GjeP/8ANf174Ko8WRoV6K2AgjeygDcf0LO27d8LKEX0wx14/wCwM01O4/Mfvximrwmm0SqkeR/t+9sOxRy4k6mg9Dv9Ubf9I/8AkMU5t6P0BiYmSbTKwCJuIDD7jE3jpdoomr6YoocGoDamn/xHa2GdHLqkABV9xHT/ABEe+KjnWVoUBVtJAuIC3v5WY/ZjTzUsjMSQAAQbwNIBG8bSPspxuMV2xnjYxqgknQZi87T81wN/pYxvYjcDAucyCqQa9SJ2C/V3Itt5jqD1wDmOKspAXp188rSB0OpNfuzDCjN1ybk7be0f4th/alr/AAaMWtXX/oXxjNrUVEUaadOyraxtOryY3Fjc9TjG8ZzilvRFyfmA6WMd+07du+L+NcaFNWC3eLAXg2gb+dvbGf8AhbiGqr+NdwRpIADGZkk2JgGyyJJEyBZ4wck5MlmyKK4oZU80qDW1Rgw5tcKVB5SZQtLGQPlmYmIxQjeoZ1SGJIa9n8Ei45gNpEDtJjxbIipD0lCuCV0iFVtMAkgkAOGu0byJAuBZRyjI7TUGkwWIiSQoJsD0MiWN7g9cGSjxtdnA2XZXOKkahKybMbBtyDHygHaT3kwcU5genejULjseikCQ3b9Z3t1qzWcQayo5WYkELAZg0COqruZsLYErColXQQYRQ4iNIkXYz0/W35aOJtmJUGXMVfTQw8GCRKzIgCdvfB+U4Xpap6qDUyhCl94GkyCRJseUbHe+E/FuDejWapqikhlW1AMTuoETDG8HqENwZw2zXGP4hhTflddIRyCSTq2IH0iJkCw7xejjSXHoD30Tqbn5lvsNdvFkx2CqvFSrEVEOqST+ATM3mQwF5nxjsSp/AuxItaugKPUYOsN+fUbTshtvGC6Veus6qgawVDpN13tIiIJEEzEWtOFWb4vV1rSdlIEc2gTECL76RA69/YGLUNQAkyVJEbNYQBGx3AMSTOLTi66HSDcjn0cFnppKDlfSYUawdRI27bG7DxFX/iwVqmmkpQgjUVHMTdjvE2jTJi98LUz6mi9ICCSh1DcqLwAFjchjvIB26sOXsX0xKibU4g3HUwSfffcgeml4FaIJ8Ys4vRpuVsilfpG0n6iFlb9DG241V0K0w1IIah1MmojSoGlCZB3M7bBduYHCbMALVcAyA28wd4kX3E2327YtbNvXZmdgXCgEmQWRYHT+UQYAmAe0YvwXgbiuzqxCagFLglSSxnVEgAQAwBnabwMe5Sk9dhpB1otgo+lZJNjOkDc9MErl1qBHGt2DAtaIUAk3v2Bna7bRhj8NApmKR0lKbymvbV9JYAneT98aUqX3G8FtFBVrBEUio8KBAEtAGmw5VAG8GwJPUY+t/CvB6eUoEBizmGqNq5tcASAQOQBYAHSOuMv8D8KWiTVIPqOsKrdFmG77kSOwMHrjQ57O8wRRrdrm15NhpMSwtEeMcUs3u4orjhZLOVNZ3EnuYGxN5sDhXWp6pVbLPbciYYiTBhotYedzecxqlVNj8zXGq8iVPYzt/wA4a5DJTFpOEbZ2aigDhmV0fiH6NhG7GdP5ET5AIwq43xRUOqo4BNpY9oAj2EW7Rg341+IEyiaFhqm4Qf8A2MbCRA6+N8fFs/xKs9Ql21Mxv38Lb7WFsVxwlk80jnclHb7NvmfjGkkxrPsh+28Y8ofG1MqWOoBY3AkyTsAb7TjFPl11WBMqTZiADO8ldh8xvEHcQYso5VmJpohYTExLEzpLRBAEnoBFrk73/wBPChHmZvMr8bZe0tHupH6x+4OHPD/iHL1J01EMCTfYXvfYfvrj5blsqFBFRZA6rfSDBkFbGPJIuewI0nDeLZamwp0ELl15n0gGwbtPvpgbi2I5MSS9tsyyfY+jpmARY/u8/wBv0OPNYF8ZPMZcnnYguQqJy8kwYkgTMrvtIJ91mXyK+sxGo02tB+ZDcEESJ0kdDBBxz1oosyZt62bAkYDbiiKt2A9z98YU8MVfXIYsIAQOokN/qMN4IAUXv8wGEVOgS5CmAvQkTqjyRabycWjiTXY3rfY33EviOmv1T4F42+3XGdqcdqVqgSmDpm5Uyf3sOgkj2wmZCVFyV6Gdu9vm/tOG3AMiadSXg8hPzLyjS0AMdS6byL35doIxX0oRVvZKeaTVC7PUwUWoG/DZirSJ0OVkfy2IFif6rWxZwxUpVabETUDSBIGrmsLwBuVtA223xTwrJ+rWIiQPokyW27STN9Mzv0GL85TVq1UJTJYN/qFoCqCDrNzcKNhEb+MV/wBpAaZHO+q9R1phtCky5HyDUwQfTdtIsDAJ3mcLcrqqViAbtTI7STYACb9vyw9yeTIoMxqaWJA9Qr6aCGmNwbFQQdO4ExfFNAJpqVVpJDyCwm+q+kKWMKFNoixB84g2ldCoUrk2p0pAbXOl5kESCehBiB19xeMU8WpF61Nik6lAhbGwABiAoBkGw9x3IVy2pNBAB16UkkAKWEydRWP7dxiefqTSlHRZQm9iVkhgOUsTF97Q1xMNWLdhaKfiLJlqS1IGpQKblZ+YQJ7Gb33JBwFkM5opgsJIUindVgSJMdSZ3N479DKXFhRSkQGI06WCkQwj+aCZ1aSFPKIuJJxHOZT1U9VV0qSXOkEyQBqgQB17DmmLEYZdVLoCJrmqgAEMIER/36eOm2PcKwX+kIVFhqCzAsJvvjsD0ohLK9KAdpViu88sSLjwf0jB1WTTEATpAOowCR3mOkDqeu20Goiq2nWEdiGLNNyBYWm56ExOLS/MFZU5DqaIgxYzckKCYGwI09wcZuzCg0CVJJVRYHTcbGLrPQbk7zPWNXk80qHSdQJTUhkWYwrQTIAYgDvAWdtOMs+hKjJU1aSxBIAlSNioJveREiftg/KBidNQDSflYGxO40zf3t0B92l0DwWfEmVKsKophhUBOq5AYg26DUAZveb4H+Hcv6lakSiqi8ztcciySSJJMiRMRcTbGi4Eqt6lBiXR1tYg6wCOv1CSLSJ7bYGGW/haFTSdRqm7xMU1IM7gie2/cCRiSy64+TIWUqPMSpPpmYUtGoTcA3AN9z+ZM4Y8G4YKjU6lKFiC+24nSZYcu0/a+E1WjLiahKTfTEDYdDEgx1I8xfGy4JQCcukDlWSRpEkWJNgBfVJ6FZJAuMraWuykI8nxQ+fiBuV8C5kCBbxv0AAkTF8VO5YmbkiDsRAgjT2/x9xiulRdjCq3LYwNokGdMgr0/cYa5XIspIcQRfcWj+4/4xyxhW2d8YxxqkW8Jy0Gep28+Dgr4o+JKeRo6ifxCORL9barbAG/nbvCTj3xXTyqkUNNatqCiLorRNzaSB0F/bHzFeJvWqVKmbYstUFSzydBIJRlX5gikiy7Axi8Mbns58kyyvnfXrVNTaqj/NU1Wtu0iwEdI2AAHTCOvliseesW/PvjttJUEkSSZ7XkQLAD9jHLmmDXEzupFjbt3x2KPHo527LMhSV30OeWLG1vJuLb2Fzth5xXMNRC6DCutoJ6WYEwCTI8WIxVk+HAaKgUhW5RMTJN4ncgHT0uPBx7Wou1Jw6MUSrqCpc6Sl4YAgQACSR0M4RtNgIZPhtXMFSKiwzKigFrnbtv1jzi7hvw1USuoqcg1AK06YqfTv0nt23EjGg4ZwWiIdS1WkFDBWglWNwzLcMdJMRy8yntJpz9KvUAc06Lq0KD80mbMGJnlG+8zCiBiEs7uo9eRqL6PEmFNNYdW+V5ayFTpvP0m42tA8nANbMGmWOhWLSXQrcMR8yGQSCdJsR0AjmJl6MaqFYEVSkId+cSAC02DQTP9YMQbrMkajhk0QwHI5iVIJmdtQkEEzG9iTIhXkUvbOhwrMeUIdzEdWk2mR1/p8YyQrkFoB5jcxE2vadoNvfD3MUCwcU7sskiLf1THT287bYRPw86tJYQRqZpAA8XJk32ibnzjowpK7HHPBci9WpOjQoYSdyFEssybyY+ax0i++D85Sp1XNL1BRAUzpBk82wiwF+gt1ttflSKaGnQlItLWadwTMaUOoxJ6+bA1dIDE8pEc7GwMHsJU6hYjxbriblJzv8A4F+7DwiKzimSCwJYkCSzRJlvlJ0xBEXaCZ1YiKYMCnE6pLHmUGwMsJDFQOUkxZTPXHcI4mHIDfMoJVhsRtAeIE9jae2KM1mXXnplHUzKx+Iy9YBMFlnYDuYjcJSujMVccepq/FRjTKgKyw3N1KmYAM3AiYA6YLcinlUSpTYtVZoVRBtAWLfLLEj/ANw7YvOdqKiOughw5YQFaE6gEkeYIGwgiRHZOlWrN6gOukdTIGa5i/MCZJgWHed7Ta3SvoVgmb4VrRdDAVELAlrEibC3ue539sCZip/EhAwINOzLN4ljIkEe5m8ScW5ZvTqEMp0FArDv1af5HtYgbfc4hmapEiQ2mQN7AHpqhgIPX7gTGCnJAbKOLZA0kVCabMANj3NiLdRcyeveQGnDaLGixGxUxEnYaSVaZu1iQe3thDXy4m4KiPy7XM9d/AOHugoaFNSBSIgGDdwbq0GAdjsdwYvgy6oXwZhs1UJMuZm98dhzSyrkSqkAzs0DftGOwfViPYJXaykk7dBYfYEXk4eJwp6yK1lZ0aDIIJm2poM2BJjqe4IwsenTBUuCVIggGDPe9oBEQenY76ThmWQamBfSyj5rcyyDEfSS4mf7XCZJ0rQstCSpwsTrqSdMy8GH0ATINysaTPkyD0W1+JOraySWZpLWIIFrDYk9T58nGtTiShvR1c1OoUAiBp1JcjyBHtI7Yy+WApVSGVXpBjqVhaRvM7dv7XjBxzbvkgJ/I94ZxEVqY0IEenzKL6egbTPTa0mJGHXEKoL6SWkgD5hp/OSTckyPcYyuflKitSdlSTyrLRawseYEcpv1g9sFZbM+pp9emtmJUFiDPRTAgSe33xHJiv3LoarL6tZC59M6QSFqKFMOshpjYAFRvuStjBIeHOpQoaqY52DKxDWYdRaARbrbluMJ6SCnWZtBWmVJhjOkkRAkcwBNhHfFqVmbLn1dKiRplSDCgzta8m8XK7m+E7qh4TcHaPK/xU8fK5noTYSZjQtom8C04B4jUzVQaq1U0aBEBDy6o6aBc3/mtbxhLV4tB0UlWTbUBef6T5Pi4A2wXlKbVg+ptK6YDPMajfTJk79BeMXUOKsq8spA+U4xop1UCSjQASbhgQQ0bREgjuVv3DzOcLKdRMSLTEpuLDr5v07Yk3DqtIuGQjUtmiVN9w2379sAZgi8deni0f8AbHRGMe0TbY74DwynmEhGIrqflJsy9I2g/TvGxnpgHJ0OfXV1EhpIG5IubwR3vEDe4wVlahopTqjSzXYKBcRFzYct2W+51RMTjQZ2KhpVqSagTLaRB6k7Te1yes9sTnNxe+mKL1rslVwxhA0BTsLcrRt1No6xecMHV6dCjVVybmTqGo3I54IYKy2vMwPBxDiWUYoYVmU2kgDlUWDf1C4m0wv2U8G4o9N9Gkmm1mlSYB6xa4v+xOJfUm0b4NZSYoQyMvpMOhBg9RI3Bv4jbFXG6CVl1U0QOfmAWCD/AD2N15p+02EjBIy49JvUUKjrDKQZEaYKkm99IjcQfuuz+aKFlUFIMRsZI6TJjaOkRtIxyRfutDIszlJhRU1oZ6ayIsYMyCZ5jM3OxEeMCZrMOyrUEaOsCIMGxFpVo6xM3N5K7MFle19Z+QzzgwdJCm4MDY/Th3wWnPqpV06nB5V6RDDUflmxt5H2vJJKwC2n/wDzKgQESDYCB8ok7mST08z1gF5ikhBZlV0PRrkSR9YMgkCLzFwe2K3qaK4DbMdog6Qe3YtLR4vviutX/BKBBdyRaeWNoi4Ht08YzbbT/BjytmwnKdc31FjqKQFvdovtBPi8Y9y1Y1iqqs6oHNygjUNAM6t2gjoLXjAfA6TtU1VFV4HpAtfSdViuwYxy9QAfbFmYdldIgo2+kRDb2AAiYtYXGwxWUVdLsHIlxgemNJdpU/0yyssCBYCATcjzbr6KOtAoJZlIYSxUydyDEFvzBBMd8G5jh4fUXY1BoAbUACGiBBBnYxpBIkEmYwB/DtSZQkknbwV2JHURabzvvfA5KqvYNh2bZP4ZiAZFJkG1gSSY7QF2977YRUcxUpUqLA8gMm23c/rH3GHIgqwDcqjVBFkXV8xkjUTfkMbmIucDjNJmMq1CwKsHp6rNpvI2i8m4BjuZxor276szVFgNOk3rAr1gAggN1JOqxBIMeN8IzW/HHqQ4LSQACZMmO0ybgnBGRFVaS01B1mq7hgCDZBzC2rddz/VAmcRzmZNSilSoFB06QbXA1bQZG2xkkiZgxisYUwUOc38H1Q0klgYYrH3gQWEQTDXsbicWZnhdQUl1IabCpqQu0LIIuIH1AFb9vyA4bVq06JOuqSxGlJaAlrkRBBm0HYHvIuyuYrMQKjMVKWBMwSDaJmbwP16nEpcl5Whnx8B1DLrpElweoJFvFx02x7iFbiQBgo0gBbEQYESIQ7xO59zjsR9NPZPiKON2UxbmJt4mMajKCDWAsA1dQOyiowCjsAALeBjsdh5/0v3C+jDcWYjNyDB1zI3nUTPvPXE+IMdSnrP+wx2Ox1eI/gz6Q04YoioY2Ux4t07Ya8EUaA31FhJ6m46/fHmOxGX0ml0BNmXiNTRpiJO0Nb2w1yo9RiKnOBRgBrgAUqhFj5APuBjsdhYfUhn2j5ohxvayAZZVAGkioSIsSKtUAkdwFA9gO2PMdi+b6Romb+H6rCsEk6Tus2PuNjg/4tpKjvoULzMOURbtbpjsdhpfWEXUjFCrHQUyPflv73P5nDXgFQnKVpJMTEnbY2++Ox2E/UfT+6FQ24NWaKg1GJTr/ScSzNFf4ugdImJmLzfHY7HI+3+P7DjPOCVcG4GwP5/3vhPnzK0ybkoJn3bHY7HPiMdkD+FUPUFRPjS9vbEsmx1Ezs5UeF9NrDxYW8DHuOx0v6RWVKf/ADDeKbR45Dj1r5dybkAGeszvOOx2ACQKXPqAyfp699RP5kD8sXVx/wCYI6aj+haMdjsF9fsZdnqD8Kp/1gfadvbFFFz/ABDCTEzE9b39747HYD8lIl2RQehVsL5gzbeGWJ9sRz7lckCpIOthIsYAEX8Y7HYuv6n8+wkhDweoWYaiWiYkz9I7+5/PFGZ+aiOnpp+szjsdjp8gGFYfh1D1g/oDGPcpUJptJJ+br7Y7HYlkMVKIFsdjsdhy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0" name="AutoShape 12" descr="data:image/jpeg;base64,/9j/4AAQSkZJRgABAQAAAQABAAD/2wCEAAkGBxQTEhUUExQWFhUXGSAaGBgYFyAfHxsbHxweIRwbIBwcICggHBsoIBsfIjEhJSktLi4uGx8zODMtNygtLisBCgoKDg0OGxAQGywkICQsLywsNCwsLDQsLCwsLCwsLCwsLCwsLCwsLCwsLCwsLCwsLCwsLCwsLCwsLCwsLCwsLP/AABEIAMIBAwMBIgACEQEDEQH/xAAbAAACAwEBAQAAAAAAAAAAAAAEBQIDBgABB//EAEAQAAIBAgQFAgQEBQMCBgIDAAECEQMhAAQSMQUiQVFhE3EGMkKBI5Gh8BRSYrHRM8HhcvEVJFOCkrKiwjRjc//EABkBAAMBAQEAAAAAAAAAAAAAAAECAwAEBf/EAC0RAAICAgIBAwMDAwUAAAAAAAABAhEDIRIxQRMiUTJhcQSB8DPB4RRikaGx/9oADAMBAAIRAxEAPwD4gwjEvSN9reR/fqfbHC7bwO+CDTLAFioCgCJEkSdhaSP8YxiHqLFxf33n7bzeZx6zU4IAYdRcEzH2tMnwO8YmMnqBKnUdUBQDJWCdW21jaJ6xiqlS8A7+bRc/4O35YxiToRdZZRMEr0vuLj/kHtj2oTBW2nVY369QO1u3+2L+cTSLQniQCN9VwCQQJE9IxLMcOKsAbKy6lJ3C3gMOhJ/Kx9xZiVBTpA5HEW3jrubHVf2wHmjMk2aQIjoBH7Ht9m3DaQrEBSoqEX2AMXvsJMH9N8V5rhrM6lBJPQ/oT9t/bCckmCgPIZL1Fcqw1rHIZkqZkg7WMWPfB1agU9N2VSCgeVWygkzyiBa8g+/XHZfhxp1WkqCh5oOoAHpb5jcj9cHZ6nyNvZDaYJ3JafqWSSRANze11lPdGoGylEMtV1GkBQQ7AXNjcG2n7fnOFilmBVt+hIF4H82+0dx+hwx4PUZlq8urShn+VUFyIFgTG8HruSML62qSTPOYA6EWJgixsRt3GHitswXk8lWAcqICGGjeLgNIEmD22MbWxGEq8rsFafn8WgQTze9vNsW8IpVg59NQHTfUOkhSHvYbm+8EXkDDjjfDUTVUQXtrQEMw1ISRYnkOrpsYG4wsnT2YCySVcvZn1Iyak3KttK+CJ/c4c5GmtZZggBZalUgwZsVmNSQOhHW42x5kyadFXqkBCSzKtzT0nldSs9xPe0dMaHKZpI1wjajIcksmob9dSgiSReDC3s2OXLLz5NYHSyIRQdMFFgsHaIIkT9gDDDp+U+JoCjVByNIV+W4OoTM7HcWMmw6kYPq50AsppIGAICjUqkRqJQKZYe7TzCVF4Dp0aWlmdhSTYqx+k2g3sIIbrcCYxFXewWZ/I5YO7lY5RqKEahr3DKOxE2/pjcwW2W4eg5sxV1KXgcmiNRAET0lxaem8XIdE06VSnSBFKmGuxMeoT7bJJAjwZ3jFWcp0jVNOrVr1HLBuYldZja5Fix33st8W7/BSxpEozo0BSwMAKQTy6ekLO4gdJmbC8QygramE/wASEEIYGqRzbWcqBP2J6DB/xNxBctQU6A1SqdRE3ABBn8479R0sp4gGK6UeaqFdSKkQWX6PKmFkXJ2vbC4+XZmxFlOItl1AYEvqIZS1iLQIPykGb+I7yHm6nMwpFtJ5gCYZTEtMb779Y3scajP8P9VUq1gqVTdqhPKwj+WZLCQuoCPsJGUzdFV9OqGJVm2NiCCD7bRaZEjxjqg03YrBcnoZobQoHvfawJ5R35o23xpqWRappFTn0rIZZFQQQCIMiIFugAFj1yvEyPVaBHj9/v3xpeF0a3piKqESQAe6D5RNusWubDwWyfYxeuZqekUYpIJHqREC0gjZCNgABYxcAEJ/4qjTAZSajLfmsAevLBtc+Lkx1w2p1DJ1U1Um3RpAF9OqQTOxOoybXvhdV4CjmaNSxNg/+R2vJxKEkvqMLapNRSxYsxNrG5AE2G24uRfvvB2RK6HnVIWA5YgE8odRAMmGkdgJPjquU/hldS6+o4gDSflkGQx5RsQet42OKshXWAgs0GSbyZsAQsxAFjbciJxdu1aMRrU2aW9OSpCkbgMTeLxMQI6EiRN8Mc5lStSkLbgWvIF7arm19ogx4wLUpfhB0LR6myiCs9NX1W0m+0nbqZmskpYPIlBAG4IAt/me5++JykgvYAmdUCHA1Cx23/LHYKrcNQsTrIk9gP0147C+x9iWIaaAS3ToD17D/OLfQJUkgSY3MG5iVE83m1se5lCX0wBq2lrAfvxfE0qTSJJIIOm0/m3ft/2x0WMCU8ue4FibsBaJP3g7bnbfHfJPUxb2N5sd/HnFoCgyzTYbfbvHSfa2LUyWoixHdunWAJi9jYeexxrMX0l106YgLLkMe4At1v1++G+byIHogwQjEHcDTI5iSLLA32knuYGy2X0ArEywYdINw3TYgCPfrbBucTVKCYCgQCbFSJ26CYnxjnlPeujFPD2CB40gCpvHedtpAibkbjtadQA2SoogMCkwTMwAxvI7bHFeYztJiECms30iTHW0mJMRe9h4gjZYK3qUYKSTpLwpEEldYM9CRYgYHFv3MANwxQ7lS4UTv00gknp8xgEGe/ezPPRUoLB2YooEXFzJ6zEWiLEg3wBw7gzhwXAvsoI1dLwbECbjfDL+B/BQXINRjdiDtG5BH0nuI7GcNkcbWwA+Vyj5dKxALI9GA6XjmWbi4Mjae0zGEiUHJVWBAO0jpuT3jr9/ONQ9T0Co1lbgSIJW952kRvtO/gRqcQWswpnL65nTUUlTpMr/ACwRqkgzuWBJ3BjN9hsJApKqKzM5eGUF1CgNeKSaFCgsT8p0+AbYacPSIZaZQbmTG9jyhrm+/wCvXCqpw1WagoKk02YFCFVlB+UGNyGAm89bycF5YaKsBBBnWpMAab616Fd7b3AB78+RqXXYGwxG0VkHN6YY2n6W09T1ET0vGLAXdl9LT6essRtpBgiYAaYnpuBbv1fNhYbQmkrIKzsRf5W9mA/xaipnV1BVmCbFbyJ7Ed43k+2IptoSxznk/CarJCKCVKydNQEwkRygyYBO3vGMjmNego6tTq1GVgOp0giYYb7jzEeznjHGmYJJhtm7iLzEAL26m1ycZZczpraydcxIe8tAveZm++HxRZSEWzVDJ0nSpVdRU0qopDTZjqEtqMHowHa5O0YNyJLqBUolbygLgwYspMGW3hSAJMyCMZil8SaFKqi6YIA2ibzYCTeT3g4gvHaplQFgwPlmInY7gyu/+cFQkV9GbGXG+JulUmpT1qp5WEtpOrUAwJlRJJvMkg9sV5XjdIgaKujV84AgtMk3Mc2rqG283KpuIVdWvQCwG8b9p7mHi/bEsrWZjpKLpmY9NYv2gbf5OHcVQ/oT+CzOZL1CNR/DT53aQWfcgE7noIveffziFZHplQrKUEMw5gAZhADEud2jzfpi6vrgd1+XcCbc2kWMbxtOEOdVgNAGlZlnY3d4Mt7biL7nDYt9k54pR7RVwurNTSYKtJIYmJ36Edo6Tj2jmHQ2A0EtpsNxeAJ7xbr98RyQ1FVEqwJIgAT5Ntge56+MW8czAARENpZ9QI5pIvY2uCIO0A9cdHbon4CMlUL1SpfcRp7ix2AAjlB/I4Opsrgj8RdBlGWzHbdDIOw27WB6jZRF5ajT6rXDBrk7R2CgwO8R4OJU+IS/4i2ghhtpHQgdIF/viEk27Rky7OZIVirELqEE6AYdYsFBYBOnLY3N9hhfRy2l59Tlm4CnqLAhoFmCi3SCNhh3VytRGKknmIEE7gfLIJkWAsR7d8Sp5MQSwM7qReYImewA6k/fC+s1obQtohUWBYsw63BUkaYMdg03+naSBKq7keI3jz+mLK+YpUkDimWfdSRAmBDX36jYzA+1zuHdUIYu67gSB3sDb/fbrjSt7NQNTycgH1KI8PU0n7jpjsFPmBNqZjpFKm36kTPvj3G38C2JKS8ysDDKsBTImx6j36X84EoSGVdXKxIY6Ad7XmZH7scWVjDCG1MPm2IVY6+fvaIxCrQULqhl7mxHUDb7G4HTvOOpBPcrlAtRQxiDJaLGI+WRuD/f7YZ5bMcjaQdDC6wDyoZ1QepsdQEjoMBLmyoXTGw5+o9h0JB/XxOB/wCIDaizEEWBjtMeZ83wKcjWMc1n/TKGNQOqNROoeQOm9uhjxjzMVwil7X+UAWmTMR9J9/pI6QV+azjM0KYUNIAPUqASB9p++Cs2yENr3YAjSABIIBE9Nv3vheC0BlfEaqVQKyvodRBQkyT/AEECBudyNj7YJyGdaoIqByQLOiy6/YQDbvv3wvSiUh7NTm/LeDvYiAe0mJGG+TUL/prrkRLGJvMjdukdPm264MqqgDjKKHanPNzCTIMTaTPykfl/vNFYiU6NpMxAE/MTsxESQdxHaTfl6U0zGr5bNBBNvlAYAm5F7THTfAlCs6GSpmVcTaYDLqEbja+1iDM441t0LFNukSq8PVmhSCr6r/NdbhiZ2kb7QQdowuyuWNDJu5YhmKzaQJ7AnSxtH3P8pxegquVChBI1L8ogCdXzGBs1j2AEyMMKXw1mqv4djLyVNamBrDMJjXzQ2oBhNtrG9oxlVF1il5BXHLTqQIIWdhB0qSbRqvq3P5SMRq8TUJU0kMzGxvKrcEbRDCPbSe5OD6Pwq7QxegJOmWrpI5JvBMAAR7wMApw/kJDUxyo8ahqOo6Qo/qEksvQCegwPT+SkcCfkAGaJXToHggEQJmN9jJ/M4ry5dbKSsqRIN+oInsZg9wcaCjwIkU/xKQLKDzOFhSTpJJ7hT7QJice0OHUUUM9ZGJBGhQxYSqw1hEr6kxN2pMLzIdRRSOOC6M+KVve/3G/+cEUeDVDZUPzaBaOYklVv9XKR74e0DlFJ1a3hSRbSC5CwBBkDUWN+iIDMnFVTi8WSlTUeQXMwQTLk8xm56kDGui1fCFuT4EWg8oXfvYhW2Ek8lTV7K3bDSt8M1acalYWH0kX6i8cwMj9dsQp8azEQKrAc1lgDmknYdTJ/tiyjVadTMSe5JPeP9vzwkpRodKVhh+G1VgrV6MzfmkLBG8DfrHg4N4V8PwNasrqbSJEERIhgCB5IvHjCs5hFBkgACftjdcEy8UV8iT97/v2GOeeRLwM5UuxDnOCeP2cZrjPBYBkWjY/3x9Sr1CVhhqiLneBMLPa/9sIOM0kqxTQaGMyxNhNgOY2louTaesWWLt6Zlkte5aPjOdVQjKs2ifPNtO5t364HCKVVS0RH21fbYb/fD3jfCyjGVuDzAjr/AJwpDIhYmQ+6Mbj79b/f2x6EJ2jgz4eDtdHmbhmuSrTpAj6dgI3HXfebYZcIq6XbXDhByuTGk2jmJHSbe8Theda1NZ/EIkMQQdQOxm4Pg4OpZBH1AXkA65IAAu1pOoxb87Y06qiGqNCtdSsEBgIIMRFtp27EGbXG4sDnKwJZZiSesgm8e/QA/wDcjHKaaZ9NdSgROsErHXSkkg7zNuu2A2RVOski0DpcLsL7W69xtjmWNXYHo7KCWB+VQDykyfHgnm8G2GmRtWHqFEGxOqYJncHoQCJvDEWBnFuRIqTJUnfblK9LRP8AN7RbvhHm2BkhQeZmMGRcyN79didpnFL5NgD6lAajM7naFETbl0mLeTjsLm4gz8xBM/8A9f2iwjxjsHgw7Amc9ACkmDEAH77bA6evbFvDqILrrYybKBtBNzPa/TAJrM8kkk2H9gB7WH5DDL4epBquqf8ATggEAg9xG3t7YvJ1Fsxbm6BUl45QYUCASOYloF2X5rm4WBtsBm+jQOYDvH5H974f/EChaK6JYBrztMdIF13iejReJMaXC1/hneaerlcRYmmSAQCbA7kybQPukZqk3+DGZpy7DaZ7QB9h09sPaHDi2XqVgC1NGCzG2orsOm4vbcYpymVKoWAOp7QEJ0C8uYmJEAC3eOWcaLOIKWS9Kk0GpUVqkmCR6auTvPzr020AdTgzkroNfIjoORqST80KTEACSBPaCST00juYY0clqLEswVSDrgdCoIA2J0mRJHvMSVlHpJR5wCW+UkDV8ogho+WZJ8aTNrpuO8XdlWCFBJhAxIA+5npE/wBN/E0+ToT8DQVt/SbQ0gAPp0kCwZ1MCGmQ6xF5Ax5mJLAPyOdyRIuJkEDa48w2MzRzjKp0wNJ2U9/BNxN+uHOU4n6o0PoWpIg9Gvs4gjSDeY+xnGnjMxiyKVqVAQqKCwkHcTCg33MRPQHfEMpT106bgA6yQFVgzW+awuAN5PTCw0mqF6USTBjY6wbgk2H9sOOE0PSNIVSoAuygTJLQqkQJsNVuWAATuuEapFY55x8kvw1Laj8sg9Rbf7edt8W0EpsvK6nyCO+Ka2Rdw6hoEA2N2E7AiLmBB+WwGxGDOGcISmrLpZbj5QDtsZYRMSZ3tsJnEpTSV2VX6xrtEjkR3mP8fpgXM0FXdt779P8Atg05CJsrqDvp0wSSwBcnTMA2bwCBOKM/8PqwX0tSt4HzG5I66hB2BkCARIOpVJvtlF+uVaiLfVQ7Mpk9DPTxiNSukE6xMTpEzH5Ynls8KZZa1MEpyl0hW+UQBEL+dz1OB88vqNTek151AxJN7gjbcSY6knD8VewP9ZJrovUsCnKRq6GAVAg6mBuBF9r4MfJO1MtqYQYOhQ7L/UVJnTb5vH5VZKg3putNkrZitUKa/UY+mHEtdrsdKGbTBbfD9qJFGmphimkAwrHSPkcKRIDFfy02E6Qk6i9EZZ5Myua4XVqU0vKMSC28MADf6SCDIM/7Rqcr8VHJolNyK1MCPUDcw/lFwAbf29iVGdzDVWdCi87CPTYXWCbssAySSWgGZmL4TUHNOrVyx0yLKCJWQZZINu+31KCDMYoorIqZOOSSdn0Gr8cZdl5HlttJsf18/wBsNeD5XW4DN/qjSTcb7R946H77H4gysleoygFUY6hYiJ7GZ8b4+t/CWeZqYmQyG07xNiQb/n5ws8KxNSR2Y8rlcSj4n4d6il450hanm8Bv/wBT5jvj5txLKiCP5bj9/vbH2z4hphapeJp1Vk+zD/Zp/LHyrjGX0uQRF72/fnphoyqR1cVPH/P5oQ8OrAstOeVh3uDcxPQHY+52wZxSuAI1KXkQqAQqgQg2udJk/bqcB1aYp6SLMGiZ2XzJ8kW6AzM4M0Ug5d2RWm+vmgg3OgfMbGzQPfHU6uzymqJcAyrNUeq8hKclw0i1yext4vfxiVVFzBDGegSJKtc8jD6TAiR423w64rV9XL6uZFqkfJSJ5E6coibxBYRaRscJOG5s0G0MWCSQs0yJO+xiTsLjqewwi92/IYlhfSSgM3EsRG8kkSQI6D3O3WuoyKToMltQsw02ki4Mfa+wuZwFUq/haVJZmbVpvygCwt80yR40nbDHI8Lq1BekVWeYwszpMQSRsRMSDcRcDB4pdiSW7F5QG5Jv747BFStpJGgGLTAO3m1vsMe4ALElEMpkE/bqRDD9Yxo8tmQQagQq06nUCLz8w8bzHtgdMuzKTBWoy6tIMC5EEWsYvE9I7DF/AqFVmIcsSAAoYfMNt4JgAARvfxg5GqDYaqawQRysCGHXUSIsdjuenyte2C8vXVTUQrARAunq9NoDAAt3APWJ6DHcOy3qVgosTAWBuQLknqS3XczO2CXQ3q8qkMSzABpCSGVYIBJJ32gJJuY5eW6NYmz2T9J2IYsjW1ERLMTaI1WIKmRIg22lvVWk0NUBNvw1mOiaWEfKANXQiJjxVQTSPVcIaLMopoPlBA0pIuNOmAZuYaSJnCrO8SrIgYsFqEwAR8qix9ht+WG3J6Fbs9+IspWZhUIABAVZ/l7wLAGbINgI6ThFnAVNmlukqSRfoYg7f9tsXZnPVkcGoys7brHQ9yAAPsZHiMG1uLoir/6sX9MyEJ2bVMF/+mw98dS5R/wMEZLhNOFV5eseYqd1F5t9xvczbYxXnXKVaiqEAkgkKDJO5DAEGDad7GN4x5wfMFmbReUh3+oCb2g8/ZifIvg/KcOKtCrNRDpEQdJ1EkswIAG8tqESLwOWUnxfuEbCKFJKVQEsquwC6jaG5hq1ASD3sJIFtoodSzBmIDEMs9jHQzJF94FgQeuGa5BPpCvUiNTGUSwJcjSJtNyBMDecT4fk2ZAASWViCzFeb6uZSZBsYIJ3G0X53LV+QXoHBX1AjzBOkMGt781iP+bjfDSrVZFDExZV9Qi4nTZoBDC4Enex/mAnnOHsKVPdW1b2khpiA3KxGkgg3BJ2GJcPztOtTZW0tUgoVjS4MwLRFngx0LE2tibdroR7ATnajSumpUMdERKakgED1KkmQZMk9JgzjOZgMXYKxQM0kLULCRYEMTBIuZjxYYsytdXZ6FV1b0yFp1TCrpOy1LSBOmZMLpa4gkj5anUokmoFB0nTpNj1Fu3nrO+OqnFUVSoBzPEWqSkNclmYsSWvAZv9583vZ58O0aZVYqWnlNhpaLwGMsNwREXNzOAOLLTpenVZNSVAQwDEMjDcg7GZkTOxE74Mp5UTRqUgnoIT+NUkEweaYG0k7bwdsNOnDQbolxLh/pZhqmp6aMkMEMFpUzpCkHTC6gOwvacX5LOLl2KcyUnT/ULkydPKyi8EELB3WNtsWZXMLVMQTKF/TB3XSSGAJDLMTEwD0CmMdlcqpTSolSuqCbqRBUwfAM3vHc4g5UqmbsrCMJKH5xKkSJ6xMSPcbHxgOvkCFaqUipTUOVi2pesDba/eCTGPeH5x0f0XI0ryKYgDU7GT1mbXvFumHGeotpBMwbC9gwsfblAt4G/QcnB0ZXZn0yLPWNVSYcAg2hujCQdwV2j32vqPgvMH+IcM0lhJF7QSOvW++EuaolaZaVVVEL2AnY2jrue9jYYO+FK0V6UsSSTMmwkWAH83KZ8aR0OGm+UbLYtSR9M4jT15VT1Vio9iJH++Pm3xJlNMHuJ38x089P2fqIg5eqOxU9fI/c4wXxfelTMGxdfyIYefr/T7YT4/B6eJ6a+/+T59xCkZABAVo1CBJi43ufYdr9MUZfI6zd0VmaQxJJaem8b/AKnB2eoSVMwFBPfaDHucX5bhyEtIDASac2uIOkkGxubz7A7Y6oZPatnnZo1Nl3E+GuWJWsqBQCgWpGgWiQDC3Y3AF/cRClw1yyms+pQkMxeTMzpUe1gG6zYbYhV/h6lCk9SULFlDTJVQDfSI1QQLeV73S1Gq5eoyzzfVBBUgxBnYgzhkpNaZE0eaX01kqaFMQISDUqLEglxqUCQSZsSTa2KUrVNAYUzRpqeaqULMSW7tIJMbrHvAjHuXzD16ZqUm0Osgp0M39xcC++wJNoEp51apZ1RdY6Ee0soJIB5ZgggbC2FT+TMMzjHWdOXlbQWenJsN/OOwoag0mXJPX8NDfrfVcY7DcI/YFA+QqvUczUZABNifsAMaPJ1SmqxYRMPcyDYiJIJsJ8nbGeqZYU+X1BO4jmi8HYkSYH6HtgivWrCmQlQ1EG5Vmja5ZTB1RFz5GDkgpAZoBxLS8xJU7TcTeIgcxiJPm1sQ4dmJKirEJqNgefVO8AsdoIJJtjLZDL6uc3AnVBMg97AnzPg9saDIpqp+oV06DLAySd4AFrmPHTviMsah0Zui3i9Gu1lP4bIvUBQxEql4k27kCVxSOFjMa19YmoBLAtABESNBMg9Iv+hIZOjPlwmoKXVHYCBIIYRzdeXqIstxAOEGZ+Haw50BJ8Qf1Xb3IAwcbVVdARPNcIcag7k00OxewN5EsZU7dNpnYTdw/gNN6SBywmW9QCxtsSVsIgiSN/NpPwuoNArlkYg/MWGxvJM7iO3TabsfV1fMJdbepeWJ3ZgZDNbcQbnqZw8pNLsVyYJQrLRpu7AIWJOhVOo6jy04kQAGK3O0xfdtQzXrUlRJptUBepqgsaa6jBJJLNGxMBjciSNCzNU25CAJYqIbe0zzfLBN5nl1AdMdU4ynrBFhy5VLcqxImTA1Em4LGFtYxOEa5fk3fRoHzKwACWadKQJA6SSw1MSbiRpAAgXsvzfD6jUytNg1f1CJjwDY3k3Fha57TizhvxFz5mjUqenoepUV40uQGA0S2zsOUbmwBsCSNVzGunK8irUmmVMEWs0gzqlZ1TczBIAxFwlFmSo0nDeICtlilaTWAIN5JF5AE3AUAkTNjuYGFLBBXSsAWkMQQ0KWAE3CgyQDuIMix+rMcS4/VqaCQFYSvLMkAwJubiAAes+BjR5INUonUnpvTUVLnotpC3hTN5EHSDaYxnj9PfyNVGczfCOb0kIXVqZSxjWCLLbrvdrdJxLhXGKwKU6qLVUNpGs8wJMkh7lbdQNsOzlwX9MECRFMmZ1EgmCOXTIFgenucCrlaZqIyEq+rWQSIbm5gDFm33tinqqqkNoc8U+HqbsuXWxpkFw7HpdiW/8ATggSAJifqGM2mfqtUYPVpelJGhuUIBMaVaAJEHSGk9b42Xp6G9V41tThgTaxPQfKQBpkxIuAd8YziHEK71g6vo0CAgsIGyoPM3v5OJ4JXcWZK0GDLaapzFJ/UBUKAJMDlAAMCwAiw+0YOo1izaqTCA+lgsKwM2AAvBixA7ThZwTidWrVUBRyiXBBIBm6ldUgE/qcNc1lxSLEEKpEqCY1bRJi4sLHqCRvg5O6kLxZDiHptqICuUKkkC8iBpMHaZsRe3sLQrMNL7G3/RuQRI3OnY7g9xYfhGSOuu9ySFIE/MGFyCPm0iQRI6+cEZamxDG5JvaAGgFeSTfRIv0jsMTaS0PWgbimXVlPqTooiDcfOZk+QNRsALt2GBqb+lmcvHMnqBVIDBRNmA1CZ5rjYbRhhXOk6YI0qQQDMAC91sdU7mbeBfM5nNFKqLJLB1Y32a3L80WgH3Y+MVxrloaPZ92yo/Cq9OUH/wDIf5xifidooaYsKhO/UqLRM7DePveMbPJVfw6u0FB/9l8j/fGR+KRqy4j/ANVp/wDgsf7/AK/aUXpfg9TF2/z/AGMHmFgfv/YYgM7oVgRq5VsJknUvbawPi57gYtzhhZPS/tF5/TGap1CSxn3AF9O5I6WjqZx0YIclbOL9V9YbxQn/AEFjQjkrYgiY3vYWmPOKDSYsVnkUFNTD6QZkagCsn2MGOsY9ztVajzJmFG250gT7/wCe1sDVEYzNrSJ3YTEiRzf8HtjqXRyjH4czBpl3BY6BcKd1uWt2gdNpnDbMUaNKotZDFOvOhmEAdHlZi0gx3IiMLuHUShanTDFqjClOqAZ+ZTpkG3UTGOr8YYIaSqopqbq17gwLQIPjE5pt6NY44jrFRwmhlmx1T+pIJ94vjsKaOaLKCdEnuv8AxjsS4jaF4yWpuVmABglhEEHpBlm2tHbFgpei8DWGXf6WO9xuIEQZnbzhr6gZS7Fl6xTJvERYzExckxNhbAPGMtKqWXQ14WbqATOuRdidiD/7QIxdSt0IG8Py9J9T00mTLAsYXxYX3/56lxlMlpUSTz2hBEFRuQJOq52273xneHcQrEikjculp0qJ2PzM0RcwTMXMAnd5WzCqr6HNOoUgEEaWNjEnSVMDTN5DAT0MMsG5VYshPxn1yUFW26o/KpZQdiVI1LN5IiZ3wbkabsmkEIADqAcFh/L87wstE2BhVgHAmZX1aNNqg0uvI5i/W7X3sFhoiLdimzaOGKxYm3n/AJvi0VqmGrHL1xJFR2IB5WBIYW2DbR16ixwbQzzr8xX0xMEidXsxEmZjT7YqoccYsVrFGtBqMOa+8ACfMxO8HaLqGaDgimp0zzSCYNwLSs7TBI+XuLJLXgVoYVsy7LUeuvppMqCVDt3Ba5GoSROrcRMAYQUaJGbolZADIAADKgkEA+8zPWbY84uKoZTUqakUwmpQoB3I0ISAbyTM/e2GHw+ml2cEchMGfmIX+UzMEg9t+oGNtKzL27M7xhtVZjM6mJt5Y/kfHthxwBQctVhn1K4ZNESIG94PXcGbbbHGZrrc3m9z9z3w++Fqyg6A+lyDGo8k3ubbx06+ej5FUNFJNtG/4FlKboDyiAVOlQGIdQxkXg6l8ybDfFmV0nMkkgI6qjslvmGksY2AbVcfzbEWxnUz/wDDuKbAxVMhqagBTbnBWdQuTp9puMMQ1wWIkAdP9wCIExp2OphbHnzi078Em6FuZWpLFVlVMEASpVdKAjqLzzTuY7DBlCijfi7PqDRYQ0MDv3MTELba+K6tMA06a69ZnT8pSJOoPfYm1iZHkXIzmYAXUxGoXJkwoFxcm5PY9YjGk3qg8iOst6kjl5VUAxZYXXb+qZMwbi1jhaPh8sy86AtYTbe3XcD2B27jA9XOO9Nnp2VAUcCCQrL80HcEA+x2NreZnhTGl61OfUXmZVH+oskeoukRMyp6yPyrGPHzQ6THOTya011q6sxvUULJMC157gdACD7gw+I8opPrO/IyqKiQZBYchiN5W5G1vmEYr+Haz1/ndWqQecX1GQNLTu0x03MmwnFmaQErSKrDKTJPNO8zq5bCNJE37kYV3GeyidHvBsqqohVzoVyZDXaQAADtB1HqLKZjrXTqVapBYaC0+nNwR/s+1zG8xIjFbVwqaVVitIdBCggbliDeAR5xXmkQ1mkwUAKEG4JQG0Ha4tNpPUXC222Zl3CETURqnQpkm2+0rN5kzMjvF8LKXBHXNp6lPVTaoNDSYEk6QY3Ox6THbDei8MWgEmNQMnUsRDQLLpkSB+VyDfhl/WdSoJh+aTMQCYPnVeT/AM4ZTcbaNDbPoNKBSfyFH6z28dx98Yn4pqciD+pidvAHUkfKeg+/TV52voQz+z0/v+uMTxmq1SAbhJAHaTP9/bE09fsevii+/wCdGX4shNMx077WF/3/AHwNw7KKlNmN3FNyYtAiFEmPmk+TcASLuqtMAmTEW95t/vP5e+I5d6fpsGqKilAhPqFdSgHlHKTvM6ZB+UyRjoxT9vE8/wDU7mzM/DfD/Xqqt9KyzkTIUD5rdjEHuRtODslQSo1SibmgzPTaQJUNzJJmQbMLW5u5w0+EMpTWnmKqvT5ZAY6l0AhhOs30x2GoyQMdTFHLim7H8UqFAlgIkszkAatzA6gTaQMWlPbo5irIKaVQhZ1prJkagXjUx0rPMoAF9wRIInGVbVTYNNzzAhhMHrIJg29x977ilw6mAx3aZWb6qcEao26x+lyMC/8AgXqI4pmmKhA5bANESqvEageaNoW5ncQzRsRMjwlKYopNOqxiZUqBe8CUJttv0x2FiZNxIMrBNoNrn9Mdhmk32ELyOYAohidSgiFjqR2+ojlEG0EbicR/g3ruaSP+GoE2MFwLtpWT02BOFuSrBUa7aNYKoSDfTzE2sYi4H5xONFlqkODLRIlZvbSSQ26HyJ6GJAwkvYxHoyP8NUEVASw8apIB27xAHsCMNeKj1aVNrA7AzBIAB07gWkmTeZ3ODuN0y6tTpUqlQyW1uxIUASdMmB8rGfBAnCXhlQ+jVTqCHVSNyLNvawOwg36gRiqfKmPd7LuGcUNIuSuqnUsyEldQ7q1ypG/UbzMRgrL0q9Sm67U5VwTA07lCXsoFt7dbgSDGrlVCKHUoBJa/MbmBAPL1mwN5uCAI8Y4mWEosAli0bMxIaSAIVhNwD12XqHTekYZ0+KDKIRQValaCGqQWXSSCyqLDTa7dbAQN1S8UbQA55tfqFhEm5IkKACwJmSSQGA6RiNGkwqI4Y3JE6rAsSCFEDZpiLSvbePEQFfnQlg3MijQACfpImzewjzOMorpm4h2SqNWc8y6SpICgAkjrAMrJgSYnltGDP4kUnSYUGxkwCzCym8ALHzco5iDGFuQKZdNZcF3+UaZ5Q0yskgk2iQNvzs49sVZZY/SJ3b5dwGLgWMz5vbA4+4Vxt0B/FaguHhQxsdIgGBY2sCBAN5m564VcNrMlRGS7BgR9jOLaGtwEmFZ4ljyhjtc7HHv+k4sykGTMTZj026R5jtivih0qVH0Coy1UJksPmVGMBARsH3/WBMbyMe0KvpMG1FiCqzzSqhd2BvHQDaMLKJqDMF3IRDMozglZ3vsoIkjzaMM8vpEMgkGYJJgnoSTzCOkjp12x50otasnKNE2KimNLwChn6pZdlk9DAMEmNUHCDiTs5IqFF1E6m9xdrXbcmP8Ati/PUsyxqCkKhRjGmw1KCIGkzDdQbeNsdlvh7MVPnUKB1czcEgABbG1+a0R3w0I1tseMH8FnwxkRT1OK6kfKxZW0+dT6SsGY9j7Tp+G0qapAlgzFqZ2u0BhcSVlSLbjysYWZPhlVaivWVq+nYFoUXJDBLAb3jttfDVG/9Uab2WlTcAj+p2AHnSot36CWa3uxuMiH8Emp/SGgmiArBBz6pvEXcGxIi7X+nCnIVaTZimilm5pd267auQ/9Im94G++GY4lRBCKzKNhqWApJJG5sJ6nrfCjI5QpnHcyqaWIuIMkQL2EBhO224kYnG6afxofiW8QPp1fScEUpaGtJhuWAAJBsNQB3mD1WcbzL+qGgooBIOnTr7m2+0CCY7nBFdqrOxXmpuwnVZZJABJ3UybWwxzGTLVanqGo4lTToSQhAN57SR0BJg+ItBpbYa8ClsxWZI5lUAcjiSDaQIvMwZIk2vaBrfgnh3po1Ui9SIG0KBA27i/5fePD/AIcqV6hq5kKiTKUkmALG/uZkdbbRA01Zwg6CBhZy+C2HFsWcarjTB3F/3+eM9WoxE9QD0t+RNvy9sOxSVgatQ8i2C7Fm7WFh1na0WJwq4jmZ1MYv2tc2A8dsDpHoclFV8GSzr/8AmUMArTBY9bxJsbbDr3NsV/waVyA71BTEwFUsXiSZ0iLkxrgxIAEbWtw8nMOGYwQzfKCBpWTdog22++GmpiaShjp0Q7MwB6HlgWMwBG0T1OL8+NUeTklbbPcvTp0h6I1+nqZxTI5ZYCAZsygwJi8XgXxWNLNTMky0Od7WGkD7Em9idhvjuK1mIMtq1cySLhiFDTAvKr83Qi8WJtyqMTMaSAbHuqmCbQJsQ3SO2Ecn38kip3anrBJgagpEjaDcREgEQYA3wn4rX0hbwFaBBtNyAs7Drfqd8GZzM8hJnUDJsSZt26z1GFeaCkll2EQtQ7HeTAiZkx5jDY47tgo56lWb5iPDgz7zBkHcGbgjHYhUyFZjqWwIBjtIEiOl+mOx0VH7C6CMtwqsx5SrIqMzMWEKALtuYa0hYJMDffBNLMaXcoAxqFQAoJAOmxg83Lf/ALHHL+HTNIzzf6jqTCidgF3F+kzI64prgqtKnJNUsCEF0CkkEE9zEmPPjC3yBQxpBgtQI5o84tFywB6HUdIsBbrvZoGz1UcwqJUdh9bwskCwChZi3U/5A2eV6S+pylC+kJ1ZdCAEAC0RMzfVtYywd6i1WWjWYBTYVApgGJs0BReGDdjO8AJOkwUJAfWYbhFA1kG+mbiRIWSYEzzEDrGDqeWSkrK7LqBNyDoI2GoxLXMwLW5gYAxGrmW52pMF9QzrgDQVGohYEoJkb/lOKsvmzUprre1qfNGiJlSV2iTc9zMydQp+OhgDL1mFa7TMyIkSomNIsF5QJAgR4nDUU1RmYoTEawRvO6qRctqPUgiJA3IT5ygqmCwYhWDaSQASLGSLi8Fd/wBcV1iStNXZlpwWi5AiRqi+/wAs4o0UDhRIKu1IssgrN1hW2sflMFbgxcbwQDReqzyoJdCapOmbgySQQeUdjbuMOHpn0qRDONSFqgQwbM3p6vpuUB7rM3iDDhnCK2ZrmjTZiJ1KSRMSvMb8gEg2m5gapwE67MtgHB6VStUCgErJZoGwJGoIosGg2CifbG+4Z8K2nMBZgjTZ7eGIgbkRe3bbGi4V8N0smg08zkXqkDU0xIsbLIHL4B84jmapYwok9va5PtAJ+xxz5MluiscViynwjL0hCp0ANyZ3gm9z/nFqKoBAGkEQY7Wt7SAcWrQm7tbqqtJ6dbgb73jSQQMF5bIqOd1AUQCXklr30i3QMeoBWJ5sTrkX4wj2BZZgJA6fv9+2DKeqflM9o7Yt/wDEaiqFpnSLk6QAII2iNhLDfYr2xfR4tXVpFRjebwb6geo7gfs4zUQNIirRuP0/f7OL6QG5H7/f98e5bj9YEatLRcah0GjeP/8ANf174Ko8WRoV6K2AgjeygDcf0LO27d8LKEX0wx14/wCwM01O4/Mfvximrwmm0SqkeR/t+9sOxRy4k6mg9Dv9Ubf9I/8AkMU5t6P0BiYmSbTKwCJuIDD7jE3jpdoomr6YoocGoDamn/xHa2GdHLqkABV9xHT/ABEe+KjnWVoUBVtJAuIC3v5WY/ZjTzUsjMSQAAQbwNIBG8bSPspxuMV2xnjYxqgknQZi87T81wN/pYxvYjcDAucyCqQa9SJ2C/V3Itt5jqD1wDmOKspAXp188rSB0OpNfuzDCjN1ybk7be0f4th/alr/AAaMWtXX/oXxjNrUVEUaadOyraxtOryY3Fjc9TjG8ZzilvRFyfmA6WMd+07du+L+NcaFNWC3eLAXg2gb+dvbGf8AhbiGqr+NdwRpIADGZkk2JgGyyJJEyBZ4wck5MlmyKK4oZU80qDW1Rgw5tcKVB5SZQtLGQPlmYmIxQjeoZ1SGJIa9n8Ei45gNpEDtJjxbIipD0lCuCV0iFVtMAkgkAOGu0byJAuBZRyjI7TUGkwWIiSQoJsD0MiWN7g9cGSjxtdnA2XZXOKkahKybMbBtyDHygHaT3kwcU5genejULjseikCQ3b9Z3t1qzWcQayo5WYkELAZg0COqruZsLYErColXQQYRQ4iNIkXYz0/W35aOJtmJUGXMVfTQw8GCRKzIgCdvfB+U4Xpap6qDUyhCl94GkyCRJseUbHe+E/FuDejWapqikhlW1AMTuoETDG8HqENwZw2zXGP4hhTflddIRyCSTq2IH0iJkCw7xejjSXHoD30Tqbn5lvsNdvFkx2CqvFSrEVEOqST+ATM3mQwF5nxjsSp/AuxItaugKPUYOsN+fUbTshtvGC6Veus6qgawVDpN13tIiIJEEzEWtOFWb4vV1rSdlIEc2gTECL76RA69/YGLUNQAkyVJEbNYQBGx3AMSTOLTi66HSDcjn0cFnppKDlfSYUawdRI27bG7DxFX/iwVqmmkpQgjUVHMTdjvE2jTJi98LUz6mi9ICCSh1DcqLwAFjchjvIB26sOXsX0xKibU4g3HUwSfffcgeml4FaIJ8Ys4vRpuVsilfpG0n6iFlb9DG241V0K0w1IIah1MmojSoGlCZB3M7bBduYHCbMALVcAyA28wd4kX3E2327YtbNvXZmdgXCgEmQWRYHT+UQYAmAe0YvwXgbiuzqxCagFLglSSxnVEgAQAwBnabwMe5Sk9dhpB1otgo+lZJNjOkDc9MErl1qBHGt2DAtaIUAk3v2Bna7bRhj8NApmKR0lKbymvbV9JYAneT98aUqX3G8FtFBVrBEUio8KBAEtAGmw5VAG8GwJPUY+t/CvB6eUoEBizmGqNq5tcASAQOQBYAHSOuMv8D8KWiTVIPqOsKrdFmG77kSOwMHrjQ57O8wRRrdrm15NhpMSwtEeMcUs3u4orjhZLOVNZ3EnuYGxN5sDhXWp6pVbLPbciYYiTBhotYedzecxqlVNj8zXGq8iVPYzt/wA4a5DJTFpOEbZ2aigDhmV0fiH6NhG7GdP5ET5AIwq43xRUOqo4BNpY9oAj2EW7Rg341+IEyiaFhqm4Qf8A2MbCRA6+N8fFs/xKs9Ql21Mxv38Lb7WFsVxwlk80jnclHb7NvmfjGkkxrPsh+28Y8ofG1MqWOoBY3AkyTsAb7TjFPl11WBMqTZiADO8ldh8xvEHcQYso5VmJpohYTExLEzpLRBAEnoBFrk73/wBPChHmZvMr8bZe0tHupH6x+4OHPD/iHL1J01EMCTfYXvfYfvrj5blsqFBFRZA6rfSDBkFbGPJIuewI0nDeLZamwp0ELl15n0gGwbtPvpgbi2I5MSS9tsyyfY+jpmARY/u8/wBv0OPNYF8ZPMZcnnYguQqJy8kwYkgTMrvtIJ91mXyK+sxGo02tB+ZDcEESJ0kdDBBxz1oosyZt62bAkYDbiiKt2A9z98YU8MVfXIYsIAQOokN/qMN4IAUXv8wGEVOgS5CmAvQkTqjyRabycWjiTXY3rfY33EviOmv1T4F42+3XGdqcdqVqgSmDpm5Uyf3sOgkj2wmZCVFyV6Gdu9vm/tOG3AMiadSXg8hPzLyjS0AMdS6byL35doIxX0oRVvZKeaTVC7PUwUWoG/DZirSJ0OVkfy2IFif6rWxZwxUpVabETUDSBIGrmsLwBuVtA223xTwrJ+rWIiQPokyW27STN9Mzv0GL85TVq1UJTJYN/qFoCqCDrNzcKNhEb+MV/wBpAaZHO+q9R1phtCky5HyDUwQfTdtIsDAJ3mcLcrqqViAbtTI7STYACb9vyw9yeTIoMxqaWJA9Qr6aCGmNwbFQQdO4ExfFNAJpqVVpJDyCwm+q+kKWMKFNoixB84g2ldCoUrk2p0pAbXOl5kESCehBiB19xeMU8WpF61Nik6lAhbGwABiAoBkGw9x3IVy2pNBAB16UkkAKWEydRWP7dxiefqTSlHRZQm9iVkhgOUsTF97Q1xMNWLdhaKfiLJlqS1IGpQKblZ+YQJ7Gb33JBwFkM5opgsJIUindVgSJMdSZ3N479DKXFhRSkQGI06WCkQwj+aCZ1aSFPKIuJJxHOZT1U9VV0qSXOkEyQBqgQB17DmmLEYZdVLoCJrmqgAEMIER/36eOm2PcKwX+kIVFhqCzAsJvvjsD0ohLK9KAdpViu88sSLjwf0jB1WTTEATpAOowCR3mOkDqeu20Goiq2nWEdiGLNNyBYWm56ExOLS/MFZU5DqaIgxYzckKCYGwI09wcZuzCg0CVJJVRYHTcbGLrPQbk7zPWNXk80qHSdQJTUhkWYwrQTIAYgDvAWdtOMs+hKjJU1aSxBIAlSNioJveREiftg/KBidNQDSflYGxO40zf3t0B92l0DwWfEmVKsKophhUBOq5AYg26DUAZveb4H+Hcv6lakSiqi8ztcciySSJJMiRMRcTbGi4Eqt6lBiXR1tYg6wCOv1CSLSJ7bYGGW/haFTSdRqm7xMU1IM7gie2/cCRiSy64+TIWUqPMSpPpmYUtGoTcA3AN9z+ZM4Y8G4YKjU6lKFiC+24nSZYcu0/a+E1WjLiahKTfTEDYdDEgx1I8xfGy4JQCcukDlWSRpEkWJNgBfVJ6FZJAuMraWuykI8nxQ+fiBuV8C5kCBbxv0AAkTF8VO5YmbkiDsRAgjT2/x9xiulRdjCq3LYwNokGdMgr0/cYa5XIspIcQRfcWj+4/4xyxhW2d8YxxqkW8Jy0Gep28+Dgr4o+JKeRo6ifxCORL9barbAG/nbvCTj3xXTyqkUNNatqCiLorRNzaSB0F/bHzFeJvWqVKmbYstUFSzydBIJRlX5gikiy7Axi8Mbns58kyyvnfXrVNTaqj/NU1Wtu0iwEdI2AAHTCOvliseesW/PvjttJUEkSSZ7XkQLAD9jHLmmDXEzupFjbt3x2KPHo527LMhSV30OeWLG1vJuLb2Fzth5xXMNRC6DCutoJ6WYEwCTI8WIxVk+HAaKgUhW5RMTJN4ncgHT0uPBx7Wou1Jw6MUSrqCpc6Sl4YAgQACSR0M4RtNgIZPhtXMFSKiwzKigFrnbtv1jzi7hvw1USuoqcg1AK06YqfTv0nt23EjGg4ZwWiIdS1WkFDBWglWNwzLcMdJMRy8yntJpz9KvUAc06Lq0KD80mbMGJnlG+8zCiBiEs7uo9eRqL6PEmFNNYdW+V5ayFTpvP0m42tA8nANbMGmWOhWLSXQrcMR8yGQSCdJsR0AjmJl6MaqFYEVSkId+cSAC02DQTP9YMQbrMkajhk0QwHI5iVIJmdtQkEEzG9iTIhXkUvbOhwrMeUIdzEdWk2mR1/p8YyQrkFoB5jcxE2vadoNvfD3MUCwcU7sskiLf1THT287bYRPw86tJYQRqZpAA8XJk32ibnzjowpK7HHPBci9WpOjQoYSdyFEssybyY+ax0i++D85Sp1XNL1BRAUzpBk82wiwF+gt1ttflSKaGnQlItLWadwTMaUOoxJ6+bA1dIDE8pEc7GwMHsJU6hYjxbriblJzv8A4F+7DwiKzimSCwJYkCSzRJlvlJ0xBEXaCZ1YiKYMCnE6pLHmUGwMsJDFQOUkxZTPXHcI4mHIDfMoJVhsRtAeIE9jae2KM1mXXnplHUzKx+Iy9YBMFlnYDuYjcJSujMVccepq/FRjTKgKyw3N1KmYAM3AiYA6YLcinlUSpTYtVZoVRBtAWLfLLEj/ANw7YvOdqKiOughw5YQFaE6gEkeYIGwgiRHZOlWrN6gOukdTIGa5i/MCZJgWHed7Ta3SvoVgmb4VrRdDAVELAlrEibC3ue539sCZip/EhAwINOzLN4ljIkEe5m8ScW5ZvTqEMp0FArDv1af5HtYgbfc4hmapEiQ2mQN7AHpqhgIPX7gTGCnJAbKOLZA0kVCabMANj3NiLdRcyeveQGnDaLGixGxUxEnYaSVaZu1iQe3thDXy4m4KiPy7XM9d/AOHugoaFNSBSIgGDdwbq0GAdjsdwYvgy6oXwZhs1UJMuZm98dhzSyrkSqkAzs0DftGOwfViPYJXaykk7dBYfYEXk4eJwp6yK1lZ0aDIIJm2poM2BJjqe4IwsenTBUuCVIggGDPe9oBEQenY76ThmWQamBfSyj5rcyyDEfSS4mf7XCZJ0rQstCSpwsTrqSdMy8GH0ATINysaTPkyD0W1+JOraySWZpLWIIFrDYk9T58nGtTiShvR1c1OoUAiBp1JcjyBHtI7Yy+WApVSGVXpBjqVhaRvM7dv7XjBxzbvkgJ/I94ZxEVqY0IEenzKL6egbTPTa0mJGHXEKoL6SWkgD5hp/OSTckyPcYyuflKitSdlSTyrLRawseYEcpv1g9sFZbM+pp9emtmJUFiDPRTAgSe33xHJiv3LoarL6tZC59M6QSFqKFMOshpjYAFRvuStjBIeHOpQoaqY52DKxDWYdRaARbrbluMJ6SCnWZtBWmVJhjOkkRAkcwBNhHfFqVmbLn1dKiRplSDCgzta8m8XK7m+E7qh4TcHaPK/xU8fK5noTYSZjQtom8C04B4jUzVQaq1U0aBEBDy6o6aBc3/mtbxhLV4tB0UlWTbUBef6T5Pi4A2wXlKbVg+ptK6YDPMajfTJk79BeMXUOKsq8spA+U4xop1UCSjQASbhgQQ0bREgjuVv3DzOcLKdRMSLTEpuLDr5v07Yk3DqtIuGQjUtmiVN9w2379sAZgi8deni0f8AbHRGMe0TbY74DwynmEhGIrqflJsy9I2g/TvGxnpgHJ0OfXV1EhpIG5IubwR3vEDe4wVlahopTqjSzXYKBcRFzYct2W+51RMTjQZ2KhpVqSagTLaRB6k7Te1yes9sTnNxe+mKL1rslVwxhA0BTsLcrRt1No6xecMHV6dCjVVybmTqGo3I54IYKy2vMwPBxDiWUYoYVmU2kgDlUWDf1C4m0wv2U8G4o9N9Gkmm1mlSYB6xa4v+xOJfUm0b4NZSYoQyMvpMOhBg9RI3Bv4jbFXG6CVl1U0QOfmAWCD/AD2N15p+02EjBIy49JvUUKjrDKQZEaYKkm99IjcQfuuz+aKFlUFIMRsZI6TJjaOkRtIxyRfutDIszlJhRU1oZ6ayIsYMyCZ5jM3OxEeMCZrMOyrUEaOsCIMGxFpVo6xM3N5K7MFle19Z+QzzgwdJCm4MDY/Th3wWnPqpV06nB5V6RDDUflmxt5H2vJJKwC2n/wDzKgQESDYCB8ok7mST08z1gF5ikhBZlV0PRrkSR9YMgkCLzFwe2K3qaK4DbMdog6Qe3YtLR4vviutX/BKBBdyRaeWNoi4Ht08YzbbT/BjytmwnKdc31FjqKQFvdovtBPi8Y9y1Y1iqqs6oHNygjUNAM6t2gjoLXjAfA6TtU1VFV4HpAtfSdViuwYxy9QAfbFmYdldIgo2+kRDb2AAiYtYXGwxWUVdLsHIlxgemNJdpU/0yyssCBYCATcjzbr6KOtAoJZlIYSxUydyDEFvzBBMd8G5jh4fUXY1BoAbUACGiBBBnYxpBIkEmYwB/DtSZQkknbwV2JHURabzvvfA5KqvYNh2bZP4ZiAZFJkG1gSSY7QF2977YRUcxUpUqLA8gMm23c/rH3GHIgqwDcqjVBFkXV8xkjUTfkMbmIucDjNJmMq1CwKsHp6rNpvI2i8m4BjuZxor276szVFgNOk3rAr1gAggN1JOqxBIMeN8IzW/HHqQ4LSQACZMmO0ybgnBGRFVaS01B1mq7hgCDZBzC2rddz/VAmcRzmZNSilSoFB06QbXA1bQZG2xkkiZgxisYUwUOc38H1Q0klgYYrH3gQWEQTDXsbicWZnhdQUl1IabCpqQu0LIIuIH1AFb9vyA4bVq06JOuqSxGlJaAlrkRBBm0HYHvIuyuYrMQKjMVKWBMwSDaJmbwP16nEpcl5Whnx8B1DLrpElweoJFvFx02x7iFbiQBgo0gBbEQYESIQ7xO59zjsR9NPZPiKON2UxbmJt4mMajKCDWAsA1dQOyiowCjsAALeBjsdh5/0v3C+jDcWYjNyDB1zI3nUTPvPXE+IMdSnrP+wx2Ox1eI/gz6Q04YoioY2Ux4t07Ya8EUaA31FhJ6m46/fHmOxGX0ml0BNmXiNTRpiJO0Nb2w1yo9RiKnOBRgBrgAUqhFj5APuBjsdhYfUhn2j5ohxvayAZZVAGkioSIsSKtUAkdwFA9gO2PMdi+b6Romb+H6rCsEk6Tus2PuNjg/4tpKjvoULzMOURbtbpjsdhpfWEXUjFCrHQUyPflv73P5nDXgFQnKVpJMTEnbY2++Ox2E/UfT+6FQ24NWaKg1GJTr/ScSzNFf4ugdImJmLzfHY7HI+3+P7DjPOCVcG4GwP5/3vhPnzK0ybkoJn3bHY7HPiMdkD+FUPUFRPjS9vbEsmx1Ezs5UeF9NrDxYW8DHuOx0v6RWVKf/ADDeKbR45Dj1r5dybkAGeszvOOx2ACQKXPqAyfp699RP5kD8sXVx/wCYI6aj+haMdjsF9fsZdnqD8Kp/1gfadvbFFFz/ABDCTEzE9b39747HYD8lIl2RQehVsL5gzbeGWJ9sRz7lckCpIOthIsYAEX8Y7HYuv6n8+wkhDweoWYaiWiYkz9I7+5/PFGZ+aiOnpp+szjsdjp8gGFYfh1D1g/oDGPcpUJptJJ+br7Y7HYlkMVKIFsdjsdhy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2" name="AutoShape 14" descr="data:image/jpeg;base64,/9j/4AAQSkZJRgABAQAAAQABAAD/2wCEAAkGBxQTEhUUExQWFhUXGSAaGBgYFyAfHxsbHxweIRwbIBwcICggHBsoIBsfIjEhJSktLi4uGx8zODMtNygtLisBCgoKDg0OGxAQGywkICQsLywsNCwsLDQsLCwsLCwsLCwsLCwsLCwsLCwsLCwsLCwsLCwsLCwsLCwsLCwsLCwsLP/AABEIAMIBAwMBIgACEQEDEQH/xAAbAAACAwEBAQAAAAAAAAAAAAAEBQIDBgABB//EAEAQAAIBAgQFAgQEBQMCBgIDAAECEQMhAAQSMQUiQVFhE3EGMkKBI5Gh8BRSYrHRM8HhcvEVJFOCkrKiwjRjc//EABkBAAMBAQEAAAAAAAAAAAAAAAECAwAEBf/EAC0RAAICAgIBAwMDAwUAAAAAAAABAhEDIRIxQRMiUTJhcQSB8DPB4RRikaGx/9oADAMBAAIRAxEAPwD4gwjEvSN9reR/fqfbHC7bwO+CDTLAFioCgCJEkSdhaSP8YxiHqLFxf33n7bzeZx6zU4IAYdRcEzH2tMnwO8YmMnqBKnUdUBQDJWCdW21jaJ6xiqlS8A7+bRc/4O35YxiToRdZZRMEr0vuLj/kHtj2oTBW2nVY369QO1u3+2L+cTSLQniQCN9VwCQQJE9IxLMcOKsAbKy6lJ3C3gMOhJ/Kx9xZiVBTpA5HEW3jrubHVf2wHmjMk2aQIjoBH7Ht9m3DaQrEBSoqEX2AMXvsJMH9N8V5rhrM6lBJPQ/oT9t/bCckmCgPIZL1Fcqw1rHIZkqZkg7WMWPfB1agU9N2VSCgeVWygkzyiBa8g+/XHZfhxp1WkqCh5oOoAHpb5jcj9cHZ6nyNvZDaYJ3JafqWSSRANze11lPdGoGylEMtV1GkBQQ7AXNjcG2n7fnOFilmBVt+hIF4H82+0dx+hwx4PUZlq8urShn+VUFyIFgTG8HruSML62qSTPOYA6EWJgixsRt3GHitswXk8lWAcqICGGjeLgNIEmD22MbWxGEq8rsFafn8WgQTze9vNsW8IpVg59NQHTfUOkhSHvYbm+8EXkDDjjfDUTVUQXtrQEMw1ISRYnkOrpsYG4wsnT2YCySVcvZn1Iyak3KttK+CJ/c4c5GmtZZggBZalUgwZsVmNSQOhHW42x5kyadFXqkBCSzKtzT0nldSs9xPe0dMaHKZpI1wjajIcksmob9dSgiSReDC3s2OXLLz5NYHSyIRQdMFFgsHaIIkT9gDDDp+U+JoCjVByNIV+W4OoTM7HcWMmw6kYPq50AsppIGAICjUqkRqJQKZYe7TzCVF4Dp0aWlmdhSTYqx+k2g3sIIbrcCYxFXewWZ/I5YO7lY5RqKEahr3DKOxE2/pjcwW2W4eg5sxV1KXgcmiNRAET0lxaem8XIdE06VSnSBFKmGuxMeoT7bJJAjwZ3jFWcp0jVNOrVr1HLBuYldZja5Fix33st8W7/BSxpEozo0BSwMAKQTy6ekLO4gdJmbC8QygramE/wASEEIYGqRzbWcqBP2J6DB/xNxBctQU6A1SqdRE3ABBn8479R0sp4gGK6UeaqFdSKkQWX6PKmFkXJ2vbC4+XZmxFlOItl1AYEvqIZS1iLQIPykGb+I7yHm6nMwpFtJ5gCYZTEtMb779Y3scajP8P9VUq1gqVTdqhPKwj+WZLCQuoCPsJGUzdFV9OqGJVm2NiCCD7bRaZEjxjqg03YrBcnoZobQoHvfawJ5R35o23xpqWRappFTn0rIZZFQQQCIMiIFugAFj1yvEyPVaBHj9/v3xpeF0a3piKqESQAe6D5RNusWubDwWyfYxeuZqekUYpIJHqREC0gjZCNgABYxcAEJ/4qjTAZSajLfmsAevLBtc+Lkx1w2p1DJ1U1Um3RpAF9OqQTOxOoybXvhdV4CjmaNSxNg/+R2vJxKEkvqMLapNRSxYsxNrG5AE2G24uRfvvB2RK6HnVIWA5YgE8odRAMmGkdgJPjquU/hldS6+o4gDSflkGQx5RsQet42OKshXWAgs0GSbyZsAQsxAFjbciJxdu1aMRrU2aW9OSpCkbgMTeLxMQI6EiRN8Mc5lStSkLbgWvIF7arm19ogx4wLUpfhB0LR6myiCs9NX1W0m+0nbqZmskpYPIlBAG4IAt/me5++JykgvYAmdUCHA1Cx23/LHYKrcNQsTrIk9gP0147C+x9iWIaaAS3ToD17D/OLfQJUkgSY3MG5iVE83m1se5lCX0wBq2lrAfvxfE0qTSJJIIOm0/m3ft/2x0WMCU8ue4FibsBaJP3g7bnbfHfJPUxb2N5sd/HnFoCgyzTYbfbvHSfa2LUyWoixHdunWAJi9jYeexxrMX0l106YgLLkMe4At1v1++G+byIHogwQjEHcDTI5iSLLA32knuYGy2X0ArEywYdINw3TYgCPfrbBucTVKCYCgQCbFSJ26CYnxjnlPeujFPD2CB40gCpvHedtpAibkbjtadQA2SoogMCkwTMwAxvI7bHFeYztJiECms30iTHW0mJMRe9h4gjZYK3qUYKSTpLwpEEldYM9CRYgYHFv3MANwxQ7lS4UTv00gknp8xgEGe/ezPPRUoLB2YooEXFzJ6zEWiLEg3wBw7gzhwXAvsoI1dLwbECbjfDL+B/BQXINRjdiDtG5BH0nuI7GcNkcbWwA+Vyj5dKxALI9GA6XjmWbi4Mjae0zGEiUHJVWBAO0jpuT3jr9/ONQ9T0Co1lbgSIJW952kRvtO/gRqcQWswpnL65nTUUlTpMr/ACwRqkgzuWBJ3BjN9hsJApKqKzM5eGUF1CgNeKSaFCgsT8p0+AbYacPSIZaZQbmTG9jyhrm+/wCvXCqpw1WagoKk02YFCFVlB+UGNyGAm89bycF5YaKsBBBnWpMAab616Fd7b3AB78+RqXXYGwxG0VkHN6YY2n6W09T1ET0vGLAXdl9LT6essRtpBgiYAaYnpuBbv1fNhYbQmkrIKzsRf5W9mA/xaipnV1BVmCbFbyJ7Ed43k+2IptoSxznk/CarJCKCVKydNQEwkRygyYBO3vGMjmNego6tTq1GVgOp0giYYb7jzEeznjHGmYJJhtm7iLzEAL26m1ycZZczpraydcxIe8tAveZm++HxRZSEWzVDJ0nSpVdRU0qopDTZjqEtqMHowHa5O0YNyJLqBUolbygLgwYspMGW3hSAJMyCMZil8SaFKqi6YIA2ibzYCTeT3g4gvHaplQFgwPlmInY7gyu/+cFQkV9GbGXG+JulUmpT1qp5WEtpOrUAwJlRJJvMkg9sV5XjdIgaKujV84AgtMk3Mc2rqG283KpuIVdWvQCwG8b9p7mHi/bEsrWZjpKLpmY9NYv2gbf5OHcVQ/oT+CzOZL1CNR/DT53aQWfcgE7noIveffziFZHplQrKUEMw5gAZhADEud2jzfpi6vrgd1+XcCbc2kWMbxtOEOdVgNAGlZlnY3d4Mt7biL7nDYt9k54pR7RVwurNTSYKtJIYmJ36Edo6Tj2jmHQ2A0EtpsNxeAJ7xbr98RyQ1FVEqwJIgAT5Ntge56+MW8czAARENpZ9QI5pIvY2uCIO0A9cdHbon4CMlUL1SpfcRp7ix2AAjlB/I4Opsrgj8RdBlGWzHbdDIOw27WB6jZRF5ajT6rXDBrk7R2CgwO8R4OJU+IS/4i2ghhtpHQgdIF/viEk27Rky7OZIVirELqEE6AYdYsFBYBOnLY3N9hhfRy2l59Tlm4CnqLAhoFmCi3SCNhh3VytRGKknmIEE7gfLIJkWAsR7d8Sp5MQSwM7qReYImewA6k/fC+s1obQtohUWBYsw63BUkaYMdg03+naSBKq7keI3jz+mLK+YpUkDimWfdSRAmBDX36jYzA+1zuHdUIYu67gSB3sDb/fbrjSt7NQNTycgH1KI8PU0n7jpjsFPmBNqZjpFKm36kTPvj3G38C2JKS8ysDDKsBTImx6j36X84EoSGVdXKxIY6Ad7XmZH7scWVjDCG1MPm2IVY6+fvaIxCrQULqhl7mxHUDb7G4HTvOOpBPcrlAtRQxiDJaLGI+WRuD/f7YZ5bMcjaQdDC6wDyoZ1QepsdQEjoMBLmyoXTGw5+o9h0JB/XxOB/wCIDaizEEWBjtMeZ83wKcjWMc1n/TKGNQOqNROoeQOm9uhjxjzMVwil7X+UAWmTMR9J9/pI6QV+azjM0KYUNIAPUqASB9p++Cs2yENr3YAjSABIIBE9Nv3vheC0BlfEaqVQKyvodRBQkyT/AEECBudyNj7YJyGdaoIqByQLOiy6/YQDbvv3wvSiUh7NTm/LeDvYiAe0mJGG+TUL/prrkRLGJvMjdukdPm264MqqgDjKKHanPNzCTIMTaTPykfl/vNFYiU6NpMxAE/MTsxESQdxHaTfl6U0zGr5bNBBNvlAYAm5F7THTfAlCs6GSpmVcTaYDLqEbja+1iDM441t0LFNukSq8PVmhSCr6r/NdbhiZ2kb7QQdowuyuWNDJu5YhmKzaQJ7AnSxtH3P8pxegquVChBI1L8ogCdXzGBs1j2AEyMMKXw1mqv4djLyVNamBrDMJjXzQ2oBhNtrG9oxlVF1il5BXHLTqQIIWdhB0qSbRqvq3P5SMRq8TUJU0kMzGxvKrcEbRDCPbSe5OD6Pwq7QxegJOmWrpI5JvBMAAR7wMApw/kJDUxyo8ahqOo6Qo/qEksvQCegwPT+SkcCfkAGaJXToHggEQJmN9jJ/M4ry5dbKSsqRIN+oInsZg9wcaCjwIkU/xKQLKDzOFhSTpJJ7hT7QJice0OHUUUM9ZGJBGhQxYSqw1hEr6kxN2pMLzIdRRSOOC6M+KVve/3G/+cEUeDVDZUPzaBaOYklVv9XKR74e0DlFJ1a3hSRbSC5CwBBkDUWN+iIDMnFVTi8WSlTUeQXMwQTLk8xm56kDGui1fCFuT4EWg8oXfvYhW2Ek8lTV7K3bDSt8M1acalYWH0kX6i8cwMj9dsQp8azEQKrAc1lgDmknYdTJ/tiyjVadTMSe5JPeP9vzwkpRodKVhh+G1VgrV6MzfmkLBG8DfrHg4N4V8PwNasrqbSJEERIhgCB5IvHjCs5hFBkgACftjdcEy8UV8iT97/v2GOeeRLwM5UuxDnOCeP2cZrjPBYBkWjY/3x9Sr1CVhhqiLneBMLPa/9sIOM0kqxTQaGMyxNhNgOY2louTaesWWLt6Zlkte5aPjOdVQjKs2ifPNtO5t364HCKVVS0RH21fbYb/fD3jfCyjGVuDzAjr/AJwpDIhYmQ+6Mbj79b/f2x6EJ2jgz4eDtdHmbhmuSrTpAj6dgI3HXfebYZcIq6XbXDhByuTGk2jmJHSbe8Theda1NZ/EIkMQQdQOxm4Pg4OpZBH1AXkA65IAAu1pOoxb87Y06qiGqNCtdSsEBgIIMRFtp27EGbXG4sDnKwJZZiSesgm8e/QA/wDcjHKaaZ9NdSgROsErHXSkkg7zNuu2A2RVOski0DpcLsL7W69xtjmWNXYHo7KCWB+VQDykyfHgnm8G2GmRtWHqFEGxOqYJncHoQCJvDEWBnFuRIqTJUnfblK9LRP8AN7RbvhHm2BkhQeZmMGRcyN79didpnFL5NgD6lAajM7naFETbl0mLeTjsLm4gz8xBM/8A9f2iwjxjsHgw7Amc9ACkmDEAH77bA6evbFvDqILrrYybKBtBNzPa/TAJrM8kkk2H9gB7WH5DDL4epBquqf8ATggEAg9xG3t7YvJ1Fsxbm6BUl45QYUCASOYloF2X5rm4WBtsBm+jQOYDvH5H974f/EChaK6JYBrztMdIF13iejReJMaXC1/hneaerlcRYmmSAQCbA7kybQPukZqk3+DGZpy7DaZ7QB9h09sPaHDi2XqVgC1NGCzG2orsOm4vbcYpymVKoWAOp7QEJ0C8uYmJEAC3eOWcaLOIKWS9Kk0GpUVqkmCR6auTvPzr020AdTgzkroNfIjoORqST80KTEACSBPaCST00juYY0clqLEswVSDrgdCoIA2J0mRJHvMSVlHpJR5wCW+UkDV8ogho+WZJ8aTNrpuO8XdlWCFBJhAxIA+5npE/wBN/E0+ToT8DQVt/SbQ0gAPp0kCwZ1MCGmQ6xF5Ax5mJLAPyOdyRIuJkEDa48w2MzRzjKp0wNJ2U9/BNxN+uHOU4n6o0PoWpIg9Gvs4gjSDeY+xnGnjMxiyKVqVAQqKCwkHcTCg33MRPQHfEMpT106bgA6yQFVgzW+awuAN5PTCw0mqF6USTBjY6wbgk2H9sOOE0PSNIVSoAuygTJLQqkQJsNVuWAATuuEapFY55x8kvw1Laj8sg9Rbf7edt8W0EpsvK6nyCO+Ka2Rdw6hoEA2N2E7AiLmBB+WwGxGDOGcISmrLpZbj5QDtsZYRMSZ3tsJnEpTSV2VX6xrtEjkR3mP8fpgXM0FXdt779P8Atg05CJsrqDvp0wSSwBcnTMA2bwCBOKM/8PqwX0tSt4HzG5I66hB2BkCARIOpVJvtlF+uVaiLfVQ7Mpk9DPTxiNSukE6xMTpEzH5Ynls8KZZa1MEpyl0hW+UQBEL+dz1OB88vqNTek151AxJN7gjbcSY6knD8VewP9ZJrovUsCnKRq6GAVAg6mBuBF9r4MfJO1MtqYQYOhQ7L/UVJnTb5vH5VZKg3putNkrZitUKa/UY+mHEtdrsdKGbTBbfD9qJFGmphimkAwrHSPkcKRIDFfy02E6Qk6i9EZZ5Myua4XVqU0vKMSC28MADf6SCDIM/7Rqcr8VHJolNyK1MCPUDcw/lFwAbf29iVGdzDVWdCi87CPTYXWCbssAySSWgGZmL4TUHNOrVyx0yLKCJWQZZINu+31KCDMYoorIqZOOSSdn0Gr8cZdl5HlttJsf18/wBsNeD5XW4DN/qjSTcb7R946H77H4gysleoygFUY6hYiJ7GZ8b4+t/CWeZqYmQyG07xNiQb/n5ws8KxNSR2Y8rlcSj4n4d6il450hanm8Bv/wBT5jvj5txLKiCP5bj9/vbH2z4hphapeJp1Vk+zD/Zp/LHyrjGX0uQRF72/fnphoyqR1cVPH/P5oQ8OrAstOeVh3uDcxPQHY+52wZxSuAI1KXkQqAQqgQg2udJk/bqcB1aYp6SLMGiZ2XzJ8kW6AzM4M0Ug5d2RWm+vmgg3OgfMbGzQPfHU6uzymqJcAyrNUeq8hKclw0i1yext4vfxiVVFzBDGegSJKtc8jD6TAiR423w64rV9XL6uZFqkfJSJ5E6coibxBYRaRscJOG5s0G0MWCSQs0yJO+xiTsLjqewwi92/IYlhfSSgM3EsRG8kkSQI6D3O3WuoyKToMltQsw02ki4Mfa+wuZwFUq/haVJZmbVpvygCwt80yR40nbDHI8Lq1BekVWeYwszpMQSRsRMSDcRcDB4pdiSW7F5QG5Jv747BFStpJGgGLTAO3m1vsMe4ALElEMpkE/bqRDD9Yxo8tmQQagQq06nUCLz8w8bzHtgdMuzKTBWoy6tIMC5EEWsYvE9I7DF/AqFVmIcsSAAoYfMNt4JgAARvfxg5GqDYaqawQRysCGHXUSIsdjuenyte2C8vXVTUQrARAunq9NoDAAt3APWJ6DHcOy3qVgosTAWBuQLknqS3XczO2CXQ3q8qkMSzABpCSGVYIBJJ32gJJuY5eW6NYmz2T9J2IYsjW1ERLMTaI1WIKmRIg22lvVWk0NUBNvw1mOiaWEfKANXQiJjxVQTSPVcIaLMopoPlBA0pIuNOmAZuYaSJnCrO8SrIgYsFqEwAR8qix9ht+WG3J6Fbs9+IspWZhUIABAVZ/l7wLAGbINgI6ThFnAVNmlukqSRfoYg7f9tsXZnPVkcGoys7brHQ9yAAPsZHiMG1uLoir/6sX9MyEJ2bVMF/+mw98dS5R/wMEZLhNOFV5eseYqd1F5t9xvczbYxXnXKVaiqEAkgkKDJO5DAEGDad7GN4x5wfMFmbReUh3+oCb2g8/ZifIvg/KcOKtCrNRDpEQdJ1EkswIAG8tqESLwOWUnxfuEbCKFJKVQEsquwC6jaG5hq1ASD3sJIFtoodSzBmIDEMs9jHQzJF94FgQeuGa5BPpCvUiNTGUSwJcjSJtNyBMDecT4fk2ZAASWViCzFeb6uZSZBsYIJ3G0X53LV+QXoHBX1AjzBOkMGt781iP+bjfDSrVZFDExZV9Qi4nTZoBDC4Enex/mAnnOHsKVPdW1b2khpiA3KxGkgg3BJ2GJcPztOtTZW0tUgoVjS4MwLRFngx0LE2tibdroR7ATnajSumpUMdERKakgED1KkmQZMk9JgzjOZgMXYKxQM0kLULCRYEMTBIuZjxYYsytdXZ6FV1b0yFp1TCrpOy1LSBOmZMLpa4gkj5anUokmoFB0nTpNj1Fu3nrO+OqnFUVSoBzPEWqSkNclmYsSWvAZv9583vZ58O0aZVYqWnlNhpaLwGMsNwREXNzOAOLLTpenVZNSVAQwDEMjDcg7GZkTOxE74Mp5UTRqUgnoIT+NUkEweaYG0k7bwdsNOnDQbolxLh/pZhqmp6aMkMEMFpUzpCkHTC6gOwvacX5LOLl2KcyUnT/ULkydPKyi8EELB3WNtsWZXMLVMQTKF/TB3XSSGAJDLMTEwD0CmMdlcqpTSolSuqCbqRBUwfAM3vHc4g5UqmbsrCMJKH5xKkSJ6xMSPcbHxgOvkCFaqUipTUOVi2pesDba/eCTGPeH5x0f0XI0ryKYgDU7GT1mbXvFumHGeotpBMwbC9gwsfblAt4G/QcnB0ZXZn0yLPWNVSYcAg2hujCQdwV2j32vqPgvMH+IcM0lhJF7QSOvW++EuaolaZaVVVEL2AnY2jrue9jYYO+FK0V6UsSSTMmwkWAH83KZ8aR0OGm+UbLYtSR9M4jT15VT1Vio9iJH++Pm3xJlNMHuJ38x089P2fqIg5eqOxU9fI/c4wXxfelTMGxdfyIYefr/T7YT4/B6eJ6a+/+T59xCkZABAVo1CBJi43ufYdr9MUZfI6zd0VmaQxJJaem8b/AKnB2eoSVMwFBPfaDHucX5bhyEtIDASac2uIOkkGxubz7A7Y6oZPatnnZo1Nl3E+GuWJWsqBQCgWpGgWiQDC3Y3AF/cRClw1yyms+pQkMxeTMzpUe1gG6zYbYhV/h6lCk9SULFlDTJVQDfSI1QQLeV73S1Gq5eoyzzfVBBUgxBnYgzhkpNaZE0eaX01kqaFMQISDUqLEglxqUCQSZsSTa2KUrVNAYUzRpqeaqULMSW7tIJMbrHvAjHuXzD16ZqUm0Osgp0M39xcC++wJNoEp51apZ1RdY6Ee0soJIB5ZgggbC2FT+TMMzjHWdOXlbQWenJsN/OOwoag0mXJPX8NDfrfVcY7DcI/YFA+QqvUczUZABNifsAMaPJ1SmqxYRMPcyDYiJIJsJ8nbGeqZYU+X1BO4jmi8HYkSYH6HtgivWrCmQlQ1EG5Vmja5ZTB1RFz5GDkgpAZoBxLS8xJU7TcTeIgcxiJPm1sQ4dmJKirEJqNgefVO8AsdoIJJtjLZDL6uc3AnVBMg97AnzPg9saDIpqp+oV06DLAySd4AFrmPHTviMsah0Zui3i9Gu1lP4bIvUBQxEql4k27kCVxSOFjMa19YmoBLAtABESNBMg9Iv+hIZOjPlwmoKXVHYCBIIYRzdeXqIstxAOEGZ+Haw50BJ8Qf1Xb3IAwcbVVdARPNcIcag7k00OxewN5EsZU7dNpnYTdw/gNN6SBywmW9QCxtsSVsIgiSN/NpPwuoNArlkYg/MWGxvJM7iO3TabsfV1fMJdbepeWJ3ZgZDNbcQbnqZw8pNLsVyYJQrLRpu7AIWJOhVOo6jy04kQAGK3O0xfdtQzXrUlRJptUBepqgsaa6jBJJLNGxMBjciSNCzNU25CAJYqIbe0zzfLBN5nl1AdMdU4ynrBFhy5VLcqxImTA1Em4LGFtYxOEa5fk3fRoHzKwACWadKQJA6SSw1MSbiRpAAgXsvzfD6jUytNg1f1CJjwDY3k3Fha57TizhvxFz5mjUqenoepUV40uQGA0S2zsOUbmwBsCSNVzGunK8irUmmVMEWs0gzqlZ1TczBIAxFwlFmSo0nDeICtlilaTWAIN5JF5AE3AUAkTNjuYGFLBBXSsAWkMQQ0KWAE3CgyQDuIMix+rMcS4/VqaCQFYSvLMkAwJubiAAes+BjR5INUonUnpvTUVLnotpC3hTN5EHSDaYxnj9PfyNVGczfCOb0kIXVqZSxjWCLLbrvdrdJxLhXGKwKU6qLVUNpGs8wJMkh7lbdQNsOzlwX9MECRFMmZ1EgmCOXTIFgenucCrlaZqIyEq+rWQSIbm5gDFm33tinqqqkNoc8U+HqbsuXWxpkFw7HpdiW/8ATggSAJifqGM2mfqtUYPVpelJGhuUIBMaVaAJEHSGk9b42Xp6G9V41tThgTaxPQfKQBpkxIuAd8YziHEK71g6vo0CAgsIGyoPM3v5OJ4JXcWZK0GDLaapzFJ/UBUKAJMDlAAMCwAiw+0YOo1izaqTCA+lgsKwM2AAvBixA7ThZwTidWrVUBRyiXBBIBm6ldUgE/qcNc1lxSLEEKpEqCY1bRJi4sLHqCRvg5O6kLxZDiHptqICuUKkkC8iBpMHaZsRe3sLQrMNL7G3/RuQRI3OnY7g9xYfhGSOuu9ySFIE/MGFyCPm0iQRI6+cEZamxDG5JvaAGgFeSTfRIv0jsMTaS0PWgbimXVlPqTooiDcfOZk+QNRsALt2GBqb+lmcvHMnqBVIDBRNmA1CZ5rjYbRhhXOk6YI0qQQDMAC91sdU7mbeBfM5nNFKqLJLB1Y32a3L80WgH3Y+MVxrloaPZ92yo/Cq9OUH/wDIf5xifidooaYsKhO/UqLRM7DePveMbPJVfw6u0FB/9l8j/fGR+KRqy4j/ANVp/wDgsf7/AK/aUXpfg9TF2/z/AGMHmFgfv/YYgM7oVgRq5VsJknUvbawPi57gYtzhhZPS/tF5/TGap1CSxn3AF9O5I6WjqZx0YIclbOL9V9YbxQn/AEFjQjkrYgiY3vYWmPOKDSYsVnkUFNTD6QZkagCsn2MGOsY9ztVajzJmFG250gT7/wCe1sDVEYzNrSJ3YTEiRzf8HtjqXRyjH4czBpl3BY6BcKd1uWt2gdNpnDbMUaNKotZDFOvOhmEAdHlZi0gx3IiMLuHUShanTDFqjClOqAZ+ZTpkG3UTGOr8YYIaSqopqbq17gwLQIPjE5pt6NY44jrFRwmhlmx1T+pIJ94vjsKaOaLKCdEnuv8AxjsS4jaF4yWpuVmABglhEEHpBlm2tHbFgpei8DWGXf6WO9xuIEQZnbzhr6gZS7Fl6xTJvERYzExckxNhbAPGMtKqWXQ14WbqATOuRdidiD/7QIxdSt0IG8Py9J9T00mTLAsYXxYX3/56lxlMlpUSTz2hBEFRuQJOq52273xneHcQrEikjculp0qJ2PzM0RcwTMXMAnd5WzCqr6HNOoUgEEaWNjEnSVMDTN5DAT0MMsG5VYshPxn1yUFW26o/KpZQdiVI1LN5IiZ3wbkabsmkEIADqAcFh/L87wstE2BhVgHAmZX1aNNqg0uvI5i/W7X3sFhoiLdimzaOGKxYm3n/AJvi0VqmGrHL1xJFR2IB5WBIYW2DbR16ixwbQzzr8xX0xMEidXsxEmZjT7YqoccYsVrFGtBqMOa+8ACfMxO8HaLqGaDgimp0zzSCYNwLSs7TBI+XuLJLXgVoYVsy7LUeuvppMqCVDt3Ba5GoSROrcRMAYQUaJGbolZADIAADKgkEA+8zPWbY84uKoZTUqakUwmpQoB3I0ISAbyTM/e2GHw+ml2cEchMGfmIX+UzMEg9t+oGNtKzL27M7xhtVZjM6mJt5Y/kfHthxwBQctVhn1K4ZNESIG94PXcGbbbHGZrrc3m9z9z3w++Fqyg6A+lyDGo8k3ubbx06+ej5FUNFJNtG/4FlKboDyiAVOlQGIdQxkXg6l8ybDfFmV0nMkkgI6qjslvmGksY2AbVcfzbEWxnUz/wDDuKbAxVMhqagBTbnBWdQuTp9puMMQ1wWIkAdP9wCIExp2OphbHnzi078Em6FuZWpLFVlVMEASpVdKAjqLzzTuY7DBlCijfi7PqDRYQ0MDv3MTELba+K6tMA06a69ZnT8pSJOoPfYm1iZHkXIzmYAXUxGoXJkwoFxcm5PY9YjGk3qg8iOst6kjl5VUAxZYXXb+qZMwbi1jhaPh8sy86AtYTbe3XcD2B27jA9XOO9Nnp2VAUcCCQrL80HcEA+x2NreZnhTGl61OfUXmZVH+oskeoukRMyp6yPyrGPHzQ6THOTya011q6sxvUULJMC157gdACD7gw+I8opPrO/IyqKiQZBYchiN5W5G1vmEYr+Haz1/ndWqQecX1GQNLTu0x03MmwnFmaQErSKrDKTJPNO8zq5bCNJE37kYV3GeyidHvBsqqohVzoVyZDXaQAADtB1HqLKZjrXTqVapBYaC0+nNwR/s+1zG8xIjFbVwqaVVitIdBCggbliDeAR5xXmkQ1mkwUAKEG4JQG0Ha4tNpPUXC222Zl3CETURqnQpkm2+0rN5kzMjvF8LKXBHXNp6lPVTaoNDSYEk6QY3Ox6THbDei8MWgEmNQMnUsRDQLLpkSB+VyDfhl/WdSoJh+aTMQCYPnVeT/AM4ZTcbaNDbPoNKBSfyFH6z28dx98Yn4pqciD+pidvAHUkfKeg+/TV52voQz+z0/v+uMTxmq1SAbhJAHaTP9/bE09fsevii+/wCdGX4shNMx077WF/3/AHwNw7KKlNmN3FNyYtAiFEmPmk+TcASLuqtMAmTEW95t/vP5e+I5d6fpsGqKilAhPqFdSgHlHKTvM6ZB+UyRjoxT9vE8/wDU7mzM/DfD/Xqqt9KyzkTIUD5rdjEHuRtODslQSo1SibmgzPTaQJUNzJJmQbMLW5u5w0+EMpTWnmKqvT5ZAY6l0AhhOs30x2GoyQMdTFHLim7H8UqFAlgIkszkAatzA6gTaQMWlPbo5irIKaVQhZ1prJkagXjUx0rPMoAF9wRIInGVbVTYNNzzAhhMHrIJg29x977ilw6mAx3aZWb6qcEao26x+lyMC/8AgXqI4pmmKhA5bANESqvEageaNoW5ncQzRsRMjwlKYopNOqxiZUqBe8CUJttv0x2FiZNxIMrBNoNrn9Mdhmk32ELyOYAohidSgiFjqR2+ojlEG0EbicR/g3ruaSP+GoE2MFwLtpWT02BOFuSrBUa7aNYKoSDfTzE2sYi4H5xONFlqkODLRIlZvbSSQ26HyJ6GJAwkvYxHoyP8NUEVASw8apIB27xAHsCMNeKj1aVNrA7AzBIAB07gWkmTeZ3ODuN0y6tTpUqlQyW1uxIUASdMmB8rGfBAnCXhlQ+jVTqCHVSNyLNvawOwg36gRiqfKmPd7LuGcUNIuSuqnUsyEldQ7q1ypG/UbzMRgrL0q9Sm67U5VwTA07lCXsoFt7dbgSDGrlVCKHUoBJa/MbmBAPL1mwN5uCAI8Y4mWEosAli0bMxIaSAIVhNwD12XqHTekYZ0+KDKIRQValaCGqQWXSSCyqLDTa7dbAQN1S8UbQA55tfqFhEm5IkKACwJmSSQGA6RiNGkwqI4Y3JE6rAsSCFEDZpiLSvbePEQFfnQlg3MijQACfpImzewjzOMorpm4h2SqNWc8y6SpICgAkjrAMrJgSYnltGDP4kUnSYUGxkwCzCym8ALHzco5iDGFuQKZdNZcF3+UaZ5Q0yskgk2iQNvzs49sVZZY/SJ3b5dwGLgWMz5vbA4+4Vxt0B/FaguHhQxsdIgGBY2sCBAN5m564VcNrMlRGS7BgR9jOLaGtwEmFZ4ljyhjtc7HHv+k4sykGTMTZj026R5jtivih0qVH0Coy1UJksPmVGMBARsH3/WBMbyMe0KvpMG1FiCqzzSqhd2BvHQDaMLKJqDMF3IRDMozglZ3vsoIkjzaMM8vpEMgkGYJJgnoSTzCOkjp12x50otasnKNE2KimNLwChn6pZdlk9DAMEmNUHCDiTs5IqFF1E6m9xdrXbcmP8Ati/PUsyxqCkKhRjGmw1KCIGkzDdQbeNsdlvh7MVPnUKB1czcEgABbG1+a0R3w0I1tseMH8FnwxkRT1OK6kfKxZW0+dT6SsGY9j7Tp+G0qapAlgzFqZ2u0BhcSVlSLbjysYWZPhlVaivWVq+nYFoUXJDBLAb3jttfDVG/9Uab2WlTcAj+p2AHnSot36CWa3uxuMiH8Emp/SGgmiArBBz6pvEXcGxIi7X+nCnIVaTZimilm5pd267auQ/9Im94G++GY4lRBCKzKNhqWApJJG5sJ6nrfCjI5QpnHcyqaWIuIMkQL2EBhO224kYnG6afxofiW8QPp1fScEUpaGtJhuWAAJBsNQB3mD1WcbzL+qGgooBIOnTr7m2+0CCY7nBFdqrOxXmpuwnVZZJABJ3UybWwxzGTLVanqGo4lTToSQhAN57SR0BJg+ItBpbYa8ClsxWZI5lUAcjiSDaQIvMwZIk2vaBrfgnh3po1Ui9SIG0KBA27i/5fePD/AIcqV6hq5kKiTKUkmALG/uZkdbbRA01Zwg6CBhZy+C2HFsWcarjTB3F/3+eM9WoxE9QD0t+RNvy9sOxSVgatQ8i2C7Fm7WFh1na0WJwq4jmZ1MYv2tc2A8dsDpHoclFV8GSzr/8AmUMArTBY9bxJsbbDr3NsV/waVyA71BTEwFUsXiSZ0iLkxrgxIAEbWtw8nMOGYwQzfKCBpWTdog22++GmpiaShjp0Q7MwB6HlgWMwBG0T1OL8+NUeTklbbPcvTp0h6I1+nqZxTI5ZYCAZsygwJi8XgXxWNLNTMky0Od7WGkD7Em9idhvjuK1mIMtq1cySLhiFDTAvKr83Qi8WJtyqMTMaSAbHuqmCbQJsQ3SO2Ecn38kip3anrBJgagpEjaDcREgEQYA3wn4rX0hbwFaBBtNyAs7Drfqd8GZzM8hJnUDJsSZt26z1GFeaCkll2EQtQ7HeTAiZkx5jDY47tgo56lWb5iPDgz7zBkHcGbgjHYhUyFZjqWwIBjtIEiOl+mOx0VH7C6CMtwqsx5SrIqMzMWEKALtuYa0hYJMDffBNLMaXcoAxqFQAoJAOmxg83Lf/ALHHL+HTNIzzf6jqTCidgF3F+kzI64prgqtKnJNUsCEF0CkkEE9zEmPPjC3yBQxpBgtQI5o84tFywB6HUdIsBbrvZoGz1UcwqJUdh9bwskCwChZi3U/5A2eV6S+pylC+kJ1ZdCAEAC0RMzfVtYywd6i1WWjWYBTYVApgGJs0BReGDdjO8AJOkwUJAfWYbhFA1kG+mbiRIWSYEzzEDrGDqeWSkrK7LqBNyDoI2GoxLXMwLW5gYAxGrmW52pMF9QzrgDQVGohYEoJkb/lOKsvmzUprre1qfNGiJlSV2iTc9zMydQp+OhgDL1mFa7TMyIkSomNIsF5QJAgR4nDUU1RmYoTEawRvO6qRctqPUgiJA3IT5ygqmCwYhWDaSQASLGSLi8Fd/wBcV1iStNXZlpwWi5AiRqi+/wAs4o0UDhRIKu1IssgrN1hW2sflMFbgxcbwQDReqzyoJdCapOmbgySQQeUdjbuMOHpn0qRDONSFqgQwbM3p6vpuUB7rM3iDDhnCK2ZrmjTZiJ1KSRMSvMb8gEg2m5gapwE67MtgHB6VStUCgErJZoGwJGoIosGg2CifbG+4Z8K2nMBZgjTZ7eGIgbkRe3bbGi4V8N0smg08zkXqkDU0xIsbLIHL4B84jmapYwok9va5PtAJ+xxz5MluiscViynwjL0hCp0ANyZ3gm9z/nFqKoBAGkEQY7Wt7SAcWrQm7tbqqtJ6dbgb73jSQQMF5bIqOd1AUQCXklr30i3QMeoBWJ5sTrkX4wj2BZZgJA6fv9+2DKeqflM9o7Yt/wDEaiqFpnSLk6QAII2iNhLDfYr2xfR4tXVpFRjebwb6geo7gfs4zUQNIirRuP0/f7OL6QG5H7/f98e5bj9YEatLRcah0GjeP/8ANf174Ko8WRoV6K2AgjeygDcf0LO27d8LKEX0wx14/wCwM01O4/Mfvximrwmm0SqkeR/t+9sOxRy4k6mg9Dv9Ubf9I/8AkMU5t6P0BiYmSbTKwCJuIDD7jE3jpdoomr6YoocGoDamn/xHa2GdHLqkABV9xHT/ABEe+KjnWVoUBVtJAuIC3v5WY/ZjTzUsjMSQAAQbwNIBG8bSPspxuMV2xnjYxqgknQZi87T81wN/pYxvYjcDAucyCqQa9SJ2C/V3Itt5jqD1wDmOKspAXp188rSB0OpNfuzDCjN1ybk7be0f4th/alr/AAaMWtXX/oXxjNrUVEUaadOyraxtOryY3Fjc9TjG8ZzilvRFyfmA6WMd+07du+L+NcaFNWC3eLAXg2gb+dvbGf8AhbiGqr+NdwRpIADGZkk2JgGyyJJEyBZ4wck5MlmyKK4oZU80qDW1Rgw5tcKVB5SZQtLGQPlmYmIxQjeoZ1SGJIa9n8Ei45gNpEDtJjxbIipD0lCuCV0iFVtMAkgkAOGu0byJAuBZRyjI7TUGkwWIiSQoJsD0MiWN7g9cGSjxtdnA2XZXOKkahKybMbBtyDHygHaT3kwcU5genejULjseikCQ3b9Z3t1qzWcQayo5WYkELAZg0COqruZsLYErColXQQYRQ4iNIkXYz0/W35aOJtmJUGXMVfTQw8GCRKzIgCdvfB+U4Xpap6qDUyhCl94GkyCRJseUbHe+E/FuDejWapqikhlW1AMTuoETDG8HqENwZw2zXGP4hhTflddIRyCSTq2IH0iJkCw7xejjSXHoD30Tqbn5lvsNdvFkx2CqvFSrEVEOqST+ATM3mQwF5nxjsSp/AuxItaugKPUYOsN+fUbTshtvGC6Veus6qgawVDpN13tIiIJEEzEWtOFWb4vV1rSdlIEc2gTECL76RA69/YGLUNQAkyVJEbNYQBGx3AMSTOLTi66HSDcjn0cFnppKDlfSYUawdRI27bG7DxFX/iwVqmmkpQgjUVHMTdjvE2jTJi98LUz6mi9ICCSh1DcqLwAFjchjvIB26sOXsX0xKibU4g3HUwSfffcgeml4FaIJ8Ys4vRpuVsilfpG0n6iFlb9DG241V0K0w1IIah1MmojSoGlCZB3M7bBduYHCbMALVcAyA28wd4kX3E2327YtbNvXZmdgXCgEmQWRYHT+UQYAmAe0YvwXgbiuzqxCagFLglSSxnVEgAQAwBnabwMe5Sk9dhpB1otgo+lZJNjOkDc9MErl1qBHGt2DAtaIUAk3v2Bna7bRhj8NApmKR0lKbymvbV9JYAneT98aUqX3G8FtFBVrBEUio8KBAEtAGmw5VAG8GwJPUY+t/CvB6eUoEBizmGqNq5tcASAQOQBYAHSOuMv8D8KWiTVIPqOsKrdFmG77kSOwMHrjQ57O8wRRrdrm15NhpMSwtEeMcUs3u4orjhZLOVNZ3EnuYGxN5sDhXWp6pVbLPbciYYiTBhotYedzecxqlVNj8zXGq8iVPYzt/wA4a5DJTFpOEbZ2aigDhmV0fiH6NhG7GdP5ET5AIwq43xRUOqo4BNpY9oAj2EW7Rg341+IEyiaFhqm4Qf8A2MbCRA6+N8fFs/xKs9Ql21Mxv38Lb7WFsVxwlk80jnclHb7NvmfjGkkxrPsh+28Y8ofG1MqWOoBY3AkyTsAb7TjFPl11WBMqTZiADO8ldh8xvEHcQYso5VmJpohYTExLEzpLRBAEnoBFrk73/wBPChHmZvMr8bZe0tHupH6x+4OHPD/iHL1J01EMCTfYXvfYfvrj5blsqFBFRZA6rfSDBkFbGPJIuewI0nDeLZamwp0ELl15n0gGwbtPvpgbi2I5MSS9tsyyfY+jpmARY/u8/wBv0OPNYF8ZPMZcnnYguQqJy8kwYkgTMrvtIJ91mXyK+sxGo02tB+ZDcEESJ0kdDBBxz1oosyZt62bAkYDbiiKt2A9z98YU8MVfXIYsIAQOokN/qMN4IAUXv8wGEVOgS5CmAvQkTqjyRabycWjiTXY3rfY33EviOmv1T4F42+3XGdqcdqVqgSmDpm5Uyf3sOgkj2wmZCVFyV6Gdu9vm/tOG3AMiadSXg8hPzLyjS0AMdS6byL35doIxX0oRVvZKeaTVC7PUwUWoG/DZirSJ0OVkfy2IFif6rWxZwxUpVabETUDSBIGrmsLwBuVtA223xTwrJ+rWIiQPokyW27STN9Mzv0GL85TVq1UJTJYN/qFoCqCDrNzcKNhEb+MV/wBpAaZHO+q9R1phtCky5HyDUwQfTdtIsDAJ3mcLcrqqViAbtTI7STYACb9vyw9yeTIoMxqaWJA9Qr6aCGmNwbFQQdO4ExfFNAJpqVVpJDyCwm+q+kKWMKFNoixB84g2ldCoUrk2p0pAbXOl5kESCehBiB19xeMU8WpF61Nik6lAhbGwABiAoBkGw9x3IVy2pNBAB16UkkAKWEydRWP7dxiefqTSlHRZQm9iVkhgOUsTF97Q1xMNWLdhaKfiLJlqS1IGpQKblZ+YQJ7Gb33JBwFkM5opgsJIUindVgSJMdSZ3N479DKXFhRSkQGI06WCkQwj+aCZ1aSFPKIuJJxHOZT1U9VV0qSXOkEyQBqgQB17DmmLEYZdVLoCJrmqgAEMIER/36eOm2PcKwX+kIVFhqCzAsJvvjsD0ohLK9KAdpViu88sSLjwf0jB1WTTEATpAOowCR3mOkDqeu20Goiq2nWEdiGLNNyBYWm56ExOLS/MFZU5DqaIgxYzckKCYGwI09wcZuzCg0CVJJVRYHTcbGLrPQbk7zPWNXk80qHSdQJTUhkWYwrQTIAYgDvAWdtOMs+hKjJU1aSxBIAlSNioJveREiftg/KBidNQDSflYGxO40zf3t0B92l0DwWfEmVKsKophhUBOq5AYg26DUAZveb4H+Hcv6lakSiqi8ztcciySSJJMiRMRcTbGi4Eqt6lBiXR1tYg6wCOv1CSLSJ7bYGGW/haFTSdRqm7xMU1IM7gie2/cCRiSy64+TIWUqPMSpPpmYUtGoTcA3AN9z+ZM4Y8G4YKjU6lKFiC+24nSZYcu0/a+E1WjLiahKTfTEDYdDEgx1I8xfGy4JQCcukDlWSRpEkWJNgBfVJ6FZJAuMraWuykI8nxQ+fiBuV8C5kCBbxv0AAkTF8VO5YmbkiDsRAgjT2/x9xiulRdjCq3LYwNokGdMgr0/cYa5XIspIcQRfcWj+4/4xyxhW2d8YxxqkW8Jy0Gep28+Dgr4o+JKeRo6ifxCORL9barbAG/nbvCTj3xXTyqkUNNatqCiLorRNzaSB0F/bHzFeJvWqVKmbYstUFSzydBIJRlX5gikiy7Axi8Mbns58kyyvnfXrVNTaqj/NU1Wtu0iwEdI2AAHTCOvliseesW/PvjttJUEkSSZ7XkQLAD9jHLmmDXEzupFjbt3x2KPHo527LMhSV30OeWLG1vJuLb2Fzth5xXMNRC6DCutoJ6WYEwCTI8WIxVk+HAaKgUhW5RMTJN4ncgHT0uPBx7Wou1Jw6MUSrqCpc6Sl4YAgQACSR0M4RtNgIZPhtXMFSKiwzKigFrnbtv1jzi7hvw1USuoqcg1AK06YqfTv0nt23EjGg4ZwWiIdS1WkFDBWglWNwzLcMdJMRy8yntJpz9KvUAc06Lq0KD80mbMGJnlG+8zCiBiEs7uo9eRqL6PEmFNNYdW+V5ayFTpvP0m42tA8nANbMGmWOhWLSXQrcMR8yGQSCdJsR0AjmJl6MaqFYEVSkId+cSAC02DQTP9YMQbrMkajhk0QwHI5iVIJmdtQkEEzG9iTIhXkUvbOhwrMeUIdzEdWk2mR1/p8YyQrkFoB5jcxE2vadoNvfD3MUCwcU7sskiLf1THT287bYRPw86tJYQRqZpAA8XJk32ibnzjowpK7HHPBci9WpOjQoYSdyFEssybyY+ax0i++D85Sp1XNL1BRAUzpBk82wiwF+gt1ttflSKaGnQlItLWadwTMaUOoxJ6+bA1dIDE8pEc7GwMHsJU6hYjxbriblJzv8A4F+7DwiKzimSCwJYkCSzRJlvlJ0xBEXaCZ1YiKYMCnE6pLHmUGwMsJDFQOUkxZTPXHcI4mHIDfMoJVhsRtAeIE9jae2KM1mXXnplHUzKx+Iy9YBMFlnYDuYjcJSujMVccepq/FRjTKgKyw3N1KmYAM3AiYA6YLcinlUSpTYtVZoVRBtAWLfLLEj/ANw7YvOdqKiOughw5YQFaE6gEkeYIGwgiRHZOlWrN6gOukdTIGa5i/MCZJgWHed7Ta3SvoVgmb4VrRdDAVELAlrEibC3ue539sCZip/EhAwINOzLN4ljIkEe5m8ScW5ZvTqEMp0FArDv1af5HtYgbfc4hmapEiQ2mQN7AHpqhgIPX7gTGCnJAbKOLZA0kVCabMANj3NiLdRcyeveQGnDaLGixGxUxEnYaSVaZu1iQe3thDXy4m4KiPy7XM9d/AOHugoaFNSBSIgGDdwbq0GAdjsdwYvgy6oXwZhs1UJMuZm98dhzSyrkSqkAzs0DftGOwfViPYJXaykk7dBYfYEXk4eJwp6yK1lZ0aDIIJm2poM2BJjqe4IwsenTBUuCVIggGDPe9oBEQenY76ThmWQamBfSyj5rcyyDEfSS4mf7XCZJ0rQstCSpwsTrqSdMy8GH0ATINysaTPkyD0W1+JOraySWZpLWIIFrDYk9T58nGtTiShvR1c1OoUAiBp1JcjyBHtI7Yy+WApVSGVXpBjqVhaRvM7dv7XjBxzbvkgJ/I94ZxEVqY0IEenzKL6egbTPTa0mJGHXEKoL6SWkgD5hp/OSTckyPcYyuflKitSdlSTyrLRawseYEcpv1g9sFZbM+pp9emtmJUFiDPRTAgSe33xHJiv3LoarL6tZC59M6QSFqKFMOshpjYAFRvuStjBIeHOpQoaqY52DKxDWYdRaARbrbluMJ6SCnWZtBWmVJhjOkkRAkcwBNhHfFqVmbLn1dKiRplSDCgzta8m8XK7m+E7qh4TcHaPK/xU8fK5noTYSZjQtom8C04B4jUzVQaq1U0aBEBDy6o6aBc3/mtbxhLV4tB0UlWTbUBef6T5Pi4A2wXlKbVg+ptK6YDPMajfTJk79BeMXUOKsq8spA+U4xop1UCSjQASbhgQQ0bREgjuVv3DzOcLKdRMSLTEpuLDr5v07Yk3DqtIuGQjUtmiVN9w2379sAZgi8deni0f8AbHRGMe0TbY74DwynmEhGIrqflJsy9I2g/TvGxnpgHJ0OfXV1EhpIG5IubwR3vEDe4wVlahopTqjSzXYKBcRFzYct2W+51RMTjQZ2KhpVqSagTLaRB6k7Te1yes9sTnNxe+mKL1rslVwxhA0BTsLcrRt1No6xecMHV6dCjVVybmTqGo3I54IYKy2vMwPBxDiWUYoYVmU2kgDlUWDf1C4m0wv2U8G4o9N9Gkmm1mlSYB6xa4v+xOJfUm0b4NZSYoQyMvpMOhBg9RI3Bv4jbFXG6CVl1U0QOfmAWCD/AD2N15p+02EjBIy49JvUUKjrDKQZEaYKkm99IjcQfuuz+aKFlUFIMRsZI6TJjaOkRtIxyRfutDIszlJhRU1oZ6ayIsYMyCZ5jM3OxEeMCZrMOyrUEaOsCIMGxFpVo6xM3N5K7MFle19Z+QzzgwdJCm4MDY/Th3wWnPqpV06nB5V6RDDUflmxt5H2vJJKwC2n/wDzKgQESDYCB8ok7mST08z1gF5ikhBZlV0PRrkSR9YMgkCLzFwe2K3qaK4DbMdog6Qe3YtLR4vviutX/BKBBdyRaeWNoi4Ht08YzbbT/BjytmwnKdc31FjqKQFvdovtBPi8Y9y1Y1iqqs6oHNygjUNAM6t2gjoLXjAfA6TtU1VFV4HpAtfSdViuwYxy9QAfbFmYdldIgo2+kRDb2AAiYtYXGwxWUVdLsHIlxgemNJdpU/0yyssCBYCATcjzbr6KOtAoJZlIYSxUydyDEFvzBBMd8G5jh4fUXY1BoAbUACGiBBBnYxpBIkEmYwB/DtSZQkknbwV2JHURabzvvfA5KqvYNh2bZP4ZiAZFJkG1gSSY7QF2977YRUcxUpUqLA8gMm23c/rH3GHIgqwDcqjVBFkXV8xkjUTfkMbmIucDjNJmMq1CwKsHp6rNpvI2i8m4BjuZxor276szVFgNOk3rAr1gAggN1JOqxBIMeN8IzW/HHqQ4LSQACZMmO0ybgnBGRFVaS01B1mq7hgCDZBzC2rddz/VAmcRzmZNSilSoFB06QbXA1bQZG2xkkiZgxisYUwUOc38H1Q0klgYYrH3gQWEQTDXsbicWZnhdQUl1IabCpqQu0LIIuIH1AFb9vyA4bVq06JOuqSxGlJaAlrkRBBm0HYHvIuyuYrMQKjMVKWBMwSDaJmbwP16nEpcl5Whnx8B1DLrpElweoJFvFx02x7iFbiQBgo0gBbEQYESIQ7xO59zjsR9NPZPiKON2UxbmJt4mMajKCDWAsA1dQOyiowCjsAALeBjsdh5/0v3C+jDcWYjNyDB1zI3nUTPvPXE+IMdSnrP+wx2Ox1eI/gz6Q04YoioY2Ux4t07Ya8EUaA31FhJ6m46/fHmOxGX0ml0BNmXiNTRpiJO0Nb2w1yo9RiKnOBRgBrgAUqhFj5APuBjsdhYfUhn2j5ohxvayAZZVAGkioSIsSKtUAkdwFA9gO2PMdi+b6Romb+H6rCsEk6Tus2PuNjg/4tpKjvoULzMOURbtbpjsdhpfWEXUjFCrHQUyPflv73P5nDXgFQnKVpJMTEnbY2++Ox2E/UfT+6FQ24NWaKg1GJTr/ScSzNFf4ugdImJmLzfHY7HI+3+P7DjPOCVcG4GwP5/3vhPnzK0ybkoJn3bHY7HPiMdkD+FUPUFRPjS9vbEsmx1Ezs5UeF9NrDxYW8DHuOx0v6RWVKf/ADDeKbR45Dj1r5dybkAGeszvOOx2ACQKXPqAyfp699RP5kD8sXVx/wCYI6aj+haMdjsF9fsZdnqD8Kp/1gfadvbFFFz/ABDCTEzE9b39747HYD8lIl2RQehVsL5gzbeGWJ9sRz7lckCpIOthIsYAEX8Y7HYuv6n8+wkhDweoWYaiWiYkz9I7+5/PFGZ+aiOnpp+szjsdjp8gGFYfh1D1g/oDGPcpUJptJJ+br7Y7HYlkMVKIFsdjsdhy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4" name="AutoShape 16" descr="data:image/jpeg;base64,/9j/4AAQSkZJRgABAQAAAQABAAD/2wCEAAkGBxQTEhUTExQWFhUXGRsaGBgXGBwbHRocGh0WGhsgGB8cHCggGh0lGxcaITEhJSkrLi4uFx8zODMsNygtLisBCgoKDg0OGxAQGy8lICYsNCwsLC8sLDQsLDQsLCwsLCwsLCwsLCwsLCwsLCwsLCwsLCwsLCwsLCwsLCwsLCwsLP/AABEIAMMBAwMBIgACEQEDEQH/xAAcAAACAgMBAQAAAAAAAAAAAAAFBgMEAAIHAQj/xABEEAACAQIFAgQDBQYDBgUFAAABAgMAEQQFEiExQVEGEyJhMnGBQlKRobEUI2LB0fAHcuEVM0OCovEWJFOS0iVjssLi/8QAGQEAAwEBAQAAAAAAAAAAAAAAAgMEAQAF/8QAMBEAAgIBAwMDAgUDBQAAAAAAAQIAEQMSITEEQVETIjJhcRRSgZGxM0KhI8Hh8PH/2gAMAwEAAhEDEQA/AE2ebTt2/lR7w5j4SmhmCtfrwaBeImtIfSFvvVHAYJnO3SosYGnUZBpudBkwij1ahbvQbMMYNaxx+o33tQ2TCmNbuzW+7epPDswbEoLADijLk7ATFRVN3caRMqb8d6jxOVCVHMLLdxYgnp/WpsZhVsRfehEeGAN7nbfm1HpuK1XIJsC0Eeggk+w5oLiGljNyGUnoe1M+V58SSCuuwNh2se9C85xrzgjQFVd+bmkqLBuOIIO4guLHSX1fENPB9quYXGSxEOqaXvqDX3FQ5W6sDBIwUttE/Yn7Lfwk1Z8uZSUmTSRtfofketZp8xqtXEbI8V/tRPSyw5gg3A2E6DqvvSNmWWtHKY5tm6ljajWQ4zyJ/NCXsLA3sR7g0fzuGLMbTfDKi/vU7qOGX37ilfA0OJUNL/eAcnyeysyTIyMLMqsDzxcVH4ryeUYdfTeOJtJYDffcX9t63yXBrGzspAG4X6dacvCmbh45VxZV45LKSF2sNvxoAwGQG4GmmJnK/L9KOBxsannlMTDQ2ggb72v8qd8VkkcGhWib9ncMwcndmLXW5Hw2WwFLuZZOuIdTGbpqs4PxKvcjqLdRTS4Li+JzkGjLuHzhtCpMNQksSeoHQ+/1qR8uw0rXDlG+yVPpPzWlrGYCeaUmKNyg9K2U/CKt4LwhiS2rynW3F7D9TWlFHeJYbXclx2RtEB5hXQCSpXe/9Kqz2dTDexkQkEDYaDe3ubXplwOHxYBSaAsnY6Tt32PNUZcoRWEkJZtBuUPxL3H8QoQd4jXvvFHEyIotp5HpcHijPhPLDMzPqVdER9R3tva9uvb617ispjJHlG6SXIB6HqB1uD0qCEthZFjfbUrA23uDuP0pjH20OY/XagSr4zw1gmkkpypO19hyOlAcFFp3cgAiug4DKnxMZi0CRj64wGG44a3a3NjStiPDJuWYkRKfUeWHsB1aj6fKPT0kxuOqka5yxhGHk6bCQdVBuqn5Gp4kVkAJB9jQrG4zX+6gTy4gfh5diOsjdT7DYV7hoCmz89BTnQVfEMaV3qPP+H2HEk0kW1jGbkDYEEf1oXPljRz6TfSt9+5BsLVNkbz4Z4pU2DKbkjax7irmPxLSlnPJ+ED9QK83KxD88xROo7d5Sxma6XVT0IJPPzopiXD5bCFF2Gpu52kYD8qWsdgnAHmekb2J5NF8nfSsCkizK4//ACP8qYEVUFRxxkCLMOIeOUSqbOpuD2Pypsw/j46f32FV+5Q6SfoQRS1mmCkSTX6SjNdSpuCO3tWY7EIlv3LsxFxc2X8qs1XW1xRwqTRh6XxypJ04YAdAWF/0rKTv9ov0ijArymaD+X/M78PjjznWVNJoJHsSOlWMly8AkLvanCXL9jtcGguTYQhHNtJLkEf5alAIMjXKPTPmVpctDOfMAIHArSbKkIBjAQobi3f3qfPM2jw1tYLM3Cit/DGLXFtIf92FAOk9b9b00ihcBQx3Enji1/Mj5XofjILqUHPBIrbMvEEGsQaSw1gM3AXcC96M4vDMnA9N7CwtauD9pjIVomK2DykxG6g8dKizFgoa40+m5vTFiZX8slN2HHyodl2VnEkl91PPv7D2rr3jVNjUZz3DzlrX6b107K8UuKiEcnNvSe/y7N+taYjwnhV+AESn4bG9j8utDMwy58K6opBUgMbHdT2PahyOC2kCNIGT4yDOE/ZgVYXv1HUe1AcHmbaw6sUKm4I6fP29qb5sSk8WnED1DcH73vtwaq4RYYuI9X06fWl2ADY3j8RdB8YVyHCJI0WKw63R5AJoyR+6YfEN/sNyPwptzDKAXZkdEU8AkbH/AC0hpm2/7uLQFYMSdgdJuLjtfejuFwUWJh89yLJcmQvY6idxt1qYj3Ezn1te33hGbPMPBEYJcVHIDsVbf8ABtVObFwwQ+fDHGw4so3Pfc0u4nKUxIJhl1W+8v/7VmX4ZljEc0iqEJuL6r3+VHwIl1B5MLt41b9k8+KJTY2IJPp/AcVSybxjPMSGEa7XFgf5mvYMFFAhCXaOT4g3Bv2+lDTFDgysr7s/wKNrJ3NajjiphxrxW82zTxTPG9joZT7WoVis6LNqB0t0Kn9aG5nmKzzMEG32f9Krwhb3Y/SnaNtxNKKNiIYwwTEalkm8uW9wug6b9GDA+lvmN60w2FKkmR9Tj4WBLX4G/baqmNxPlRLIoGljaw7j73c1plebNpeTY6SLAjbe3IrNJK2OJhVh9oawWYjDyPJExVwLkjcqtxcjoDvVTxFjJGnvZ2Bsykbhr8k9LmnDwzho8WE1qis4Oobcbd+b7Vt4mwqYb0LLGy/c0kkfIg+k0tSFO8YqsInNgEa0wjZbHe4qXBQRvdrAkXYk9AKL+Is2WGE3tqYWjQe45+Q70GyrBMuB/+5iWOm/3F3NvnanUQtmDu0rZdiFmkWDzhGztZTIToUncXIva/FNSLLhkkMkcbTQAaZNmUK211I2vXMMTFofboaacnzmXy5JGYFCAGQgFWI6EHb61uXEKsShEVRtJ8jti8RPHMSXMRaI3+0Gu1uh9PT2qfC2Qqki2Mbekjpe+/wAiDQDD6WdZogyFGvbewI32NMGY4+F1vGpeSRh6h9knpbqfakZlJIr/AMMY10d5FkmUCRpUL6ohdmA2N77WqLPcCyBX5iUW/iX5+3vTB4ZyqTCySiVbeampCDf1Lclf83t7UpxZ0+ksxuWBFm9Q/CmLvxvELbvsdorzLBc/F9KyixmiPMS3rKr1Hwf8R/p/WdB8K+MvMmCTuuk7BuLN0vTfmTwxIzswRedV9r9/euIDDlbmxraWZmQoSxFtgSbD5ClUtzyilnaEM+zc4mbQhJiB9NxYnua3x7mJLISL7G23FUMiwTKS7i3at8dIzMSVIW3pv1onI1UI4Lvt2guTG9B9Sa6d4c8WRsiJNsbD1dNthXM8JGbk23+V6ZMgyxpT0B69APlRvj1bCObGMu0cswzGMPph/eMR9ngX/WqmFwc7ppB0qPsrsfr3ohlGHiDeUPRN0v1I3t9ankzM+TJMoCywModTvqVjsduxp64VXcx2Pp1UbCVcHkxjN0dtTC1x0B9+lFMJ4cj2uCxJNydyT71Fj8+hj1aD6SFdRbjVa4/Nh9KESeLXBJUEb3+v/cmi/wBIbyhcTngQ+crhX0lVvY81t/seFttI4HBrnmIz2WSRmY7knYfhVjD5y67hjf8ApS2yp4lC4GrmOGM8MJ9kkX777UObKp4CGQalBvpAup+a9ap4bxDJ96/zpkwPiJLgN9azThyfSY+Jx9Ys5vmb4hSkl07BPSB/yigmZZnoEEWFJURL+9Zret2O/wBBXTcblUGKW6kBu423/nSHnnh0xN+8U6fvLtf/AFpLdMce43ElONTsP2g7Mc5FkWSMMpNxobTv7jcGjfjPJNUUcgurAeq+59QBAHsDQpThI2BZHYDgsb02tm6YjDtI6aoh8Vxxpt9agJIOw3kbjSQSJy7w7gGfFRoPvXa/RRuSfa1Gc/ykLDHKo5b8mvamTDYjDKpliiQKwKFxcEjqLk+1WQyzxrCsTadtJHFh7nbrTGz21wC3uBI2imuBR9MBYWkFyOoP3vwqI4PDRuRGx8u1iDydPJHvTZicgw8LFnYFmFhuRa+23VjSFisY0bNHptuR8O7D+lcoZthHHMr7LCOfZjKgQBEtyj2ubHgjp9ao4HMpNNn9SE3Ifff2PN6fsRlSNhIldQzxQqzp1FxcfrxS9ivD2tlHqCWBsbLpB6He52oUyJp0kfrMRh35nmVwRY1tKo5I+JjuBf8Ai7e1GM+yqNpoycQiLGoSNFBdx3uF2H1qfwXl3krNITsTpjF7Db8r361E+VzIQ+kn13YDe4Nx+R3ravgmoBzaX+0XPEWSxNq8vWWPeyi/cdQSa8/2+wjUDDYYNpsbxnYgWva9i3vR3O8F6VtIsbG/qa3TtegSZRubSK552Iv+tMsVRnDMzC4d8b+UMHhhBInrGqQBbO23xfwpe40nfagngqFTIpYgBXJF7AatJtzVPG4CZXGpbJa463+f9Ks/sR/Ypn22dbi+/wCHasOkLS+Y1W1+36GdYTDKY7OL7X34G25pGTMcFNC7PhdCxgI2ixFidtJNmB60q5ZjpEKBnfSemo2t8r0cz3BeVgXC8SYjV/y6dqXpAyVBw9PtuZF/9KXbzEPuUkJ+tZSoMq/irKr9nkw/RPky6CTYXNgKpNIdW3NHs3yGeHcoPLPDKdQ+tWcgy6F20MNbEEjSeD3PcUpaAuR3BcuYKoCvubb1XwLti5DvYXsOwUUw4vwmyOXtqB+yRf8AA0AllELOqjTqNj7d7U5AvaGnuGkQqVUWSIekEa2qxisckYHk7N1A/vmgBzHR6E+Hqe960gPqu3BqjVoG09PBgCiMOLzYyxxSi4mjNi4+0B8P1FSNMzNIbn96Dqtte+/4UvHMFTUo3+VV/wDxC44FqQ5yNxKhlxLsY0HCPpv7flQ5mIPxW/vagmIz6aRbBiOlhVSLV5crsWOkAc/aY7fW16WMTD5GY3WKNgIXxk6LYq29/V/Kq8OPO+9AVXUygdSAfxr2dG8xkUWsSAB1p/pgbXAPVbxowmP33oxDib8H+zSDHMykb896I4TMiDzYjrQNiPaNXqVadAwebtGQwY7H+VqZsN4simXy5gCeBf8AW9cvjx+odjXuGkLOFtz1rceVl2MY+JXEbM78P6SClmjO43v9flRLwvH6JozYqwuB/wBJH5itMrx97RDcHZSfbkk9KPfsqQ20WLG1yOx6UjqAH3WQdTj9ukjftAGWZaj4cDEny1hlY2GwItYD8D0rXHeJAMNrwqaUXZdQ5CkcDpcfWreMw/8AvVubPwOQCCdx2vS/jGtGyWvsdhxe387VKARyJM3TGtTeZ7ivJmEc8YcSyGzRsSSDxcEngk7UFzDL5oSrOQHa7BObAHrTJ4QwvmS+YxCrELgXG56Kt6qeKY1ndZlZla1nW1wvyttWIwBJMAKAYU8H4xfInmnYmSUXF+Tb9NqTM/zI4mVpEAW+wC8C2wAvTDneJiXBRKo9eqx+9Ygml3w9gv8AzCg8D1fhxTsFUWhIKBYiM/iDFJDh4MKxPqFyw7jqf+apPBGbgStDiJjY28oudrjpfoT0uaWPGeJ14hAeBb8KkhyGecMES6r9o7AD3/GmKABZ7wfSBx00Of4gnDyzJHciVb8fDbqGJNrn2pBXFS4eXzIiVINuAfoQRvTb4uwqrZr/AAnQbfwhRt9b0qzaWsNVvn/Oiwn9vELElKI++EvEYlRhKqNIASq8XPUC+wv+tGsszbBYuNkC6CRpkRxp4Pe/Q9q5VhIWicSKdhz7+1NkmHRrNqA85LhgNmB2Nx0Ydan6hFU/T+JhXS3iHM28EK7BoJALCyg7rb2IqlmWCdYBDOC240lapYfA4vDi+Gmdl6KPUD8qY8EJb68XIpkI/dxLvY7XaSx26WFLe1og3Ox5as3LWA8P4eONUk06wN7++/8AOspfxkcjuzSMdRO9hYdhb6WrKRrf80fqHmKuVZvLAbK2pD8UbG629ux+VHsnzWPDN5nkLaQH1KPVv7349qRcAH1NqOy/rTNl8ZWPS7enngEi/QHtXp5UAnmulCOb+IYmW6snHDHTb8Rb86QMzyeZ2LRKZQST6CHtff7NbYmVQSEvqPHTb3qoYnU6kLIeSVJX58WosZqClobE0TJ8SLBoJF92UgCi48NusfmTE/wqOWboAOvc9rUOg8SYgXVJ5AeQb3vbm971SznNJ8QEMkjPpvp6WvzxTiGb6Sj1ch2Jkk+TONw8a+xcVSlhK8kH5G9SmHUlzuRVWLDkOw5spNcpPczlJh7Jss1JqXoCSe3ue1Ds/wASvlrFHq06yzE2uWIt06dqrQSEqLi4BuVvsw6g/SicWXrJpJYmHq4tdbdDf7XS1DQVraaDRswHliHzFtcm42AuTvTRmGX+WrsAPMYbk8KOy9z3NEos7wWHATCYZy9rF5Bz9efwoBmudHWfM3J6DgD5ULO7tsKhmy0H+I4RHIqg7iNAbd7An9aEKTRbF5cbeal3jb7XNj2NVMDhixPZeapQjTHKNO0khmdRttejWWY8Gw4b360Pw0LtZUQuWPpUC5t3FWc1yGSAAyr5ZO+kkXHubcUt9J2MfjzOh2jPDjSKMZdmfS971z7DZwRYNuO9Elxm11Nx3qXQyGXrlTJOk4HNYS4Lm225P98nYVk2WxuSY3AF22uDxb+ZrnozHir2GzNhbSxH+tUI61TCA+Lf2mNrZB09B9iLVkeTWBARbHmxt8qCR+IZBy192J/5hap4/EzgdOB+N604unaB6TeAYVzLIzKAHRtgANNu/X8TVGPIlRnN29W243Aq5hPFXqGobavyt/WiUHiOF1Gob6d79yf6Vn4XGRStMKbUVgvF5fEsN4YSZep2LdtiaAwY2VSXkVo0T7DbF26L8qfQcO/BA3NrG3w2vWT5VcEel132b3F6Q3Ruu9XENgRuNj9YoPhYZS0Uz6FZtSv2YgWv+dKWd5N+yH1IXv8AC/Kn5GuiZn4fWRWjsVLWuL9VG1r0uCGSGMwzShojeyOpJHyIpGG8Yo/tAGJk2MWskyWXEq730xi42337CicMBjiEBN2jbzI/vKDswPYdqZPDWDjihkKSatZ3FiLEC3Wl/KstYa2kaxkPJ3NgdqexGQVxIsjEMfpDuXxEwa3X1bi/cCruUeG0kUpC+gsAXdRfSb8EdOKqYOGSKMr6XjO4sfUD8jtY9r1NhIWAbRJJGQ6szKdLHYi3sN6SVHEUrUxJ4jd/4XkPxAM1hcrwT3FZVCLxXiVAHmqbdWS5+p6mspf4Wb6mKcahUtGTa1yL1eglsLE3F/0qFj6DHGyyXINvhYW7A81AjHg3Fuh5FVEXvAc2BU3DqxPI32plw/hyQxkzSBI2XZn+IXHT2oR4feONmlZdZTdV7t0J9hzTZJB+3orBirP8OrezcAW43NLZiDQmlTtEXEYXBI50TTS2vcqoC9tiapx4nDj0xxyH3dv6USxeERg+kaXjuJUtuCObdxQX9vjX4VJNUp7x3/ebRO28JYSE3JNgG6Vb/Y4kRyzephpFtyD39gKiw+GLR6zsWB27VSmwrlSyBmVTqba9gevypfJ5qaqG5vl2VEvckmOMamZRuR2UfeP+tTrmemYKyBcORYRAWA9yer3+0e9RQZmIFiVDqvreQfM2Vfoq/nXk+axSE8jrYi9MOonixCII7Qu0L4ZvPhAmhI4blfZuxt1pdz/Baj5sd7ML2PT5HrRvw7nGtxGCBtb1fC47N2PY17nWC2vEDbfUh2Kn2pSsyuL5nBmGxi1kWYmJijXMbbMvY8X+ldI8E/4cS4nW5dY8Mx3e92NuQo6fM/nXL5l335/vmmzJM6nGG/Z/MZUYk6VNiw4ttuQO1UZdvcP1lSNqFTpWa5/luVRtFg40kn4ZxY293kPX2FctzTENKxnxjMNf+7iXZnHc/cUdzub7VPHh1idVazSnZUIuI+pkk6XA+Fe+5pdzXGmScueCbKOfTwPx5+tBjVbsTWNbTfBwiQFRsy9Pap4IGW+5AHNXE8KzORJ/ul+8xsfoL0RmyacgKgRwOWZwSfoNv1rmzJdWIgsQdjAUWK3IPTrVqHEg2savQeDsQzXbQFPLAg/gBVqfw6yKUggYt/6khAB+QvtQNlx3QMpXq62MFrOe9briW71UOVSw7yW2/iodJimB24pirq4MpXqgeIwDHkWqaPMaXIcZc77j2qXzyIy55vYD51xSo0dSsbMPjeDf+zTLlXiGWMi51DckHuRYfhXM8DmQJ32NMmBxn9/pQlnx8RwdH2nWcBjocQArEBhYC/y3NVszyMFQHXWpAseo9/aknCTe9qd/D/iG1o5t1PU/gAe1brTNs3PmLbGVG248RLzDCnCOrksUZgAV6jrrHQ/KpLxNZtVvYnf8Kfs7ydSmoWaNtv8AKf761zXHxJhHJf1NvoFvsnr2vSWBQ1POzdOjDUJbzLFssR0CxtcHnbrz1oXDipJo5xceYYlYFdizRG/4kVDhsanmrYGxtqv0B2O3WgOEzxocUAbaVks3utyD+VKRHcyc4lCbQrg/F04QCytbq3P1rKG4dVt8JIu1j3Fzb8q9qgsoPEz0V8TJJ4SfQNz94b/SsEqt6Zb8/EPiH/yHzqsuQu8uhfjAuR7Drfi1Tx5HNq9Vvq1YdHIMQFFXcP8Ah7w5M0jGPSw03G9g4/h9/ajmRoUmXzFKJEfMe4tsNxb8KC5NI8Q0FivVSDwfapszzCSWXS7khxY8D2t8qkdtRlAqgGiXn2dGTGS4qIadbllHttz87VVxsSSDzoxb/wBROx7j2ophcidMXHHbbUCDbp8vlQqQmOd9PGthboRc7Wr0lIatHiEV7x08JKssJHbf8djWZDmP7PPKhFla8ZDDYj+Xzqx/htCrSSaeCp27GnrE+GYWZJnHpkXQw7HgGvPyEamE7Hs84dm+XNHdTyp29xQmF7ODTfmcbpiHw0vKMVF/y/KlTMMNocivRwsSKbmceSI2YXGxrhVQ6VKMxNviJO6/S3WtcmzES39RWTfSTuPYN3FDoMH5iauLqBUOFw/kyC5up3v70k4lN1zMXIHOmXpjDOSpXy5hyOh/y9/lRHLMyhwrnXGzKyhAwNmTvp+ZoHmGLFw6rudr+9WkYuoEu/bvQke3fjxMYHERUL41IjGXie4YFQSLEDrfufeluOYIbRi7D7Z6fKjWaYYnTGh9MY9QG3zN6HnKyPUvb0+/tWYSoHMMAuLm8UTYmFiWZ3U2tySeRU0WWFTpZrKqguw6Hqo7m+1XvDEHkAtIbNJv5fWw79t6vYnD6/NlIAVdwo4LHf62rHyU2leIC+40Iv5rjJPhjLqF4UMQbdzvuajhxEwKq0shLDq7bX467Ve/YfOxaAghQokY/wAKiqM05IaX77+n2F/6Wo1oAKI3QCaEIYHBGVijm7NsL3NCMzyh43MRU3HHuPamWDECNop14W2oHg7+r8qavGeWRpCmLYABvhC76i3APQCp0zOr8bH+ZwJDVU5NDhzHKLqbDmrGcRBSIybEAEjsTv8AoRTxleCSVRZdQG5Ft19vcXoJj/DeKeRiICbkm5Fufc1SucM285iLq+IrRYUrvpLA9RTAMC0cEUw/4m34ah/Ko58heEfvJET21av0ovIFfKvSb+TPYn2c/wD9UTvqqvMz1DtUlyouY/MI2va/v70cwjXFv7/1oF4DxyiSXDy7pIvpv95eLdtifwFGcvFmI50m1+9S5LViJ6HTZy5KmP8A4azDWhgk4IsO57H2pU8b5V5kZa3riP4jqB+tX8DKVYNxv3t+Pei+aAOQ+9nFiSLLcC1lvudutNZ9ePV3EY+MWfrOKZxJo0SjkixHyoHiBqcFLnWfrc9/xpo8SwR2dSG9DkEUv5bZXVkPBBsfamdOaSzyJ5pG1Ruw/ht1UKZRcDf0/wCtZVpfFcNvVGb9bNXtCbPaSas/iBMuzKRFKI5udhtc27d7V5if20E64drXuRp2q3kWPihksq6nJsCffrWnibHOuJPxbre1yaQGOogD95wTa5Wy3Grq/eqAvuDTFjYtcYdI1ktcBVboe/FBsNmOKkXRsYkG4ZBt+O9MGAwF0AYJdhqVOB7Fvn2pWUEHaO2IFGeeH8JjJJVcQAlGAGsgFR1AvyLUxZn4DgxIYtFHBJ0ZDY3P3h1pXyhZ5ndmZ49J0nQxA26LRaHJSkhkaeZ1IsEZjtfbm9zXKHu12qac6rs0HYDIzlswvKj3K309BfrXSMylUKY5CSrfCR0PKkVzvxTjk0mP7YNhbpb360ax+al4RpsLRqynrrUD8rUDk6tRnKdQD+IG8Y5QJsW8w+MohI7mxF/ypUzPJTYnTZrGm7NoZMdgRiYgyTwKdai93Ubm/sOlK3hrGYidjGXuoFySLm3tVWC9N3xA6hTeoHaZhML+6Xba350t59OC4ReB1HenTxBlgEbMpI0ji/NJKQi+r8B71Vi33MTiG+qZhImG7bnoO3zo3k2HDXdj6lI29qpYCM2JPWieDwjICbbsLLY8/Op877ERrC5IV82OVVS4vq1Hqw2/CxNaZMxRShAZSbKPf59ABvR7w5isPHGqyxNqNxfVcN326VcGYZeo9OFkIFxcJce/LVOCQCswkoaUGBcVhRM4liIuwH1AuLe296p4/GyLEyEWIPBo5PPhHRvIgZHUXUldOnnizbH+dDsTnTNHCJUWQ7keYNx23HP1rk5A5lGFgRVVCr4I/sCywozSzwpF6QSRYtqO3AtatZf8NMZJFEkSRja7F3077bbKaIZbmU2jDeVZTK7R6Rsq2YcW7g3qn/iFn+ITFSRRTyJHGAp0Na7W3uRvzTcbHWFH3jgoWzMxXg6XDR6scQsYHCNqZz0SPi1+pNrCimQY4Y/D4rLHCoSmvDKOFCWOkHknbn3NBMszKSTBN50ryLyNbFrODcbk9qEeHC4xgnDFRCdZb6EAfUH8KJKDtfaJZhdwjBmGKw0UarK6OSf3d+FXbSbiieaQnEwmRJ5WB+IMxujdRYdKg/xFRZJI8wR9McygFbElZAOPYEb71rlkyqVmjnhva0iHVZrfMbG1KYD5CcFFX3iHLqWXypL3vbf34NMXgGcEzYc6W8xdSKwupZOQR16fhRzN8PDINeHdHO+jq23/AA22J2PDfStMu8OmN45mkVZlYHSqWsD8VzfsT0o26hdNGc9VBuHiw0hLwqYMQD6o7+m450X5+W1T+HJDrdW5B/rVzNfC+ud5FYKjbi2/q6n5dfrUGSYGVJm1owHdhzv3oQQwuM6Zxrjbq2BG34CiH7QCi3ZSwPVyzfQWsoqCRRoH9RW/qCKP3tv8ihfow3oxsG+09PkCCcVksLTM7x69diwY8mwHH0qj4gyjCxqNGGjQ/wB8UM8TeJJYcQyI5AGnYgE3tfahDZw07BpsSobsQbi/ewsPxoAMgH0ni9RjOsm4WwPg3zUEmw1X/IkfyrK3HjTR6Edgq7DSlxt1B635+tZWW3gzNP1ibhorShbFmv8AZ6V0VMvZlD8mwvfnbpeufYzFzJfT6Bfey2ppyjPmjVQbMCtyG799qPJdhooIzpQhOXAsxAYEi1XcCuiVX52tv24tUWB8VYZ1JkIhYGxVrm/+U23FE8FPFKSYfWVsSPhG/HPSuNEbyYepjaeYSBQpYcFidu/Fb4rFxxrqdgoHc/p3NDM8abCws6NHbVfSbmzOfs3596QsyzJpGBd9TfkPkOlbiHtoRvpHK+q+TDeYZd+0OJY5F0FmJjv+8UdTbreiEMmqW2wRIzcexB5qLwWgJuetNmaeG9UbtAAHYDV01Ab29r1O6k7eJ6mTptKbTnGC8SSQEW1cfZNj/r8qL4CSMESLGwci5AA1C/cDe/0qIZPKq644nMrXC+m/ljgn/MTx2qllmHxGHdnYENzcne4P500lQlrsZIyBo3YHKXxrGII0f3mkWwW3f3ParuN/w3jjQsJI5WHCN6ASOmqsyDN2Mxlc6tZDt2J2B29v5V0XPtL4aTdbFT+m1veuxkOpMBFUbT5wzvBzWIEegDoKHQaghsTudvwp/wAwy7Wo5Ru/9e9L+T5a3muJB8H4Eni1MRvbUwt4g/B4SQjXuO16lWS11LEfKmGSNuLbUr4uE+bIBwNxWFdRnY3ZjYjv4Mgw0pMTKQ52vIbh/YEW0t7VH448HGFhMt2isAR1jP8AF7HvSVg81dNhce/yroXhzxecUvkT+prWO1vMX/5Dt1pWTHkxHWBcpK6TYm3gcDyY5GPow8ksm/WyrYDvuaRM5lM7STEG8jFiDyCTfauiY2R44mTDpHIb6grbXHFiO9IOMx00rHXoQdVUW/1vQ4SSxeEMgbiF/AhR8PicPL8IBdTbcFlK/qBVbyXVPKhXWVF2/q36WqXw1jlTERLwsjqrn2JA/K9EM5w8n7TivJVUZCVcoT+84PB4NubVzAs5J4O9TCARZ4g3JccEDJilMkLX81ftezJ2Yc1B4myT9mSPEQTJPhpjaNgLMvtIOL/0qN10RRyMDYyaT9Q16H4jBsFmiv8ACdS29jz+FPxkDmYp32l3C4uNE1Qrvzrc+pe9gLAH53obH4hl1mzte/UXqpgmv6Sdjz860xqmM6bWPemrgUMbjNIYR+ybxO0UPmMFdhwOAbm39absjzZcSA8kZS/Y3rlWXYVpViiAPQuewFyb/jXVMowuhR8th7Ck+kCagp06ncwxPgopLKjgHs3+vNB8fhDC+hhHxe6Flv8A5gTa9bNiATc208XIJW/ZiN0+dVM0f90+xuVNgTq6dGPNYw0rzzL8alBudojZziIdTMn7yVzckbhBwB7nalsZep41EnqRf9Knky25Okm/6H51eySOZN5GN/sqN/xowwUe0zys5IN3D+S5bhfITzAC9vUdVt7np0rKliyyRgG1xC4vu2+/esoNZk/v/LF7FK3qBuTfr0ryKEkhrfCPlVnM8HLNPpRbBz+7IO1vn70SiymLD7zS6nt8N/0FKcUOd4YQqL7yjishMrKybAAMQetHvCUqJiCtyCw0gbWv2btvwaCZhnDgRJEbKQwv1sD/AK1TijAI3K33LX3+ZrcZbSAYOUG6M6R4iy0YiNoiLXsQbcEdQOlxXKM/wMUcwjhudAs7Xvqbn8qa8V4jmjj0+YrHjzOTp9x/OkrNJFF2DAfqapwmztBw2h3jN4TxdjbrXXsme6gbf3zXz5leO3DLyK6b4X8TrsGNvrXaKa573zTaNWf+GDKdUUzwseqn0n3IvtSdivB2ODXaRZl9jufoQP1romEzVWAIINWzj0JANt9vkKw4VkbJ5E5pkeVyxyqJYpFQ8m3Si+NeWxsp9JsBvx0/Kn+KeO21qkJjPbm9AejBk5xicq0y32Dc9VNQz4l0IDIRq3B03B/pXVXwkZHTgnnvURwMYPPUf6Vw6MjgzPSUzm8ETMLhLj/LXmIyFXOoYddXU7i/52roz4aK2579e1QyzQoOR0/MXovw7dzCTCBxc5wPAcZNxGF/5mP6Vcw/+H6AghmUjcFTa3ypsfO04Qf2KqS5qe9HoXu0qGE+JSHh1VIJLEje5Pb++Kybw3BI2t41Lck257XtzVtcaDvzViCcE8Vow4+030wN6lT/AGHh+sERIIsRGAQeQQRuDWYzJdXmlfS0hJLe5AH6UdWZQBsPireHFIbA7bt+Qrj06HvMZQwoiIOI8KyDDeUtiQbhv+/WgT+HsR53+6bSV0lhY9Ld666Y06EcA7+9bfsYvwPx7Vn4Q9jACIJwGHwfirn9y172HA+vNH8J4BkkUeewBH3dzb3Ndd8lNve1vrxVeXFRqpboFDH2UnST9DTtLHkwwPEXcp8LJCgCL068m3evM2xaqNK7k8W6jqFPRh2Nb4/NixK3sL6SRyrDdHXuD1FAcS2tiW2LbsBxrHUdr0p2VeJSmOtzLOFbrq/5xcXH3ZF4JHegni/FyeWnkkAK3q3+m3tfmoM3zwRjSh3Ox9v9aAZdifMcqeG5J43I/nap2LH3RXUZq2E184i577m3H0qbLMUGYi5B/vrU2fYAK6kKYwNjbdW+RqPDYVCtzwQb26W/Skmiv3nnMVu7syyuAYbKRbpcivaqHIoR/wAU/wDurKPSPzTNQ8wp4LziKwwszafuydVPT5CoPEORToP2gJriJILruQQSN/760sS4UiQyAELa5U8g03+EfFUuHiKSDVGxJ0sOQac4UENCBXYwFjIbRQMdjdv5Vrj80iQnck+wpwzfDYbFxh0slvsg2Zb+x2YUk5j4XddRuJADsVbf6jkVuJR/cYT49W5gnGya3DR76huF3I+fapMLlksnK6Vv8R/pyaZcFE+lVk8qGLj0KL/U8k1TzOc6hHE147E6gCDftc/yp3qdhEgNdCCpYo4TYOC3UD+9qsYDHg8GlzME0OwBuL1Fh3PS9MGMEXcsxOU2M6Tgc1dRdWNhRbLvEUhkCk7WbnvY2pFyXHFSBJ6lfYjqOx27GnLwxkEpfzJlKRgHSbqdYa67WNTZNrBhZOoABhbD+JnB0sLG39271bTxM35UDzDLDD8N5I+qkWK+6n+XFDcRiggVgdSN8LDr7Hsw7Vwadjzo8cX8Svb6d6jbP3N9+x5pKfMSRdd7bEDc/wDaqcuasBq37fWt3Md6izoH+1WPLdT+YrWTG3HN9h/08UhR5jOyGQIdA2J6XrbI80klnAvZVDMfoKFgwBPiY2dQI3HMbdahxudAC97UgnMma51Hc1kcgG8l2rTiPeb64jxB4hQfbH60TwOeFvhSRrdkP86UPD8ckjfuxFFHexc2J+SryT+VMmDx0JxCwJJI5a49Z2uO1tqlynSaEU3VG6Ah/C56WIVo3T3ewH61Imbpxcbe/WlHxxg5IWBXeGTdSdyjj4l9r80sKGWWNTcB9Bvf7L9f77UzEGcXc1cp5adbOZjgHtUj5wTw9+f0/pXM/EeJfCTtCsjEKFJJsdyL1W/29MtrgHUPkbdCaaNdQlzY2AM6acxYcNwF+luKGYnH9NX3hz0O9vxpHlz+QgC4Bc2sOwrXAY8yu6E3uDpPY0La+TG+sg4jbHi1FyTfbf6UuZ34iLXEe3dj/Kqd2gidnJZgbHt12HtQSZxNGLN6uvyrsa6jZ4ijn1cSSXWR7k771Pl11ddWnqL37jt87VFhbAAHb3PWq37FJ51zwN7/AC6Uw0bBkzDVt3jFE5GsK7ut94r7bi+4bpv0pg8HTwEkyoI41VrheNQ3F/nxSpmIC2bXov8Aa69x+RFMWAhVsJeR7STOFiuCmsR7sSDzfYaqmK7ahvJ1raDc8mE08kkcCojG4W3Gw5sbbnf61lSzeHTqOksBc2BHFZWax5h6h+aXnxMMqhiwI6axY/iN6GY5EKkq6m38W4Ht3qtgsCyowdt9V/kKrnEoJNKWII5tTnOriRqtcStmGoOug+nSKqZbraWQ3ZSFJG/NqLRIxOyEqfy+VXIMqkL3UADuTbnvXDJS1XaN9cmK+UY2U6hqP41JPiCsliST36UxR5AI7kyRj2vc/lQbOMKIgbsDfg96oDqzbQQ41gwdmsOtfMHTmquAwbHe9l70YyLEo0UqygkaSFI79KrHFJGFQWHTv+I60alt1EpfL2Ev+G5IZcQUlYImkgEtp34Fj0711zBQ2RFjX0KoC2ItYe/5/WuKTfs4eyh3J33GhfwuTT34a8bmGNYp0ZgNk0kEhfu2PSkZkOxAiMqlhtH44Ilb6efr/wBqUc38PvAweJCyPfzIgNQ9jY7f9qZMBm8kqh44VVTxrY6iOuw4N6tF7EFjc+35CkbmTKxQzm+bRqiExx2b72+1udI5btY0sPGJDcWDf9J/oadPEWascWqRKZvTZowCdRvyttwf4qhzjwdYeaXMAO7JbU3F7aAdm970SOEIBPMtx2RvEzAtNESQSFYWYcgj3FG8kjjImdT5V0KnV8Kk9QebG9LubyhzpiDjSOHO7juLCw+QrfJZCkErc+3sCKflUsl94RBMb8L4bUqADBINvVGqqfy3q/HkUCg61W3W52pFh07unLcgbW/CrEGHaQhd7Dc3N6WUPczmR/MeZsbhYIysKpe3EYH/AFHtSJmmPkR1cekkCQMOt99j7cVBmWaFHMaWCIbH+I9apNNr3Q8fYJ/SmY8JB1GGqBd444XxcuJAhmBBYg7bgsOo7GrWa5DLOsUkbxyBP3YCEhlFyw1363P5Uk5diwHB02I9uPem3wvA7CUFgqyfbJtaS4027np9aTkxekS2M1D1ADeEvEWUtNPHNMulREGn+cfpIHu2wpfJLgzyLp1G4H3UHA/CmnMMT/5cQSTK5ZgpbqDc7bHge/WhfjHCBQkA+J9gByBwL0pHd9mkxcDZeIGcosYlO/KqfnuT9L17kuCUK2IGrSfQl+Cx5t3sL/jWwSN3XDyMUgQfEouxtzboCe5rfP8AHxPKnkL5UEQAjive54LMepJN6YONI7/xD1e2u89z2YujRDqwa/ewttS40JjUP0LFfkQL2P0pikzBC2l4wxBJX1FdRO9rjirmFy7DYiKUxiQO41eS78PHc+hre5FMxHStHiEMlAAiBcjIluHA+fT/AEph/wBmHTZv/d0+RNJ+Px4CiKJQi9bHk9d+pp18HeIWMOjEC6kWQkbleN6X1CEDX2jG01UrY5WhSOQxByhBA5BtcA9j0NqGx5lJipUSQOzkmzMbBept90C3SjSYnypHRvVERex6fI9Dbivcdh0TSdRET3Cz21AE8o4Hw+mlq21ESdSNxPB4tI2WPUBsGLcgbX+tZULeHcd/w4DIn2XjAZGHQqRyK9rtK+P8/wDE7QPywJhZWZVJJJNQ8FrbWNZWU1fkYB/2kuKxTiNrMRaheDxTs27MfrWVlOxAUYrtJcC5VyQbHVTpHhklj/eKG+YrKysf5QGixNhESUIq2UtuKBeIIVWV7C29ZWU3ETrlWH4y/EvpU9dJ3r1TZwRyRzXlZWHkzsc6d/h5i3ZXjLXRUBAPQki9uvWi+ZfC/O+2xt+le1lee+wMUQPWE28bxDA4Nf2QCEtYEr8RFh9o3br3rnvhqdji0UsSJY3MgJvqK7gm/UVlZRqOf1lWX4xX8SDRiZguwUgr7G3SiqAEbgbob7c7CsrKpzfBf++Ip/iJTyaMXC22JNxTZisMkQwnlqF1M2q3WyORe/uB+FZWUs/1I7J8hOXSsSDfqx/nXkHxVlZXo9psa8thUhSQLk71a8PTMcVPc7JG7KOgYWANuKysrzzvrvxFj4H7yTNogZAbC5UE/MgULwTHzS1yTZ9ybna1uaysocPwP2gJ3muLazNUUo9Irysp44EPp+8kxzdeuhT9bCinhJywudz5g3/L9Kyspeb+j+ohHj9IuZig863S/H1NHg53F9liaw7WItWVlFl5X7TF5ELE3Ed+pH6Go8sctFjImN4/KD6emoE2I7GsrKnHyaL/ALDKGQSN+zx2dxsdldgOTwAbCsrKyqGJswTz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46" name="Picture 18" descr="https://encrypted-tbn0.gstatic.com/images?q=tbn:ANd9GcQtRNbReMVx6MX-R4sb_gfffEmriA_ENR-9i-iOeV9RsfgDf_U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4191000"/>
            <a:ext cx="2489200" cy="186690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114800" y="6248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</a:t>
            </a:r>
            <a:r>
              <a:rPr lang="en-US" b="1" dirty="0" smtClean="0"/>
              <a:t>Earthworm </a:t>
            </a:r>
            <a:endParaRPr lang="en-US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Earthworms – Segmented Worms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2435225"/>
            <a:ext cx="4194175" cy="2670175"/>
          </a:xfrm>
        </p:spPr>
        <p:txBody>
          <a:bodyPr>
            <a:normAutofit/>
          </a:bodyPr>
          <a:lstStyle/>
          <a:p>
            <a:r>
              <a:rPr lang="en-US" b="1" dirty="0" smtClean="0"/>
              <a:t>Scavengers </a:t>
            </a:r>
            <a:endParaRPr lang="en-US" dirty="0" smtClean="0"/>
          </a:p>
          <a:p>
            <a:r>
              <a:rPr lang="en-US" sz="2400" b="1" dirty="0" smtClean="0"/>
              <a:t>Live in soil </a:t>
            </a:r>
          </a:p>
          <a:p>
            <a:r>
              <a:rPr lang="en-US" b="1" dirty="0" smtClean="0"/>
              <a:t>Digestive System </a:t>
            </a:r>
          </a:p>
          <a:p>
            <a:r>
              <a:rPr lang="en-US" sz="2400" b="1" dirty="0" smtClean="0"/>
              <a:t>Circulatory System </a:t>
            </a:r>
          </a:p>
          <a:p>
            <a:r>
              <a:rPr lang="en-US" b="1" dirty="0" smtClean="0"/>
              <a:t>Breathe through skin </a:t>
            </a:r>
          </a:p>
        </p:txBody>
      </p:sp>
      <p:sp>
        <p:nvSpPr>
          <p:cNvPr id="20482" name="AutoShape 2" descr="data:image/jpeg;base64,/9j/4AAQSkZJRgABAQAAAQABAAD/2wCEAAkGBxQSEhUUERQVFhUQFhkZFRMUFxcVFxQUGBgXFhUWGBgYHighGBwlHBQfITEhJSkrLi4uGiAzOjMtNygtLisBCgoKBQUFDgUFDisZExkrKysrKysrKysrKysrKysrKysrKysrKysrKysrKysrKysrKysrKysrKysrKysrKysrK//AABEIAJUBUwMBIgACEQEDEQH/xAAbAAEAAgMBAQAAAAAAAAAAAAAABQYBAwQCB//EADsQAAIBBAEDAwQBAgMHAgcAAAECAwAEERIhBRMxBiJBFCMyUWEzQlJxgRUWJDRDYpEHU1RjcoKx0fD/xAAUAQEAAAAAAAAAAAAAAAAAAAAA/8QAFBEBAAAAAAAAAAAAAAAAAAAAAP/aAAwDAQACEQMRAD8A+40pSgUpSgUpSgUpSgUpWq6uUiRnkZURBlnYhVUfsk+KDbStcE6uquhDK4DKwOQykZBB+QRWIrhWGVYEfsHNBtpWq1uUlRXjYMkgDK6nIZSMggjyCK20ClKwTQZpWM0zQZpSlApSlApSlApSlApSlApSlApSlApSlApSlApSlApSlApSlApSlApSvJkGcZGT4GeT/pQeqVjNM0GaVgMP/FM0GaUrBoI+HrluxkCzxHsMUk96/bceVbng1weoY4byDQXQj96ukkbr+UJEh+eQMAnkY85Faup+ibact3A+JZDJIobAdiEHPHj7YOP8/wB1w23ojp/dKIMyQxFSp1cJHMpjwQylQSqkfsjzkUEdB6PtSWP+0ZZd1i90k6ytkxMsTbE85J7ij9g444rrm9P2bKCl2itlHeVWj2lFuNSznPu1JBz/AGnFSI9CW2qKe4whkWVN2D6yqpTbLA7HB+c4ONcYrWn/AKfWao8aq4SVI0dNshhEqpH+QPgLz8MSdgaCT6Q0FrbCJJlaOxiVXbKkqiICC+vglRnxWJPU1uoJJlwjKpIgmYB2OoXKoQSG9pHw3B54rX/upD2rmMbAXq4kI1GMJoGAUAZwByRzgfqvFh6Pt4mkYAl5yC7cDkSGY4xzgyEtyT5xnAAASvTepRzhjGSe25R1ZWRkcAHVlYAqcMDyPBB+a62ri6b0/tGZixY3EpkYkAa+xI1UAfAWMf5nJrtJoKPB6Zu/azMqybN3ZBPLIZvdG3cAZQIidDhF4UYGSBWpvTnUXVo5rgOiwosZLe4SfTSRSMxCAsTI+2ScYxxmpvum+kBVytpC+cg4N3Ih+D/7KsPI/Mj/AAj3T5nX/Ev/AJFBRZeldZaTYXSIqEBY10YPquNnLRZG7KCVGMbnk4q/V4WVT4IP+RFe6BSlKBSlKBSlKBSlKBSlKBSlKBSlQ3VfUUMLdpT3rgnC2sJRpjxtkqSNFxzsxC+OeRQTNKoVz65ucFksVCCKWUd25CSFYZEilUqkbqjbvx7iCB8ZrtufUF7AZRLBbSLbRrLLKk7xYRt8qqPG2WAjJ5YA5UcfAXClVoer1Rtbi3uYTqrkmPuqkbEgPI8JZYwCpzsRjUnwM1M9P6rBcAmCaOULjJidXAzyM6k4yOaDspSlApSlApSlAqs9d9MG4uO+JjGyRLHHr7Sj7Ps+4OclJCoAx+znjFmqDuyZr2KMDKWqmaQ//MfaOBfHPHcb4wQh+aCMHpi67nN7I0QkQ6M0gYwqHBUsjAliGUZ45QMdiSK509H3YVY1v5VjSJECqzhiyxhQdyxIG4LceQ5U8KtS916vtkZlUyS9se94IpJkj/7WeMFQ3I9ucgEEjHNaZ+q3kjrDHCsEkimQSSkTIkKkAh0RlPdJYDUHUDJ2OMEIuf0jfEME6gU7hTZgrbqqKEGGD+5mA5Y/IFWP0702W3jKSzNMdsq8hLMBquQSeT7wxH8HFRaJe3G5Nz9ObZihSGOKRZSoVt2MysQGDDCqRgHyTzXLFaSmG2mjup1e8MYmLtvlJVLHtofbE6nGpA4Gcg0FzTPzj+MfqvVVhrW6WVLb6pjE6PIJisf1AEbRqYs66MD3Qdyu3tI5zkaG63cwRTvKYnWwdUdvcJLjhHJVVGFfSVQFAIZ8j2gg0Ep6r6+LOEuqGWVvbDCpAMjkgKMnhVywyf5AGSQDv9P9NMEWHbeWQl55P/cmb82wfC/Cr8Kqj4qot9Q19GzIksk6GaJNisduirrFHJL7tgSzyZRCS4HwqkS8XqyUoZPo5CiStAxSSIkzrKYCEViMxmQYDnU85KgUFqpVWX1czMES1l3cSBVZkUGSBgs67ZOFXPD493xWtPWjOrPFaTFIYVnkMjRoTCwcqYgGO7ERsdW04xyM0FtpVTuutXmxTsww6vFGztK0pBm4WRAEAYAkDDa87fAG0Obi8eJ5TfSLrDeEKkUCqslrIIkPuRic4JYZwSeMDAAXPr4c27iLfZtVzGcMAzBWZT8EKSc/xVZnsekW7FZJVJB1ZJbqafQj3e9XkbQe7kkDyKh+pdPCx3DCS4eaKSaHeWebLZtu/E2EYBSmyjZVB4Pkkk2+0s44r0JFGqAWp21UDbMgC5PzjDef8VBF3EPREOrmxUqB7d4xqDjGADwMEH9AGuQD0+c5Tp/GeXjjy2POrMv3D/kSTV1tunQxqFjijVQCAFVQAG/IYA+fmtxiU4yoOhyvA9pHAI/VBRnHQtCENlHsuQ0WsMgzxkNHhlYfocirf0QSC3hEzK8gjTd05V21GWU/IPmtPqOYxW8jxgdzGIzgHEsmI0PP8sM/xVD6dBLpGFurntoGiUdxRowvBaQkaoMkRq4O2ck55IyA+ng1mvnRuZUx27u6UN3VGwilVSt3HawDMkZPhm8nLYyScV1x9RvRhRdQ8987z2+T2LdghmYRyKGYsf7dRgg445C9Uqmf75TxtrPZliVRsWsqyOgdHcLIkvbwQInJwSB7fOa67f1xAc9yK5hxr/VhY5DrtHzHsAWHhSQ2fgZFBaKVDWHqqzmz27mIkaZBYKfuf0+GwfcDlf3kYqWimVhlWDAEglSDgjgjj5FB7pSlApXl2A8kD/PioGf1nZLws6ytz7YMzNxkH8M45XycCgsFcXVeqxW0ZkndUUeMnljgkKi+XY44UZJPgVXLr1TcyZS0tgHPcCm6bt5eJAzx6IGIfLe34YKxBxgmGexE0oa5keQzooWTLKiC7UC1kSIsVjdJICmQM5dSeSaDp6n12e9WRYVaGHSQoh2W4u+y4E8OMBrV9VIA5YiRWGuprMUccSf8LsyxAX1owYyNNCRrcw7FtpDhzjYnHdj86jGqW6kfIVMXM692MZKpH1G2zDIu5GusipnHBZFc491cL9QYyJ2RP7mae1W2Ec2okCidSSuAQ7SKAT2x3Bk5VQA6epxB2niXnvRXawMnAMdzGl3G/wDkXhlXP7WpSecTNMqFs3lzaKMYz2ezFOwOf7SiSj/U1yWvpy+dom2htkh27aNmd1Ri4CFUCICqylQdnGAOOWz0x+l7yFt4Zrd2U+zuROnb+yluGyrNtoiZC4GSzcjNBubMxkUHB6hcNGWwMrZ23sceeVYqygjwbjNcfUGW4mR4TpIzdmx0VuFicG4unCld4RqFAJ1IAAP3RXNNDdQBYRakO8SW0EkcydiOM8zu0rauJXwTxGfxQ8kkVuhKrHIyPrGcJcXsfGyIdI7KxAycA5TYYwSSuXYlQsfRuuBna3mkjaeNiu0asiS6hS5TYkbLthkDMVqdqlXFh9lZ5n+ijtRtaQqVzC2rKHm8iSRgxHbGR7iMljkWP0/1MXMCSYwxA7iYYGOTALoQwBBBPgigkqUpQKUpQYNfLeqXsZluO5dlSZZneEsUAMPajEJZddmeJGYKzHg8Dya+p1qubZJFKSKHRuCrAEH/ADBoKXDdB4bgQBRH3GISMKVWIQo0ZJUgBW0JBGfOPg4kY4pWlu1IcubciIO4QkNNc66vHkouNADjZRqTzWhfR8QmVZLeG4g5KyyqpnicHOJGI/4hDgYZssCOd85HY3oyAAiFpoSRqGjlLaxeDCiy7osX/YFwPjFBHxJK0Nw0Qy0V1ctgu4PtiZI8Bf6nu19rcfPkCu14tPp2H4Sm1SPDOeUEjH2H2r7fkcn58CsL6WkTCxXs6oWZ5ARGzu7giRg+oC7FixGpAONQuAKR+iIQykyzt21Ai2ZNotNu0VkCdxigdwu7MMSNkHNB5mt5u6R7y628+uJQDl51ZB3NBqSqAeOAMc+agevJIZpWTu9uOaZzpGrxtKLaNMS5wV9hJVgcBlOecCrE/pZh71vLnu6lRJIUYaM6yMpRFQeVzkYIyRnHFabr07dkaJeDtys5m3hBc9wMJBGUZQo92VDBsEDJbxQR3RorhHcyJKjgsI/bESVjRUCxe4h01VcF9fc7+PA8pIzIoizo873GhRwFPcurmNsqMykv2sovjX/uqVj6PfhnkN3CXVmMKmBu2EZUUq47m3/T29rDBZvIwB4s+j30CxhJbWVbcaxoYpISQww7O+78j4AUZGQfOQEHLeiO4jkYZCC+bK5Zik8sboQqgtsUXIQDLamvSXq6XMaqoBht7XHcjwBicFs7edDnT8v4+a99W6JcxRwrO1tLb2xXVyjp2mEkWJJcs5Pt3XZNQgYk8fj2y9CvyJCzWUjSxLErhJYeyFEiiYZaTdgJT7QVz4yMmg39SvQ8jKF/OeBc7Jx2pidgASWBIxxyM845qHicyWhUa/8AERXgXVmfbvzksUIX3AAAg/oknUCpxugXTkkzW8QLKwENuSVKMJBhmkx7n2Le3nI8HmtsfouFubp3ueWYJLoI0kkJMjxoigrtsRgk8cfJyFT6n1MGaTEsWXmjlIYquI3ito5jh3HAjxjj+7IznAtVvdCS8kaFy+ioGZWikASSRNVXBGq4jkJzlhkn/CKmLbodtHGI0ghWNSCEEa6hhnDYx5581on9L2jgA28QABGEUJkN+SnTGVOOQeDQVnqXqWKe5EcV8mqdxmWGRU4BgTDuodiQWkIA1y2oPAJrNvbTF7tEvrom1TJ98Tklu8VUr2C0ZAjU5AJYMcA8Zl/U/T3YwlLdLmCFXD2h7S7Me32XTue0aBWGMjh/4qCltWIRU6LcxCL8fp7q2gypOSrGKdd1zzqcig5L6/gH1P0t08jwN97aZ5sdpI5UbWVtQwmAT2ADL4I4OFtJJBkPFOFXuyJ9iSQOfqpriMkIpPCsvGV/L+4ggWCxsHuXiFxYxwW1qjBIZTBMS51CFRHsqKqg/OTt44q2KoAwOAPAHxQfKP8AbgiO0mYtBGSZ4ZYkURd2UDZwFdjO4GdlJwMD5rotrtJIBEpSSPtR276MHUIgE14cng7h1jyW4OPOa+n4qM6j6ctZ8ma3iYny5QB/1+Y93z+6Ciw3ffkkEoIDs31BAMmI/tPOvsyNRH2bfHnPeOPaTXTJmYqivqZGZpgGGVluCwdSRg7QWsUiefLJ+hUrL6HC47FxIAu2I5ws6AOSZBsQJcuWOzFycMahbnoF1H3Cbcyu6OI5YZEfR3bDsVmZHChVjKqGc/aIJ93IbLm3W5YmWMlZikUalV2WO6kUSAZ5U/SW6M3yNj/Nb5OlQNK2iFFluRGiws8SmO2jJnJVGUY3VoycHIAH6rkt5GhcSOksbQLPJ25FcAuzKEEfEiyOI1ZfafEuAeOOe56gkKBVlA7dtOi7tGv3JQzOQSF2cvEhKrlgZuePAeks1URAfUdwR2TMRPNwbq4KSHJfyI1K/sKcDFer7pgeNe3JcbTWryLI1xccOZIY7bjfAwrnHGT5OTzWi96+WEqxPEW7ojBYN7Bawhmftq2Qm5/xeDtyK7rufLIuwEafTRgYBOsU7SKu++qsyRjz+QxjXNBH33R4mt7wurSduG6ZElZ5FjaO4lRTGrk6HRQvHwB/rZOqwIXYNhV+r0ycBQJOndoZx8ZYCq4OoHtzoWVpRaF+3sIY5GluZmYxvszMDyO2f8AGTtmtlrJNdZEEcj4uWMcrJKsRRJIWy7ysfeEhZBlGBLrjUBhQbOndSVnhmbG6SWk8pQnQSXFv9HNsTwApKkDOTXJeSZ1i3kIYSwxpAhM7J3BcRMzMrKFQL28ajDK42/U7ZejZZhH9YY1iVmfsaK8uplEqRvLkqpXUA9oAcvg8hqs/R+hR25ZtnlkfgzTFWk08hAVUYUfrHJ5OTzQVWw9N3k/Mkj2kTSiaSNW7k7yhTlhIXdY1JK+0A/0+NQdatvRug29ouLeJI+ACygbMBkjZvLHJJ5/dSVKBSlKDl6l0+K4jaKdFkjf8kcZBqidU6XJZywpGzvHyto7IbmW3IjwLeFGKxq2qkrNJtwGUnwT9FqJ9VdLW6tJoXA+5G2CQDq4GVbkHkEA+KCkAK0wM0zCVCVGo+uvkDnGftK0VmCQQSqnwvuGKk/S/UUW9MUSlEuEdzHJcrNMZE1JmaPZ+2CG1PuyTj28ZqvdFcTwY+mLoyf02F9LEQRsCY1t4oWOfOBz+677We4V4EeGJI0uYiDFYS2qBi3bJLyTHQ4cgYXkkDwTQfTKVgVmgUpSgVCep+nzziFIJWiAl2lkRirKio+uACNvfr7Tx+wRkGbryTQUy2bq8gPdWGPXb2qBmT7pChXWXKgR4bJGT4IFao36xgyFV21KiEiLGe+QrjEnntYONv35Iwb1WM0FKjbrGCZFhJOzKqYUIy/gpYvmQNnHIGMDNbul3HVjcIZoolt3Y7J7O5Emo1yyyEM2x+ARwf4q4UoPKnOf4/wD7/WvVKUCsGs15dcgg+Dwf8qCr2nrSxuRKjONFVRIJACrCR5YtCozn+kSQfAYE8ZqR6L6ht5yY42AkjQM0P90aZKqTjjnXx+iP3Ws+j7LVV+miAQYXUakAhVIBXB5CAfyBj5NdVl0C3hdpIYljeRAjMvGyjxkeCeBz54H6oOJPWViVDC4TDDIyGB+MDUjOxByFxkjkAjmu/pPWoLnf6eVZOy2r659rEZx/4NR3TPRVlAsYWBC0IXWRvc5ZCCsjMfLjUYbyBwMDipTp/SYYDI0MaoZm2fXwzHJJx4GSSePkk0HdWu4UlSFbUkEBgAdT8HB4P+tbKwTQUCTr/UIoI1aF5J5dGMnZcLEu8glBRFOcLGvGdj3cjOK67X1VfPJ2/wDZ5QkoAXeULgwtK7Fu1qF2URgE7ZPIHIrr9X9SvY5reOwjRzKsrOJF9vs7QXL7DQe9j/cSQBjGSIl77rX3njt19ykxRSmP2YbC+5ZSC+vJTAX53+KDql9T3jaKlpIC7wkkJL/T7jfUIe5GoVlCquc4Pc2GQpqwem+qPcRbyxGJwxUoRIOP7T9xFPIP6/dQ7/7UwJQ0WQ0pFsIgCyqkgiDSGUj3MEPGPyx/NR8knWdO4AhfC6xaooVgtwGJAlO2xER1LYG/k60F8ZsDJ+KzVR6zFdy/ToTLGWtpiTCShF6FTtK5QlQmDJwTqSB/FcDdLvYmMpnuDlrZI4QxlLNmEysxzqEGZQSRyCSSdUoL9SlKBXlkB8gHH7FeqUHBc9EtpBiS3gcYAw8SMMLnUcjwNjj9ZNcn+6djnP0dtyCD9mPBz5yNcE/z/wDupquDrtu8lvNHEQJJInVCSQAzKQCSORyfNBHzemIkdJLWKCJk2yBEoVvae2cKBhlcAg/ALj+6pPpFiIII4QciJFXJ8sQMFj/JPP8ArVSbonUIQYraZWiVB2zKfEgkjkGBgsB/UGCxAXtjHBJ99Q6V1QiZEud0ZEWNsRRy/wB27Fu2V2JIH441U4wTkBdqVrt01VR/hUD9+BjzWygUpSgUpSgVg1msGg+YdJhgYyRrbxTGKaVdkvO3LhZXUbxEjtn2nABI4zx4HbddOkTssY7qMfUw/wDMX7TqD3VAxEWcSD9DIxnIwRUZLHLJE2A0tuJpRHvZRdRRUWV40QRoUmQ4XksH4/u5wN3S4le7t1hFurLLszW9vPDMiIPubLMdVjbhD5xuMDOCA+nis1is0ClKUClKUClKUClKUCsa85+azSgUpSgr3rXq0ttCGhwpZiDKyGRI8I7LuARgFgq5JAGfIqs2nqK9kRnjvLST3SKqrbONmj/X3/BYomfGZRgnAzbbv7t5FGMa2qGV+T+cgaKEcHkaiUkH9L+699S9OW8ziRk1lXBE0ZMcmVYOuSv5gMobVwy5AyDQVh7+9zL/AMUD28rGUgjRHmDpDGMOWbVpjIp58RrjHJOtb66VcreySO4Vo43hh1PclMdsuURTh1DM/wAgLkFQDno6j6KlQH6OXO2zFZWMRErJMA4MS667zb6aeRkEVGTXDWw3kjmjeJ/Z3FUxmdtbaA9wkrqkLbcNgbPwWGAEtB6jvIwTIIZ1Xvcqr25ZImVO5gmTlnJjVPnAbbBwJL/e1Iiy3qdgxldnUtLCgkBMYeUKArHGMEeSvJ2GavZSCMr9tphAsbARkN3SglSzjQEksd45JmyBgyBskLXWsckjKvc97SuTKvGZdNbq5IIwI4o27MYbPuwSOAaC/o4YAggg8gjkEHkGvWK+e9Od4SjdPVzFI/2rNSms1rEnba5aRwWUudWU7jcBM8s2Lt0nqcVzGJIWDKwGcEEqSASjgfiwzyDyKDsxTFZpQYxTFZpQKUpQKUpQK0X0bNG6qdWZSFbJGCQQDkcjn5Fb6UFJ6f6Tuxxc3rSDFuQFaZdWhdHk/wCpzsFPJOTt/Ar30f03fR3Mcs180sSb5g+4AxZQu5y3uycnQ+1P7audKAKUpQKUpQKUpQKgvVPWjbqqRhzLKCVZYnmEcaMgllZU+FEgOMjJ4FSt/fRwIXmkSNB5d2CqCfHJqg3d289ybgmaLWLEIjOLiCBufqBAdkuYpDgsNSyaLxnIUNlh0NYkV40W5jcZF509hb3HOBtII3AnGpzsCTx+JJ5kvSLmeeWVnuZVg9kLXUYhaJm/rRhNFLEaqd2z+WP3mInd41M8KljOyol50totZXciNO/bTt2w2zBdvefHK+Bduh9PMMQDEs7kvK7EEtK3Ln2gDHwAABgDigkaUpQKUpQKUpQKUpQKUpQKUpQKwaifVXUZLe1eSBQ8gMaopUsMySJHkqCucb5/IePI81BQet5GkeD6SRpoCqyhWjVQ3bMkjLuwJQEYB/u+KCd9PoW70zZzPM+AcjEcZ7KeQDyI9v8A7ql6ofT/AP1G7gIFpM7RAmXtlDqEBMp1JyGGMiM+4giumz9dd8fYgy2Yso8qqSkkyw9xMA7x+7IccHBoLnXiWMMCrAFWBBB5BB4II+RXoVmgqF76PMYLWTkEj8Jnd8EhEZ45W2dH0iVRnZRj8Rk5gLGAOZuFjWJQl1EuAqRxllt7SVgCQqqpZ3HlXPkMuPp1QnqL05Hde7CCVdMO69xGCNuqSR5AkTJJwfB5GDQV5uokrKW+3JMqtcvjBtbXGILePIBeV9iABwGaQ54UNzrLJaO86YQQxiS6tPasUMOPswLopL3RXn8iCRjwyGuUtNHLpcqFn2Zoy6ko7GJRLdfUe1EVNSViyGAXxnUrm0unBjVYXYgmSEyoPtlygfqF7hsE5dioUrwr8L/YH0ayu0lRZIzsrjIOCP8AQg8gg8EHkGt9fNenXz27d22feExmaVJXyZocuxvGf8YXlY+xFADDzjX23XovXornITZJE/OCUaSp/wDUuT+xyCfP74oJWlKUClK4+rxO8EqxHDvGyoQ3bIYggEPq2p/nU4/RoOvNM1Qv9m9UgViJ0MSRkLHGpeYkyDksUIeTTgMFCgnlTjNeU6V1oxZF5EJJByrquIw2T7dU4cYAydhy3HAoL/ms1Ubbo1+Z43muj20l3MaMANdZ1KH7Y2XBiOCfJk/S1bRQZpSlApSlApWKiOp+pLeA6u+z/CRqZGznVVOowrM3tUMRk8CgmKheseo4oW7a/cnYgLCnPvYgIJHAKwgkgAvjPxmq7f8AWrqfJj2hUxSOkCgGaZYZFSdGfGIZRnAAY/kT8cc1vFEi9sexGcwtNwS8dye9ZXRZslz3MR5Y5LFiaDinuZrhknnJ7yDeOBc4t8DdtRjMjlY5OWX84GjyFY57IcaatsIonztAQ8nT5HAaKeDAJa0kHIUg6A6kaBgnPfzMoMkpCFS7vgMezNG6NcBBkbhZUjuFU+5kaYDORXb0Lo0l4yvLGYbWPmNGDxzSB/e8JIf/AJQMcqjqCRhSFC+4Ov0104XU63ssVuVVSIZkRla5bIxcmNh9vADBTliRITnGM3asAVmgUpSgUpSgUpSgUpSgUpSgUpSgVis0oNNtbLGCEUKGZmOPl3JZmP8AJJzW3FZpQKUpQKUpQc1/YRTrpNGkiH+yRVdc/vDAj5qrdW9IPq4t5GZJG2eCR8FzqRqLjVpAngaHYYBX8TgXKlB8oe6blWDLIsm8qsvMTJoqydsEoiQRyKyRAkyPoygnk9bRxkLqhDR6sNHUyWkZfEUSHna6nlHvPjl8twNrp1v05DdYZtklX8J4jpKnIIw3g4IBwwIqq3fT57dmMvKh2Zbz2nVpGx35lCjVo1wqryvk5AACh02vqK6twBc9u4WNjHI8I0k2SIyTMoYhXWMgKT7ckkAAjUzth6pt5JDE7GGYEjtT4RmwuzFDkrIAPOpOPBxVUFwqKkjMqW44RmdsraxOstxK55DtJKFRjnnKEeTTpFp3u1HdIpDOpnR1GoeMNcz5zsmTc3CKQD4Qj4oPoqSA+CD4PBzweQazmvmEfSIV+nVA8HcjWWU28kkGA7S3BTEbL+Edu8Q/wq+BgYqQsUunCKLueMnsoVPakMckitPIhZ1Jbtw4UEklmwxJ5yF/zUX6blZoSWJJ79yMkknC3MyqMn4AAA/gVWp+vXihnjeAp2Jpo0ljfftw6pGWdXAJmJ2zqNR8NWyO/vLOOVDFBK0RknZleREAmkllEIBUsZCx1GOMHJ+AQu1KqL+ob1XKfSwOwmEPFw6KXMH1JYkxHVVX2+CSeePFYi9U3LaYs0PcWF/+YxqlwxWIH7Zy+V5HgDwT4oLfSqYnqy5lVO1bRx90QlXlmDarcMRCSiDLN7SWXIAGCGb45GnuZkjJupFa6tZJwkSRiNGTsns5KliMSFT7tjyRj4C6X/UoYFLTyxxqoyWkZUAGcZyT+ziq/derWfixgMzdppszb26NCMavGxQ9zYngD9ckZGYJem2sMsc8MMRQ/TTwyFS7mKXNtcKrtk6Ks0cmPGXz8132d921t3K7tB3bUhdVWRWbEGrOQCWMEQHOPvr8Gg0TCSZwbi6mKCeKJ0t2a1iKTQq0MqaEy5MsgU/cIPPHHGLDp6ptbECIXQltZWGAxu4wZbebIxs7wlpC2M5Vea4nmiiDQF9VkiaAEhlKqBLNYSLhf+nrJEfnKKf1mRW0vbpt0jFuJTE7Sye0q8QyrpCCWfOQDs0ZwoBGMghqEzEJcquJGQXWhwutzAOzew52wC0ZxgnGyknxWm0haUFbKDuxYkiScnsxPav92EK4AbMUrkLqpAAbBzUhe9Es7GDv9Qdp9W2+4WZGnbj7UBYjcgYxyTzkkkk7r319FFz2ZAhOBJI8ECZ2ZeTLIpX+m3BGeOB4oJLpvpiNT3LnFzOSpaaVVwGVQoZE/FDhfI5/mp4VqtLpJUDxsHRuQykFSP2CPNbqBSlKBSlKBSlKBSlKBSlKBSlKBSlKBSlKBSlKBSlKBSlKBSlKBWCKzSgr3VPScUrM8bPA0oZZWh0xKjfkrK6svJwcgAnHnk1GX3pa6O/buIW3EgxJBowErdxiXQkMQ3AGo4Y8k8m6UoPmt5025yzS2UmcShuxKjLpKqxhRgo0iqmzFdB7sEZPJ8SX7Kwdo7iNg88gj7MpaVzH2YeTEMyGMDVVPgvkApX02lB8wn6nbqWiEysiWsUYTKtI6CSQlY8e59VADKAXBZNvmuuT1DDNMVNxDq0sDkh193bCsoBWQgKJEIYHjJVcgmvoRUeccjwf1nzXhrdTkFVIIwQQMEecf5UFBHVNGScaOjyXNw7dzC6gdhWXAYEdobcNxnBx5rMNyymABQSVsYz+eB2zO6nITgEqBsfbyACxIBt7enrUuZDbQF3KszmJNiy8KScckfBrkPovp/8A8Da+Sf6Efk+T+NBQOm9UCGNXljU72OMggxxxwcMyls4WRXVj4zx7SDUnb9VkKo0cdzpG0rey3lJAkeUjlFOyFjHjtb8AnGuTX0S2tEjGI0VB+lUL/wDit1B81i6PdTBFFqUWNZERrho1KxuVSBlUFzlI0BIxGfxHJyRP2vpBue/cPJu4dtFMZLDt66yFmkQZiUkBvKrggDFWulBGdN6DBA3cSMGUrq07kyTMvHtaVyXI9o4zjjxUnilKDy6AjBAI/R5rktOkQRb9qGJO6dn0RV3bk7Ngcnk8/wAmu2lBgCs0pQKUpQKUpQKUpQKUpQKUpQKUpQKUpQKUpQKUpQKUpQKUpQKUpQKUpQKUpQKUpQKUpQKUpQKUpQKUpQKUpQKUpQKUpQKUpQKUpQKUp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xQSEhUUERQVFhUQFhkZFRMUFxcVFxQUGBgXFhUWGBgYHighGBwlHBQfITEhJSkrLi4uGiAzOjMtNygtLisBCgoKBQUFDgUFDisZExkrKysrKysrKysrKysrKysrKysrKysrKysrKysrKysrKysrKysrKysrKysrKysrKysrK//AABEIAJUBUwMBIgACEQEDEQH/xAAbAAEAAgMBAQAAAAAAAAAAAAAABQYBAwQCB//EADsQAAIBBAEDAwQBAgMHAgcAAAECAwAEERIhBRMxBiJBFCMyUWEzQlJxgRUWJDRDYpEHU1RjcoKx0fD/xAAUAQEAAAAAAAAAAAAAAAAAAAAA/8QAFBEBAAAAAAAAAAAAAAAAAAAAAP/aAAwDAQACEQMRAD8A+40pSgUpSgUpSgUpSgUpWq6uUiRnkZURBlnYhVUfsk+KDbStcE6uquhDK4DKwOQykZBB+QRWIrhWGVYEfsHNBtpWq1uUlRXjYMkgDK6nIZSMggjyCK20ClKwTQZpWM0zQZpSlApSlApSlApSlApSlApSlApSlApSlApSlApSlApSlApSlApSlApSvJkGcZGT4GeT/pQeqVjNM0GaVgMP/FM0GaUrBoI+HrluxkCzxHsMUk96/bceVbng1weoY4byDQXQj96ukkbr+UJEh+eQMAnkY85Faup+ibact3A+JZDJIobAdiEHPHj7YOP8/wB1w23ojp/dKIMyQxFSp1cJHMpjwQylQSqkfsjzkUEdB6PtSWP+0ZZd1i90k6ytkxMsTbE85J7ij9g444rrm9P2bKCl2itlHeVWj2lFuNSznPu1JBz/AGnFSI9CW2qKe4whkWVN2D6yqpTbLA7HB+c4ONcYrWn/AKfWao8aq4SVI0dNshhEqpH+QPgLz8MSdgaCT6Q0FrbCJJlaOxiVXbKkqiICC+vglRnxWJPU1uoJJlwjKpIgmYB2OoXKoQSG9pHw3B54rX/upD2rmMbAXq4kI1GMJoGAUAZwByRzgfqvFh6Pt4mkYAl5yC7cDkSGY4xzgyEtyT5xnAAASvTepRzhjGSe25R1ZWRkcAHVlYAqcMDyPBB+a62ri6b0/tGZixY3EpkYkAa+xI1UAfAWMf5nJrtJoKPB6Zu/azMqybN3ZBPLIZvdG3cAZQIidDhF4UYGSBWpvTnUXVo5rgOiwosZLe4SfTSRSMxCAsTI+2ScYxxmpvum+kBVytpC+cg4N3Ih+D/7KsPI/Mj/AAj3T5nX/Ev/AJFBRZeldZaTYXSIqEBY10YPquNnLRZG7KCVGMbnk4q/V4WVT4IP+RFe6BSlKBSlKBSlKBSlKBSlKBSlKBSlQ3VfUUMLdpT3rgnC2sJRpjxtkqSNFxzsxC+OeRQTNKoVz65ucFksVCCKWUd25CSFYZEilUqkbqjbvx7iCB8ZrtufUF7AZRLBbSLbRrLLKk7xYRt8qqPG2WAjJ5YA5UcfAXClVoer1Rtbi3uYTqrkmPuqkbEgPI8JZYwCpzsRjUnwM1M9P6rBcAmCaOULjJidXAzyM6k4yOaDspSlApSlApSlAqs9d9MG4uO+JjGyRLHHr7Sj7Ps+4OclJCoAx+znjFmqDuyZr2KMDKWqmaQ//MfaOBfHPHcb4wQh+aCMHpi67nN7I0QkQ6M0gYwqHBUsjAliGUZ45QMdiSK509H3YVY1v5VjSJECqzhiyxhQdyxIG4LceQ5U8KtS916vtkZlUyS9se94IpJkj/7WeMFQ3I9ucgEEjHNaZ+q3kjrDHCsEkimQSSkTIkKkAh0RlPdJYDUHUDJ2OMEIuf0jfEME6gU7hTZgrbqqKEGGD+5mA5Y/IFWP0702W3jKSzNMdsq8hLMBquQSeT7wxH8HFRaJe3G5Nz9ObZihSGOKRZSoVt2MysQGDDCqRgHyTzXLFaSmG2mjup1e8MYmLtvlJVLHtofbE6nGpA4Gcg0FzTPzj+MfqvVVhrW6WVLb6pjE6PIJisf1AEbRqYs66MD3Qdyu3tI5zkaG63cwRTvKYnWwdUdvcJLjhHJVVGFfSVQFAIZ8j2gg0Ep6r6+LOEuqGWVvbDCpAMjkgKMnhVywyf5AGSQDv9P9NMEWHbeWQl55P/cmb82wfC/Cr8Kqj4qot9Q19GzIksk6GaJNisduirrFHJL7tgSzyZRCS4HwqkS8XqyUoZPo5CiStAxSSIkzrKYCEViMxmQYDnU85KgUFqpVWX1czMES1l3cSBVZkUGSBgs67ZOFXPD493xWtPWjOrPFaTFIYVnkMjRoTCwcqYgGO7ERsdW04xyM0FtpVTuutXmxTsww6vFGztK0pBm4WRAEAYAkDDa87fAG0Obi8eJ5TfSLrDeEKkUCqslrIIkPuRic4JYZwSeMDAAXPr4c27iLfZtVzGcMAzBWZT8EKSc/xVZnsekW7FZJVJB1ZJbqafQj3e9XkbQe7kkDyKh+pdPCx3DCS4eaKSaHeWebLZtu/E2EYBSmyjZVB4Pkkk2+0s44r0JFGqAWp21UDbMgC5PzjDef8VBF3EPREOrmxUqB7d4xqDjGADwMEH9AGuQD0+c5Tp/GeXjjy2POrMv3D/kSTV1tunQxqFjijVQCAFVQAG/IYA+fmtxiU4yoOhyvA9pHAI/VBRnHQtCENlHsuQ0WsMgzxkNHhlYfocirf0QSC3hEzK8gjTd05V21GWU/IPmtPqOYxW8jxgdzGIzgHEsmI0PP8sM/xVD6dBLpGFurntoGiUdxRowvBaQkaoMkRq4O2ck55IyA+ng1mvnRuZUx27u6UN3VGwilVSt3HawDMkZPhm8nLYyScV1x9RvRhRdQ8987z2+T2LdghmYRyKGYsf7dRgg445C9Uqmf75TxtrPZliVRsWsqyOgdHcLIkvbwQInJwSB7fOa67f1xAc9yK5hxr/VhY5DrtHzHsAWHhSQ2fgZFBaKVDWHqqzmz27mIkaZBYKfuf0+GwfcDlf3kYqWimVhlWDAEglSDgjgjj5FB7pSlApXl2A8kD/PioGf1nZLws6ytz7YMzNxkH8M45XycCgsFcXVeqxW0ZkndUUeMnljgkKi+XY44UZJPgVXLr1TcyZS0tgHPcCm6bt5eJAzx6IGIfLe34YKxBxgmGexE0oa5keQzooWTLKiC7UC1kSIsVjdJICmQM5dSeSaDp6n12e9WRYVaGHSQoh2W4u+y4E8OMBrV9VIA5YiRWGuprMUccSf8LsyxAX1owYyNNCRrcw7FtpDhzjYnHdj86jGqW6kfIVMXM692MZKpH1G2zDIu5GusipnHBZFc491cL9QYyJ2RP7mae1W2Ec2okCidSSuAQ7SKAT2x3Bk5VQA6epxB2niXnvRXawMnAMdzGl3G/wDkXhlXP7WpSecTNMqFs3lzaKMYz2ezFOwOf7SiSj/U1yWvpy+dom2htkh27aNmd1Ri4CFUCICqylQdnGAOOWz0x+l7yFt4Zrd2U+zuROnb+yluGyrNtoiZC4GSzcjNBubMxkUHB6hcNGWwMrZ23sceeVYqygjwbjNcfUGW4mR4TpIzdmx0VuFicG4unCld4RqFAJ1IAAP3RXNNDdQBYRakO8SW0EkcydiOM8zu0rauJXwTxGfxQ8kkVuhKrHIyPrGcJcXsfGyIdI7KxAycA5TYYwSSuXYlQsfRuuBna3mkjaeNiu0asiS6hS5TYkbLthkDMVqdqlXFh9lZ5n+ijtRtaQqVzC2rKHm8iSRgxHbGR7iMljkWP0/1MXMCSYwxA7iYYGOTALoQwBBBPgigkqUpQKUpQYNfLeqXsZluO5dlSZZneEsUAMPajEJZddmeJGYKzHg8Dya+p1qubZJFKSKHRuCrAEH/ADBoKXDdB4bgQBRH3GISMKVWIQo0ZJUgBW0JBGfOPg4kY4pWlu1IcubciIO4QkNNc66vHkouNADjZRqTzWhfR8QmVZLeG4g5KyyqpnicHOJGI/4hDgYZssCOd85HY3oyAAiFpoSRqGjlLaxeDCiy7osX/YFwPjFBHxJK0Nw0Qy0V1ctgu4PtiZI8Bf6nu19rcfPkCu14tPp2H4Sm1SPDOeUEjH2H2r7fkcn58CsL6WkTCxXs6oWZ5ARGzu7giRg+oC7FixGpAONQuAKR+iIQykyzt21Ai2ZNotNu0VkCdxigdwu7MMSNkHNB5mt5u6R7y628+uJQDl51ZB3NBqSqAeOAMc+agevJIZpWTu9uOaZzpGrxtKLaNMS5wV9hJVgcBlOecCrE/pZh71vLnu6lRJIUYaM6yMpRFQeVzkYIyRnHFabr07dkaJeDtys5m3hBc9wMJBGUZQo92VDBsEDJbxQR3RorhHcyJKjgsI/bESVjRUCxe4h01VcF9fc7+PA8pIzIoizo873GhRwFPcurmNsqMykv2sovjX/uqVj6PfhnkN3CXVmMKmBu2EZUUq47m3/T29rDBZvIwB4s+j30CxhJbWVbcaxoYpISQww7O+78j4AUZGQfOQEHLeiO4jkYZCC+bK5Zik8sboQqgtsUXIQDLamvSXq6XMaqoBht7XHcjwBicFs7edDnT8v4+a99W6JcxRwrO1tLb2xXVyjp2mEkWJJcs5Pt3XZNQgYk8fj2y9CvyJCzWUjSxLErhJYeyFEiiYZaTdgJT7QVz4yMmg39SvQ8jKF/OeBc7Jx2pidgASWBIxxyM845qHicyWhUa/8AERXgXVmfbvzksUIX3AAAg/oknUCpxugXTkkzW8QLKwENuSVKMJBhmkx7n2Le3nI8HmtsfouFubp3ueWYJLoI0kkJMjxoigrtsRgk8cfJyFT6n1MGaTEsWXmjlIYquI3ito5jh3HAjxjj+7IznAtVvdCS8kaFy+ioGZWikASSRNVXBGq4jkJzlhkn/CKmLbodtHGI0ghWNSCEEa6hhnDYx5581on9L2jgA28QABGEUJkN+SnTGVOOQeDQVnqXqWKe5EcV8mqdxmWGRU4BgTDuodiQWkIA1y2oPAJrNvbTF7tEvrom1TJ98Tklu8VUr2C0ZAjU5AJYMcA8Zl/U/T3YwlLdLmCFXD2h7S7Me32XTue0aBWGMjh/4qCltWIRU6LcxCL8fp7q2gypOSrGKdd1zzqcig5L6/gH1P0t08jwN97aZ5sdpI5UbWVtQwmAT2ADL4I4OFtJJBkPFOFXuyJ9iSQOfqpriMkIpPCsvGV/L+4ggWCxsHuXiFxYxwW1qjBIZTBMS51CFRHsqKqg/OTt44q2KoAwOAPAHxQfKP8AbgiO0mYtBGSZ4ZYkURd2UDZwFdjO4GdlJwMD5rotrtJIBEpSSPtR276MHUIgE14cng7h1jyW4OPOa+n4qM6j6ctZ8ma3iYny5QB/1+Y93z+6Ciw3ffkkEoIDs31BAMmI/tPOvsyNRH2bfHnPeOPaTXTJmYqivqZGZpgGGVluCwdSRg7QWsUiefLJ+hUrL6HC47FxIAu2I5ws6AOSZBsQJcuWOzFycMahbnoF1H3Cbcyu6OI5YZEfR3bDsVmZHChVjKqGc/aIJ93IbLm3W5YmWMlZikUalV2WO6kUSAZ5U/SW6M3yNj/Nb5OlQNK2iFFluRGiws8SmO2jJnJVGUY3VoycHIAH6rkt5GhcSOksbQLPJ25FcAuzKEEfEiyOI1ZfafEuAeOOe56gkKBVlA7dtOi7tGv3JQzOQSF2cvEhKrlgZuePAeks1URAfUdwR2TMRPNwbq4KSHJfyI1K/sKcDFer7pgeNe3JcbTWryLI1xccOZIY7bjfAwrnHGT5OTzWi96+WEqxPEW7ojBYN7Bawhmftq2Qm5/xeDtyK7rufLIuwEafTRgYBOsU7SKu++qsyRjz+QxjXNBH33R4mt7wurSduG6ZElZ5FjaO4lRTGrk6HRQvHwB/rZOqwIXYNhV+r0ycBQJOndoZx8ZYCq4OoHtzoWVpRaF+3sIY5GluZmYxvszMDyO2f8AGTtmtlrJNdZEEcj4uWMcrJKsRRJIWy7ysfeEhZBlGBLrjUBhQbOndSVnhmbG6SWk8pQnQSXFv9HNsTwApKkDOTXJeSZ1i3kIYSwxpAhM7J3BcRMzMrKFQL28ajDK42/U7ZejZZhH9YY1iVmfsaK8uplEqRvLkqpXUA9oAcvg8hqs/R+hR25ZtnlkfgzTFWk08hAVUYUfrHJ5OTzQVWw9N3k/Mkj2kTSiaSNW7k7yhTlhIXdY1JK+0A/0+NQdatvRug29ouLeJI+ACygbMBkjZvLHJJ5/dSVKBSlKDl6l0+K4jaKdFkjf8kcZBqidU6XJZywpGzvHyto7IbmW3IjwLeFGKxq2qkrNJtwGUnwT9FqJ9VdLW6tJoXA+5G2CQDq4GVbkHkEA+KCkAK0wM0zCVCVGo+uvkDnGftK0VmCQQSqnwvuGKk/S/UUW9MUSlEuEdzHJcrNMZE1JmaPZ+2CG1PuyTj28ZqvdFcTwY+mLoyf02F9LEQRsCY1t4oWOfOBz+677We4V4EeGJI0uYiDFYS2qBi3bJLyTHQ4cgYXkkDwTQfTKVgVmgUpSgVCep+nzziFIJWiAl2lkRirKio+uACNvfr7Tx+wRkGbryTQUy2bq8gPdWGPXb2qBmT7pChXWXKgR4bJGT4IFao36xgyFV21KiEiLGe+QrjEnntYONv35Iwb1WM0FKjbrGCZFhJOzKqYUIy/gpYvmQNnHIGMDNbul3HVjcIZoolt3Y7J7O5Emo1yyyEM2x+ARwf4q4UoPKnOf4/wD7/WvVKUCsGs15dcgg+Dwf8qCr2nrSxuRKjONFVRIJACrCR5YtCozn+kSQfAYE8ZqR6L6ht5yY42AkjQM0P90aZKqTjjnXx+iP3Ws+j7LVV+miAQYXUakAhVIBXB5CAfyBj5NdVl0C3hdpIYljeRAjMvGyjxkeCeBz54H6oOJPWViVDC4TDDIyGB+MDUjOxByFxkjkAjmu/pPWoLnf6eVZOy2r659rEZx/4NR3TPRVlAsYWBC0IXWRvc5ZCCsjMfLjUYbyBwMDipTp/SYYDI0MaoZm2fXwzHJJx4GSSePkk0HdWu4UlSFbUkEBgAdT8HB4P+tbKwTQUCTr/UIoI1aF5J5dGMnZcLEu8glBRFOcLGvGdj3cjOK67X1VfPJ2/wDZ5QkoAXeULgwtK7Fu1qF2URgE7ZPIHIrr9X9SvY5reOwjRzKsrOJF9vs7QXL7DQe9j/cSQBjGSIl77rX3njt19ykxRSmP2YbC+5ZSC+vJTAX53+KDql9T3jaKlpIC7wkkJL/T7jfUIe5GoVlCquc4Pc2GQpqwem+qPcRbyxGJwxUoRIOP7T9xFPIP6/dQ7/7UwJQ0WQ0pFsIgCyqkgiDSGUj3MEPGPyx/NR8knWdO4AhfC6xaooVgtwGJAlO2xER1LYG/k60F8ZsDJ+KzVR6zFdy/ToTLGWtpiTCShF6FTtK5QlQmDJwTqSB/FcDdLvYmMpnuDlrZI4QxlLNmEysxzqEGZQSRyCSSdUoL9SlKBXlkB8gHH7FeqUHBc9EtpBiS3gcYAw8SMMLnUcjwNjj9ZNcn+6djnP0dtyCD9mPBz5yNcE/z/wDupquDrtu8lvNHEQJJInVCSQAzKQCSORyfNBHzemIkdJLWKCJk2yBEoVvae2cKBhlcAg/ALj+6pPpFiIII4QciJFXJ8sQMFj/JPP8ArVSbonUIQYraZWiVB2zKfEgkjkGBgsB/UGCxAXtjHBJ99Q6V1QiZEud0ZEWNsRRy/wB27Fu2V2JIH441U4wTkBdqVrt01VR/hUD9+BjzWygUpSgUpSgVg1msGg+YdJhgYyRrbxTGKaVdkvO3LhZXUbxEjtn2nABI4zx4HbddOkTssY7qMfUw/wDMX7TqD3VAxEWcSD9DIxnIwRUZLHLJE2A0tuJpRHvZRdRRUWV40QRoUmQ4XksH4/u5wN3S4le7t1hFurLLszW9vPDMiIPubLMdVjbhD5xuMDOCA+nis1is0ClKUClKUClKUClKUCsa85+azSgUpSgr3rXq0ttCGhwpZiDKyGRI8I7LuARgFgq5JAGfIqs2nqK9kRnjvLST3SKqrbONmj/X3/BYomfGZRgnAzbbv7t5FGMa2qGV+T+cgaKEcHkaiUkH9L+699S9OW8ziRk1lXBE0ZMcmVYOuSv5gMobVwy5AyDQVh7+9zL/AMUD28rGUgjRHmDpDGMOWbVpjIp58RrjHJOtb66VcreySO4Vo43hh1PclMdsuURTh1DM/wAgLkFQDno6j6KlQH6OXO2zFZWMRErJMA4MS667zb6aeRkEVGTXDWw3kjmjeJ/Z3FUxmdtbaA9wkrqkLbcNgbPwWGAEtB6jvIwTIIZ1Xvcqr25ZImVO5gmTlnJjVPnAbbBwJL/e1Iiy3qdgxldnUtLCgkBMYeUKArHGMEeSvJ2GavZSCMr9tphAsbARkN3SglSzjQEksd45JmyBgyBskLXWsckjKvc97SuTKvGZdNbq5IIwI4o27MYbPuwSOAaC/o4YAggg8gjkEHkGvWK+e9Od4SjdPVzFI/2rNSms1rEnba5aRwWUudWU7jcBM8s2Lt0nqcVzGJIWDKwGcEEqSASjgfiwzyDyKDsxTFZpQYxTFZpQKUpQKUpQK0X0bNG6qdWZSFbJGCQQDkcjn5Fb6UFJ6f6Tuxxc3rSDFuQFaZdWhdHk/wCpzsFPJOTt/Ar30f03fR3Mcs180sSb5g+4AxZQu5y3uycnQ+1P7audKAKUpQKUpQKUpQKgvVPWjbqqRhzLKCVZYnmEcaMgllZU+FEgOMjJ4FSt/fRwIXmkSNB5d2CqCfHJqg3d289ybgmaLWLEIjOLiCBufqBAdkuYpDgsNSyaLxnIUNlh0NYkV40W5jcZF509hb3HOBtII3AnGpzsCTx+JJ5kvSLmeeWVnuZVg9kLXUYhaJm/rRhNFLEaqd2z+WP3mInd41M8KljOyol50totZXciNO/bTt2w2zBdvefHK+Bduh9PMMQDEs7kvK7EEtK3Ln2gDHwAABgDigkaUpQKUpQKUpQKUpQKUpQKUpQKwaifVXUZLe1eSBQ8gMaopUsMySJHkqCucb5/IePI81BQet5GkeD6SRpoCqyhWjVQ3bMkjLuwJQEYB/u+KCd9PoW70zZzPM+AcjEcZ7KeQDyI9v8A7ql6ofT/AP1G7gIFpM7RAmXtlDqEBMp1JyGGMiM+4giumz9dd8fYgy2Yso8qqSkkyw9xMA7x+7IccHBoLnXiWMMCrAFWBBB5BB4II+RXoVmgqF76PMYLWTkEj8Jnd8EhEZ45W2dH0iVRnZRj8Rk5gLGAOZuFjWJQl1EuAqRxllt7SVgCQqqpZ3HlXPkMuPp1QnqL05Hde7CCVdMO69xGCNuqSR5AkTJJwfB5GDQV5uokrKW+3JMqtcvjBtbXGILePIBeV9iABwGaQ54UNzrLJaO86YQQxiS6tPasUMOPswLopL3RXn8iCRjwyGuUtNHLpcqFn2Zoy6ko7GJRLdfUe1EVNSViyGAXxnUrm0unBjVYXYgmSEyoPtlygfqF7hsE5dioUrwr8L/YH0ayu0lRZIzsrjIOCP8AQg8gg8EHkGt9fNenXz27d22feExmaVJXyZocuxvGf8YXlY+xFADDzjX23XovXornITZJE/OCUaSp/wDUuT+xyCfP74oJWlKUClK4+rxO8EqxHDvGyoQ3bIYggEPq2p/nU4/RoOvNM1Qv9m9UgViJ0MSRkLHGpeYkyDksUIeTTgMFCgnlTjNeU6V1oxZF5EJJByrquIw2T7dU4cYAydhy3HAoL/ms1Ubbo1+Z43muj20l3MaMANdZ1KH7Y2XBiOCfJk/S1bRQZpSlApSlApWKiOp+pLeA6u+z/CRqZGznVVOowrM3tUMRk8CgmKheseo4oW7a/cnYgLCnPvYgIJHAKwgkgAvjPxmq7f8AWrqfJj2hUxSOkCgGaZYZFSdGfGIZRnAAY/kT8cc1vFEi9sexGcwtNwS8dye9ZXRZslz3MR5Y5LFiaDinuZrhknnJ7yDeOBc4t8DdtRjMjlY5OWX84GjyFY57IcaatsIonztAQ8nT5HAaKeDAJa0kHIUg6A6kaBgnPfzMoMkpCFS7vgMezNG6NcBBkbhZUjuFU+5kaYDORXb0Lo0l4yvLGYbWPmNGDxzSB/e8JIf/AJQMcqjqCRhSFC+4Ov0104XU63ssVuVVSIZkRla5bIxcmNh9vADBTliRITnGM3asAVmgUpSgUpSgUpSgUpSgUpSgUpSgVis0oNNtbLGCEUKGZmOPl3JZmP8AJJzW3FZpQKUpQKUpQc1/YRTrpNGkiH+yRVdc/vDAj5qrdW9IPq4t5GZJG2eCR8FzqRqLjVpAngaHYYBX8TgXKlB8oe6blWDLIsm8qsvMTJoqydsEoiQRyKyRAkyPoygnk9bRxkLqhDR6sNHUyWkZfEUSHna6nlHvPjl8twNrp1v05DdYZtklX8J4jpKnIIw3g4IBwwIqq3fT57dmMvKh2Zbz2nVpGx35lCjVo1wqryvk5AACh02vqK6twBc9u4WNjHI8I0k2SIyTMoYhXWMgKT7ckkAAjUzth6pt5JDE7GGYEjtT4RmwuzFDkrIAPOpOPBxVUFwqKkjMqW44RmdsraxOstxK55DtJKFRjnnKEeTTpFp3u1HdIpDOpnR1GoeMNcz5zsmTc3CKQD4Qj4oPoqSA+CD4PBzweQazmvmEfSIV+nVA8HcjWWU28kkGA7S3BTEbL+Edu8Q/wq+BgYqQsUunCKLueMnsoVPakMckitPIhZ1Jbtw4UEklmwxJ5yF/zUX6blZoSWJJ79yMkknC3MyqMn4AAA/gVWp+vXihnjeAp2Jpo0ljfftw6pGWdXAJmJ2zqNR8NWyO/vLOOVDFBK0RknZleREAmkllEIBUsZCx1GOMHJ+AQu1KqL+ob1XKfSwOwmEPFw6KXMH1JYkxHVVX2+CSeePFYi9U3LaYs0PcWF/+YxqlwxWIH7Zy+V5HgDwT4oLfSqYnqy5lVO1bRx90QlXlmDarcMRCSiDLN7SWXIAGCGb45GnuZkjJupFa6tZJwkSRiNGTsns5KliMSFT7tjyRj4C6X/UoYFLTyxxqoyWkZUAGcZyT+ziq/derWfixgMzdppszb26NCMavGxQ9zYngD9ckZGYJem2sMsc8MMRQ/TTwyFS7mKXNtcKrtk6Ks0cmPGXz8132d921t3K7tB3bUhdVWRWbEGrOQCWMEQHOPvr8Gg0TCSZwbi6mKCeKJ0t2a1iKTQq0MqaEy5MsgU/cIPPHHGLDp6ptbECIXQltZWGAxu4wZbebIxs7wlpC2M5Vea4nmiiDQF9VkiaAEhlKqBLNYSLhf+nrJEfnKKf1mRW0vbpt0jFuJTE7Sye0q8QyrpCCWfOQDs0ZwoBGMghqEzEJcquJGQXWhwutzAOzew52wC0ZxgnGyknxWm0haUFbKDuxYkiScnsxPav92EK4AbMUrkLqpAAbBzUhe9Es7GDv9Qdp9W2+4WZGnbj7UBYjcgYxyTzkkkk7r319FFz2ZAhOBJI8ECZ2ZeTLIpX+m3BGeOB4oJLpvpiNT3LnFzOSpaaVVwGVQoZE/FDhfI5/mp4VqtLpJUDxsHRuQykFSP2CPNbqBSlKBSlKBSlKBSlKBSlKBSlKBSlKBSlKBSlKBSlKBSlKBSlKBWCKzSgr3VPScUrM8bPA0oZZWh0xKjfkrK6svJwcgAnHnk1GX3pa6O/buIW3EgxJBowErdxiXQkMQ3AGo4Y8k8m6UoPmt5025yzS2UmcShuxKjLpKqxhRgo0iqmzFdB7sEZPJ8SX7Kwdo7iNg88gj7MpaVzH2YeTEMyGMDVVPgvkApX02lB8wn6nbqWiEysiWsUYTKtI6CSQlY8e59VADKAXBZNvmuuT1DDNMVNxDq0sDkh193bCsoBWQgKJEIYHjJVcgmvoRUeccjwf1nzXhrdTkFVIIwQQMEecf5UFBHVNGScaOjyXNw7dzC6gdhWXAYEdobcNxnBx5rMNyymABQSVsYz+eB2zO6nITgEqBsfbyACxIBt7enrUuZDbQF3KszmJNiy8KScckfBrkPovp/8A8Da+Sf6Efk+T+NBQOm9UCGNXljU72OMggxxxwcMyls4WRXVj4zx7SDUnb9VkKo0cdzpG0rey3lJAkeUjlFOyFjHjtb8AnGuTX0S2tEjGI0VB+lUL/wDit1B81i6PdTBFFqUWNZERrho1KxuVSBlUFzlI0BIxGfxHJyRP2vpBue/cPJu4dtFMZLDt66yFmkQZiUkBvKrggDFWulBGdN6DBA3cSMGUrq07kyTMvHtaVyXI9o4zjjxUnilKDy6AjBAI/R5rktOkQRb9qGJO6dn0RV3bk7Ngcnk8/wAmu2lBgCs0pQKUpQKUpQKUpQKUpQKUpQKUpQKUpQKUpQKUpQKUpQKUpQKUpQKUpQKUpQKUpQKUpQKUpQKUpQKUpQKUpQKUpQKUpQKUpQKUpQKUp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6" name="Picture 6" descr="http://2.bp.blogspot.com/_FLSPZURcXIQ/TI2joXZdClI/AAAAAAAAAOQ/Pdv-bCErX4g/s1600/earthwormdiagr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514600"/>
            <a:ext cx="4381500" cy="1924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Segmented Worms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5413375" cy="4422775"/>
          </a:xfrm>
        </p:spPr>
        <p:txBody>
          <a:bodyPr>
            <a:normAutofit lnSpcReduction="10000"/>
          </a:bodyPr>
          <a:lstStyle/>
          <a:p>
            <a:r>
              <a:rPr lang="en-US" b="1" u="sng" dirty="0" err="1" smtClean="0"/>
              <a:t>Coelom</a:t>
            </a:r>
            <a:r>
              <a:rPr lang="en-US" dirty="0" smtClean="0"/>
              <a:t> – fluid filled sac that protects the internal organs. </a:t>
            </a:r>
          </a:p>
          <a:p>
            <a:r>
              <a:rPr lang="en-US" b="1" u="sng" dirty="0" smtClean="0"/>
              <a:t>Setae </a:t>
            </a:r>
            <a:r>
              <a:rPr lang="en-US" dirty="0" smtClean="0"/>
              <a:t>– hair like structures on the segments of the worm that help it to move. </a:t>
            </a:r>
          </a:p>
          <a:p>
            <a:r>
              <a:rPr lang="en-US" b="1" u="sng" dirty="0" smtClean="0"/>
              <a:t>Crop </a:t>
            </a:r>
            <a:r>
              <a:rPr lang="en-US" dirty="0" smtClean="0"/>
              <a:t>– Part of the segmented worm’s digestive system where food is stored. </a:t>
            </a:r>
          </a:p>
          <a:p>
            <a:r>
              <a:rPr lang="en-US" b="1" u="sng" dirty="0" smtClean="0"/>
              <a:t>Gizzard </a:t>
            </a:r>
            <a:r>
              <a:rPr lang="en-US" dirty="0" smtClean="0"/>
              <a:t>– Part of the segmented worm’s digestive system where food is broken down. </a:t>
            </a:r>
          </a:p>
          <a:p>
            <a:endParaRPr lang="en-US" dirty="0" smtClean="0"/>
          </a:p>
        </p:txBody>
      </p:sp>
      <p:sp>
        <p:nvSpPr>
          <p:cNvPr id="18434" name="AutoShape 2" descr="data:image/jpeg;base64,/9j/4AAQSkZJRgABAQAAAQABAAD/2wCEAAkGBxQSEhUUExQWFhUWGR8bGBgYGBgfGBseHBweHCAcHB4bHyggHB8lIBwcITEhJikrLi4uFyAzODMsNygtLisBCgoKDg0OGxAQGzAlICQsLDQtLDQsLCwyLC0uLCwsLSwsLiwwNywsLDQtLywsLCwsLCwsLCwsLCwsLCwsLCwsLP/AABEIAOYA2wMBIgACEQEDEQH/xAAcAAACAgMBAQAAAAAAAAAAAAAABgUHAgMEAQj/xABLEAACAQMCAwYCBwQGCAMJAAABAgMABBESIQUxQQYTIlFhcQeBFCMyQlKRoTNygrEVYpKi0fAkNDVDU3OywVSz8RYXRGOTo8LS4f/EABoBAQADAQEBAAAAAAAAAAAAAAACAwQBBQb/xAAwEQACAgEEAAQDBwUBAAAAAAAAAQIRAwQSITEFQVFxEyJhMoGhscHR8CQzQnKRFP/aAAwDAQACEQMRAD8AvGigmlri3buxt3Mbza5F+0kSvIy/vCMHT86AZaKgezvbCzviy28wZ1+0jBlkHrpYA49anqAKxZgNzSZ277VSwyRWdkFa7mGctukUfIyMPkcex58jEx9kkdf9Mlmu3P2mlkcJnrpjUhVH6+tU5c0cfZZDE59FlA1ycY4lHbQyTynEcalmPXboB1J5AeZqvnvjwYK6d7JZswSSEsXaIt9l4ixzpzsUJ6gjHI49u75OKPYWNvJqhuj38zL/AMKPp5g6gR6MozU8c1NWiMoOLpmA4jdT2rcRu7yWygI1QwQCPVpOyai6sXd9sL6j5OvYmS6azia82nYEkYAYKSdOsDbXpxnHWl/4m2ZFnFKiahZ3EU/dgc0jJDAD0Vs/w04cJ4pFcxLLA6yIwyCpz8j5H0qxkTtorwmjUK4D2ivM0gdvu2EtrOluDHAkq5SeRJJdZJ0lNEZVkxkeI5znYUA8x3kbMVV1LDmoYEj3Gc1x8X4/b2uO+kCs32UGWkb91FBdvkKr207AH6Mkbd1BdQEGG8txh3wMhpMgEk5wwJOcZ64rb2DKNCzFf9KV2jumY6pDKhw2WO+DzA5AHHSqs2T4cbonjhvdWMMnbWQn6rh926/ibuI8+yvIG/MCsP8A3hRR/wCtW11bD8bxa4x7tCXx88V00v8Aay+f6q1gbTPdNoVufdoN5JMei8vUisuPVTlJKkXzwRjG7HK17UWcjKsd1AzOMqolTU2fIZzUsKrPiHYgR2aW9qY4o4j3sszRGW4Zo2WRQqrjOSpzgjkFA3qR+G/aqa9edHZZEhxh2jEU2o81aIO2APxbeWNjW+jL2PlFc93fRxDVLIkY83YKP1NQkvbzhq8762+Uqn+RoBjrFxkeVL8PbvhrHAvrbJ85VH8zXRe9rbGJdUl3Aq/8xCfkAcn5UBXvCOzUTTzWV53ovkzLDeLLJ3ksTNs6nVsyHwlOXlTN8Ou0Mspnsrs5u7NtLNy71D9iT3Ixn3U9a5OzMrX3EJeI926W6wiC21gqZAW1vJpO4GQAPMfOuXtqy2HEbLiOQqyN9GuMnAKMMhz+7jJPkgro8yy6KQW7dS5hue5A4fLMIVc6u+OvZJ8HAWIttg5JBB9Kfa4BR7aXzySR2MLshkUyTyKcOkIOnSp+60jHSD0VXPPFa+GcPit0EcKLGg6KMfMnmT6neoqzuO84vxIn/diCMewQt/NjU/Xmaqbc9vkjbgilGxb7Y9n++Tv7caLyHxwyps5K76CfvAjIwcjfyyKaOwHaccRtFlwFkU6JU/C457dARgj39K10tcJI4dxKY50wXsTOB0E8PiIHTxIWb5GrNJl/wf3Ec8P8kaeyrfSL3iN4dyZzBGT0SEAeHyBOD8qa6UfhUpPD0c85ZJHPuXI/7U3lT5Vnzu8jLcSqKIXtZB3kCx9ZJoVHzlQk/IAn5Gpe07HWsN4byJDHKQwYKx7s6+Z08gTz2xvvSr2jmupLuEWSLK1lpnlQsBq7zVGqAnbVp7w7kY2PobIQ5AJGDjl5em1b9JGsfPmZNRK5ntLVx2FsWcyLEYXbmYJZIs+4jZQfyplrCZcitRQI/aXsnYwQmRopJ5CVjiWW5uGDSOdKg5c4GTknoqmlJvhlaxgd7dmOVgWyDGqbY1aVbxaQWA+11HnTf2xnY3vDIuhllkP8ELY/6jVNdtr15r2fWxYLIyoCdlCnSAo6cqz5Nznti64LsdKO5omXurizkEEFy80jsohktrpjnLAFJISzITvgZA9zvi0+FcJjts396Cl0FKySzTiTSgO24CxoT5Ioxkgc96YXgVzbIZ43CyKDjRnWAwwSDjYgE8t/Km2LgtzxcxxGVo4Yk+rjckuVXA7yViTmRs5xvjOB1ratNlj9peXsYXrdPJXGS7rjnn6Hb2g+LoL6LVG0DnMygsf3EYgfN/7Nc/YftVbG5ZMXLT3TDVLL3eGZQcDTHgL5bL5ZNabv4YrHDK5c/VvoJ1ddtwNI28QqveH28xmCwq5mBOBHnUCuc4x5YO9U6nTvZ8z4f1LtNqoTk1Fcr1Xuv0Z9GXlysUbyOcKilmPooyapzivbwTXCzrA8ToCqSRzFZQpOcN4WRhnfSVI96j+IR8T7hzObkQLjV3jMF3IAGGOW3PkajOAcPWeXQxIGknbntjz96zaXS/NSdtukadTqVCDlLhJWyx+znxb0uEulYp0mCgMP+Yi7H3TH7tN/HeFLcr9M4eqG4kH7ZLiSMsmOjR5VzkAYcY235Cqok7Gp92Vh7qD/ACxXbYcEvYba4RFa4tXGHSMNrR+ayIN/EpAJAO428senk0ebHG5Lj3R5eHxHTZpbYS59KYw8FtIO4gKQJecSlTVLJcl5BAQxUmXvCShVgV0DBLK3QZqag4VxBTrN9E5/4TWsfc+w04ZR6g5qmZzdQSd6xljkY57zUcsee7A7n3qwPh52kvrycI8qGKFSZMqO8cHIXcbZBxuMbDrmvN1Cyw5XFHp4HimuOb80WPwK6gvEcSQRLLE2iaJlRtLYBGCR4kZSGVsbg9CCK7oOCWcbaktrdG/EsMYP5hc0r2gKcZOnlLZ5f3jlwp98OR8qcVA6mrsUt8FIryLbJo6VbNcvEeFw3GkTxRyhG1KHUMAfMA9a394BWwGrCAl/FhtViIEGZbiaKOFRz1Bw2fYBTT6g2GarXt3wHVJLfXlwRb20R+jxQlkcOwAyXBzqL4A089vIguvZCKZbK3Fy5efuwZGbnqO5B9s4+VRZNCZxGE2nGnZtouIRjS3TvYhgqfUpuPOmKpHtTwFL2AxOSrAh45B9qORd1dfUH8wSOtLHAuIu+uC4AS6gwJVHJs/ZlTzR+Y8jkHlXnavE73o16efG0lqV/iRwwz2MmkZeIiRcc/Ds2P4C1NFL/au5kPc2sDaJbksC/WONBl2Hruqj96s2NtSTRfP7LNHw44lBHw+3RpY1fSxILAHd2I502G/ixnvY8fvr/jUDwbslaQRrHo16RjVISc/LYD8qlf6HtVH7CHH7i/4VocsbdopSkuGVdH2r+g8Ra5wxS4cicalKmMYCaVHiVo8ZB3DBiB1q74JldVdSGVgGUjkQRkEehFJd92VspiS9tHywCBg491wRXLwBW4beQ2yyu9pda1jjcljDIi6/Ax30MMjB5GtWLUQk9qKMmGSW4sE1r770NE1wqAs7BVUZJOwAHMk9BSW9/NxAlkZ7ez5Ky+GecfizzijPTHiPPYYq6eSMFciqMHN0jV8QOJRxTWkqkNPDKcwKdUrxyLofSg3yMhug8NUjevru3OCNU5OGGCMyHYjoRyIr6E4bwuKAEQxrGDudI3Y+bHmx9STVB8dTu7+YH7twx/8AuZ/lVOHKsmS6oty43DHVlgmmHsTZtJM2JGj0puUxqOSNtwcefypbllVdOpgis6qWPJdbBdR9BnPyqM+IlmeHSxNbXc4aVW1r3p1AAqQfBjCk9MYyu1fUa/UrHFwXbPifCNE801kfSf8A1ll3PDVMN6e8lPducfWNgkKp8Q5E52z6DyqqOwxxxn3ab/pc13dmuLvcQnWSSrENvsxwDqx545+1cHZD/bS4/HL/AND15niEf6Xddp/sez4ZL+slBxpxXP1+a/1H/wCJ3+zZvdP/ADFqqexX+sn/AJbfzWrW+J3+zZ/dP/MWqq7Fj69j5Rn+a153hP24/wC37HqeL/2J/wCrHK5vI4/2kiJn8TAfzp+t7Oe0tNmj+sx4Sra9UmFwGDYyB6dKq/tJxThs3DUaIL9NPdknQRKGBHea2xuuNWBkj7OOW23sj25vJZ0FxJ36xKWUMFADDAydAGTv1r2Z6yWeagkqv3v0PCx+GR0uKWWTe5L2r1a9f1JT4xTEQwxNEIymlRgggjfcHywvX1pV+HvGjZNNO0EkkJCpI6f7vckEjyPuOXrW/wCKHGWuJkLYBxqIHIbaQP0Jpv8AhDY6bJpCP2sjH3CgJ/MNXmeIvb8rXSSf5s9nwpbob0+22vbpfgkTfYi8jvbi5u42BAVIY1yNYRcuXZea6mfAz0jBpzEJpD4v2MiZxPbMbS5XlLCMA+jKMBgevn1zUn2d7RSmUWl8ojuCPq3U/Uzgcyh6OOZQ79RWfBlg0org15sUk9zG5IgKzrxVxXpNaCkqjtxf3l1dOIIgLXh+qRnmVhC8qKTq6d5pOyqNsgk7Yq0ezl+1xawTuulpYkdl8iygmkzj123FibKzObfUBd3O/d6QcmGI/fdsbkbAe9WBFGFUKowFAAHkBsBUWTNtKXbjgEkpju7XH0u3B0qeU0Z3aFj64yp6H3qf4zxSK1heeZwkaDLH9AAOpJwABuSRVd2/aTifEsyWxSytTkI7prncfiAPhHoeXkTVc5RS+bolFNv5SXTjkJtluiSI2UHkS2ScaNI3L6vDpG+dqip7g/0hZyOjRiSGaNQ+M6sxOAcEgMQrbZPKpDs/2fjtIFhDNKFcuGkwTqJzkbbb5PnkneurjHC47mIxSjKnBBBwysOTKejA8jXk3FPjrk302jtrzTSBxm54hwuFpWuYriFSAolQiXc4AyuM45kk9Kn+ATX8ojln+jxxsNRjCSGXBGQMlsKeWdj5V146V2qCnbqhhpK4lLcz8REllCk/9HKS6M+kNJKCCiNjGtV89hk+1MvHjP3D/RQpmx4NRwB6jOxPkDgZ51s+E0cKWIRARMrsLoP+07/m+rz6YPVcVfo4Jy3ehVqJcULXHu0qcSa2sQksLPKTdwyKVdUiUvoPmrsAMjnppwAxgDkKiPitbvF9F4hGur6JIe9xz7mQaXO3MDA9s56GpWKRXUMpBVgCCORBGQa7rb3J+RzTVTN4qifihYGLiMp6ShZB8xpP95T+dXmGxSV8Q7QXWIIrUzzhSwlzoWFT5vtqLEbJ6ZNcwZEpE8sbiJg4vb3Fv3csgRmUBs7YbbcdDvvSnNZ6Wx3kTD8QcY/x/SpGy4HG4UfSC0rD9hBBJLMuNiGAwFIPrU3bfC++lPgiMa+c7Ih/sIXYe1ezl1Xxq3LlefJ42n0S01/Dlw+a4dexy8L4vb2sWgM0jE5bSpAJ9C2Ntqy7Bx3Ml8bi3hEhBcnWxWNe8B5sAdxnkBn2rt478K7u2gefvIZFjQu4UsGwoycZXxfpVr9jLaK3tIUjAClFbV+IsASxx1JOaz6vVSlCON0l5F2k0UMeSWSLbk+2/wCUI/b26vhZSpc20ehtP1kMjMEw6nxq6g4OMah1x51XnZrii28jFwSrLjbmN8/lX0N2jliNtMJMFDG2rPIDSc1QXBuy73MSGGO5mdhuEgxEpydjM7BT55A61To8vw3cPJl+rwrNBwn00cfFPozuWid1zuVMeRn08Qx7V0cL4zHbKe7jZ3bmzkLy6ADOB86b7D4M3Tftp4YvRQ0h/wDxH61hxv4VXFvGTGou8n7aFkkjHX6rURJtnkc+hras8oy3xST/AJ6mR6WE8fwptuP1f5tU394j28E19chF8UsrY9APM+SqP0HnX0JwqwW3hjhT7MahR5nHU+pO/wA6Vfh5w9YRJ3RjlhJOmXSFnBGMxTLgHUDn2xyG1OeqvJz598uT1tPiUI8HrVA9tbVJLKYudJiQyo42ZHjGpWU9DkfkTU5UFx1BdzQ8PGSJfHcaSQVgQ5OSNxrYKg9zVELlkVFmRpRdnTb9u41ggUhri9eJGa3gGp9RUE6iPDGMnmTt5VjD2aveIHVxKQQwHlZW7HceU0o3b1VdvanDg/BYLVNFvCkS+SKBn1J5sfU1IV61nnGiys0hRY4kVEUYVVACgegFb6KKAr34oBZrnhlo+6SzSSMvRhDGSAfMEtyqYApd+MGYZuG3mDphnKOegWUDJP8ACrfpTHXn629yNem6Zx3/ABWCDHfTRx6uWt1XOOeMnesrPiUM37KWOT9x1b+RrO5s45Md5Gj45a1Vse2RtURxPsdZzDeFY3+7JEAkinzBXH65FZVt8y97vIleI8JW5VAx2SQPjAIOMbEH0yPnUtilfsHfysk0Fw2qW1lMZfq64DI59SDv7U0VfTS2squ+Tjfmfeo7sw2jit0i8pbeKVh/WVnjz7ldI/hqRbmfeq7ueDXjcRCSyKY72RQWiZ1kSK3Jl0LjBUEYBbJ3PSu6X+4cz/YLplQMCrAEEEEHkQdiDVfcOtzYzmybPdNl7Rj+Dm0JP4oycjzQjyNSC9nruH/VeIzYHKO6VZk9tXhkHvqNcPFbiafu7PiESwySP/ot3btqQTIpZTpbDo2AdjkEZGa35sW+NMy48m12iYdwoJJAAGSTyAHMml7h9q3Ex3supLI/s4gSrTj8cpG4Q9EB3G56CsI52u4biwufqboRskoXkQwwJo8/ajbn6cjUdxG3urWKGWa8kdY5oQyRRqsKRAgElVUu2wHM4yeWwrFp4whOp9+RpzOUo/J0WLw+2igQJDEkaj7qKAP0ruU5pQ4b2oMsikwNFbyHTHLIdLO3T6sjKq24Uk5JHIZGZn+lYu/Ft3q98V1iPPi0+eK9JNPowtNdkpLGGUqwyGBBHmDsRSZY8DvbJe6jCXMCbQ5bRKqdEcnwtpGwI5gU03V4kCF3OlRjJwTjJx06b866YpQQCDkEZBG4IPIiozxxmqkTjNx5QqngFzdbXLJDDzMUZ1O3ozHYfLPtTdBEEVUUYVQAAOQA2ArULpSSoZcjmMjI9x0rQeJxiQRGRe8K6wmRqK5xqxzxnbNIwUVSOOTfZ31i7YqGi7SW73LWqzKZ1XUUB5DyPruNue9c/E+NOsuiFFl7saplB8YBOAF6auZwfL1rraXLOcvog+1li1rdx30G0cpEd2nIMDsso6al5eowKniKhhbjiDzO7TLBlUjUEqDgZYlSMHxHy6elTt9IkcZd20qo3Y/53rz9VFSl8vZswNqPJHcY4ktvE0r5ONlUfadjsqL5sxwBUr2Q4AbZGkmw11OQ07jkD0jT+og8I89zzNRHZng0lzOL27XSqE/RID9wcu+k85G6D7q+pNPFXafDsVvtlebJudLoKKKK0lIUUUUBHdoODRXlvJbzLmOQYPmDzBHkQcEe1IcHEJbBhb8Q+x9mG7x9VIOiyHlHJ77HpVm1qubdZFKOoZWGCrAEEeoPOq8mOORUycJuDtC0DnccjWjiF9HBG0srBUQZJP8AL1J6DrWyTsDAufo81xa5+7DJ9X8kkDKvyApI7T8AFtdxm+eW5tGA7qWVvBHLvlZFQKgDDGGI6Y61ieka5vj8TStQnwTXw6DSR3F066WupjIqnmIwqomfkM/MU3VG8NYBcjGPTljA5Vlxa7YL3cODPJtGueXm58goyc+gFcVyfAfyo9WQMSVIIyRkEEbHB/I7VwcGj73iMsnMW0KxD9+Y94/9xY/7VcUPAOKQR6YmsNC52cz55kklgOZJJ5VKfD1GNoJ5NPeXTtM2nOMMcJjO+O7VOdaNPp5RybmU58yeOkM1I/beOe4vLSC0kSOaFZLnU66lHKJAR/W1OM+h8qeKVeyJ7+5vrvmGkFvF+5AMEj3kZz8hW9+hiXHIkds+JXmlHvrVre4gOYb628cXLdZACSsbctzn+qdwZbsj28gulVZXWKfkVJwr+qE7b/h5/LerKIqu/iF8P7OS3muI17iWNGcmMDQ+kE4ZOW/mMH3rPm08ciNGLO4sYOJ2CXETRSDKuMHzHUEHoQcEHoRXPYdmFRH1yySzOysZ3IMoZBhMEDA0jbHXJzzpfslmtLW1u4pddtJFFrgk30uyjeJ+YB38JyAeW2wdrC9SZBJGcqfzHofIisTxzxefBqU45PIX+L2F0ZI3kkWeJDlk7s6RgHBMa5L/ACyR5HlXNFxhy0qWveKoIGmCNZ0jJUEkeJXXOc6dOB5A1N8WusyJArFS6s7FThtKkDAPTJbn5A/LhuezVtIF1xAsowJMsJdv/mA6yfUmp/8Ap2/aI/AvoieAWaT2ul7KeeZJ5QZFxC4xI2C8hdGHh06lGT6GlaTs9JJezQoXSfKkywzu8dsjDDxvK/1jvsSEGB9YegwHu17LwxqyrJchWYsy/SZsMx5k4bJz133qQi4aiRGKECEEEAoANJP3vU53359ajLVL/E7HTvzI2Xspb93DGgeLuM928TFZBkYbxDc6s7+Z3qQ4PwuO1TRAukE6mySWZjzZmO7E+ZrTwriWq1imlIBZBqxyLcjpHM5IOAN6hOJcVvLiYW9oogGNUk0u7xx7/WaOSZx4Q51Ng+EAEiiKyTe1Mtk4RW5jPxDj0UOFY5lb7ES7yP8Aurzx61t4VwOSZ1nvABpOYoBuqH8T/ib+X8qq4Zw29S6tjZ3AWa8t2n72cAlhrZgCWRyD3ZTIAA2NWVZycYRRr+iyH7wyf0OF/lXo4sOz6sxzy7h1xXtLMXaC5T9tYyY/FC6v/d2Nboe2NmZFiaURSN9lJgY2PoNYAJ9jVpAYKK8Br2gCiiigCiiigCtVzbrIpR1VlYYZWAII8iDsa20UAr23YO1iyIe+hUnJSOZwmT5DJwPQYFTPDODw2+e6QAnmxJZz7s2WP5130UoCr8Sblo+HTlWKaiqO45ojuqO2emFJOamLWFURETZFUKuOWkAAY+QFdk0CyKyOoZWBDKRkEHYgg8xSuOwiR/6pc3VqOiJLqiHoElDKB6DFSTojKNnT2u4oba0llXeTTpjHnI50IP7RFcHD/h1bRwRKpkhnRFDTwSPHIzADLPpOlyTn7QNejstePPbm5u454IJO9C9zokZ1VgmohipALauQ3ApzrjdiMaQmPwrikH7G6gul6Lcx6JP/AKkWx9ytQHbXjt6thdLccPaNWiZTKk8Txrq8OSNmxk+VWlSL8YW1WUduOd1cxQ49C2o/otLZ3ajO5tgnB4gF/ZQQvpI/AEYgj2BFbRwZ7Y95aeOFvEYCdxnfMbH/AKTTHNaq0ZjI8DKUI9CMfyqP7OyEQCNz44MxN/ByPzXS3zpKKlwyMZNcoQ+O8aCTrfxhniiBguo8ESRjVqDFTuCrZz5gg8t6mrPtVZSoXS6h0gZOXVSB6q2CPype7Zdoe9k1cNt5Jp4iEkuo0JiA5mJiBiUeYOy5yDmkyK6eTEoaNGcBiY4YFznfnoz8815+bDGPbPW0OHLqm1jXK7LJ4P2yt586yYCSdHfeBZFBOGjZsBtsEgbjVWd52kWTMVkVnnbYMh1RRdNcjjwgDnpzk4xSDJxG7C6mnmKjf6xVZNv30Iph+HfHBfyPb3bmN1AKQRr3SSLgElsHWW6lMgYI574jDApv5f5+BLV4p6VL4jTu+uevyJ+3YhUtLBQ7xKI2mbeKEAYy7ffkxv3YOckZwN67L/hiRRJYRFjJdkmaQn6xkGO+lcjG5GI1xsDIoAAFTt/eQWVuWYCOKMAKiKNydlRFHNidgB51A9n76JLhmu5okv7gL9QXGqKMZMcI9dyx82Y9AK34sMcfv6nk5Mrn7HnbKJYLjh11gKsM3ct5Kk692PkG004qd6he2XCfpdlcQYBLxnRn8Y8Sf3gKrPspDxe/VZYLyWGAYUmZwzM6ga9ICbrqyBkjlzznF3TK0rRdNRXaPg1tdRFbqNHQAklhuoxuQ3NcDfIIrPg/DpIh9bcSTMfxYCj2A/mSajO1CG8JsIyQrrm5cfcjP3c/ifljy9K4wkZfC9GHDosszIWkMRc5buu8bu85/qY+VNlarWBURUQBVUBVA5AAYA/KttQLQooooAooooAooooAooooDFetZVivWsqAKKKKAKR+1Q77i3DofuwrLcuPYCND/aY08UicEl7/AIvxCXG0CQ26n18UjgfMiurs5LocqjOLcFinDa9QDACQKxUSKPuvjmPyPTOKk68YbVMrOWytI4kWONFRFGAqgBQPYVSl5wxrG9EEkTOrM7QBCh1ICWXILDGkHG+MlDjNXgDtVD8W4ubq9lu1Jxq0QHyjTYEfvbt/FVWdwik5eTPR8LxajNOeLA6cotN+i/PvzXJOTTtdSxWQikR5WVmDaMdyrAyHIYg7DTjn4qsDtJ2YiuikgxFcwkNDMo8Skcgw21oeRU9ORFVNxHjErhGUKs0LB43Gchh09mHhI6g1cnZrjKXltFcJsHXdeqsNmU+zAj5VOOaOVumYsnhmfQRUcsau+naZyWPBpJJVuL1keWP9lHHq7mI4wXGrd5Dv4zyBwANya27RwxRX9yl3cSDVcRzQqjBDmUBRLkDUxj0kYzgBc9auK5h1oyamXUCNSHDDPVT0PrUPZ9kbWJZAIyzSqUeWRmklZWGCNbktjHQbVDPheSG1Nr6rshCe121ZHfD3js86zQ3ABktH7tpc/tTk4bTjw+EKeZznpWPYNu6mv7PkILgyIP6k47wY9A2qvOwvZi4s5rp55UkEpjCFc5IjUqHfIwGIxkDO4PnXD2oing4rbyWzJGb6JrdnkBKK8fjVtIxl9OQM7bVKG5QW/vz9w6cml0OXEr8qViiAadx4VPJR1d/JR+p2FdfCeGLAhAJZmOp3P2nY82P+HIDajhPC1gU4JZ23eRvtufMny8gNgOVdzcqN2TSo8TlWVeLyr2uHQooooAooooAooooAooooDFetZVivWsqAKKKKA13EwRWdjhVBYn0AyaQvhQhaze5b7V3PJMfYtpX9F/WpH4s8SMHDJ9G8kwEKAcyZSFOPXSWPyqU4Fw4W1tDAOUUap+Qwf1zUodkJvgklr2sFNRvaLja2sWo7u20adWP+A6n/ABqT4IxV8IXe33GWyLGA4lnUmR+kUR2J/eb7Kj3PlmuOD2IeRYzsoG4HkvQfoKaJJz3btu1xISzOcc/Ieg5AUp2lw0ThhzXmD16EGsWfJjcoXyvM+n8H0mrhg1G1bZNVD1unz9FbVe1jg/DIiunu1x6DB/PnXnwzvPo13PZMcpITJF6OANa/NdLfwtUe/aRNOyNq8jjH50uPdyLIs6ftY3Ei+pH3fYjK+xq7NqMSlHZ9/seb4b4P4jPDmWqv1im7e5enfa4fq67o+gqK4+EcRS5hjniOUkUMvnv0PqDsR5iuytJ44Uv9t7DvLcSAeO2dZ090zn+6Wpgr1owQVO4IwfY1xnV2bbG5EsaSLydQw+YzW2SlrsLIUjltm+1bSFR6oTqU/qfypk5n2qovMhXtFFAFFFFAFFFFAFFFFAFFFFAYr1rKsV61lQBRRRQFd9tf9K4tw6z5pDqu5f4No/7238VO9JXYsi5v+JXvP60W0f7kIGoj0Lb/ACp1qyK4Kpvk8pB7TcLlS4a4mLSRH76jJiHQFeg/rD16mn+vCKSipI7jySxy3R7EA8OjdNUTZ8jnIPp6VAy8HE7AA6W8/T1p24p2WIJls2EUnNoz+yf5fdP6e1KlheGKXTIpR12ZTz9x5+dZs2KFrjjzPY8N12ojDJHfcq+S+7p8fXyo0z9mEAx4g34s5/TlSw9uwcocag2n098+XWrRs3a42gUOORdto19PNj6D5kV2QdhrUt3k6CeQnJ1DEefRBsf4tVSzabHKtnBV4V43rMG//wBDcrXF9qX7fT/lEN8J7he7uII27yOKXKuPsZkUM6g8jhsn+MU+AUQwKgwiqoHIKAB+QrZV64VI8uTcncuzwCvaKwkfHvQ4LV/ci14nC3Jb1TEfLvEGpSfdRgU3oKTPiFw5prGV0OmaDE8TdQ8XiH5gEfOmbgPERc20M42EsaPjy1KDj5ZxUJKmWRdo76KKK4SCiiigCiiigCiiigPCa81ivSKNNAeJ1rKvAK9oAooooCt+wtwnD1HDbomOcSSFHcYS4DOWDI/ItggFT4sjlT3XnF+Ew3UTRTxrIjcww/UdQR0I3FK8djxGyXTFov4F+yrv3dyq9F1nKS4G2W0nbrU1IrlD0Gmik5viNaxyd1dJPaygAlZY84B5HMZYYPntXb/7e8N/8bB/bqVohtYxkVw8S4RBOVM0SuUOx/7HHMeh2qKHb3hv/jYP7VYSfEHho/8AjIj6LqY/koNHR2mjo4HKkV5c2wKjUFnRRgeFhobA8gwH50x1Vl9xWe5v47+0t5XtLRCkjaGWSZZPt92rAFwmFbA8j5im2Ttnw9QCbyJcjOC3i9iv2gfQjNRVEmmM1YlwOtJd18RbFfsmeb/lwyH9WCr+tRN78RpdJMFiQACczyKvIZ+wgYn8xXeCJYxlzyqM4xx22tBquJkQnkpOXb0VBlm+QqB7PWN3xK2iuJr14o5lDd1axiMgHoZGLufLbFMfBOyNnanXFCveHnK+XlPu75b9a5u9CWz1IG6a64pG8UUT2ltINLzzDEzodiIoua5G2p8bHYGmzgfDFtbeK3QkpEgRS2NRCjGTgAZrvoqLdk0qCiiiuHQooooAooooAooooAooooAooooAorw1FcR7S2kDaZbiJW/BqBf+yMn9KAlqKTOMfEmxjhlZJ1MqoxRGWRdbAHCjUozk4HzqqpO0txHpuFup2D41SCV2COd94ie709NOP+1DjZM/E27A4jJNADIUiEUy6HwGXLgBgNzhgOWB1NR0CysocWqurDIaN4mB/PFcnAuMmVnEp+teSR86WCtqbUSueQ3OBzAxUtweTTeNGowrxF2HTUGChsdCQSD57eVWQSbpmXUzlGLkvI4b3iCwgd9C8YY4GoIAfnqx8+VW38O+HrHw+BdUcmAxVkKsApYlV1LsxVSFz6VWPbWMN9H0kCYSjTg+LSftfw7DPtUz8PL9YeJGBXCieJnePOxdSulgOWsrqzjmF9KZI06O6XL8SCk12W5iql+JqmG8NxMCITGqRsFyoOSXBxvqJxz6AeVW1Xzz2one7S5uGOubLqBz7pUcjukHTAG+PtEk1BGiXodyyyt+zt5SD1bSi/3jn9Kj+KfSc90O6DMDqVCWKAjYszAKM+WCeeKbuD6O4i7sgoEULg5GAB1pX4ZcgLIZCFPfSBiSBk6jjc+mB7AVdOKijztPnlkm/RFlfDrjcSWRhfEIs1VWZ5FKlCMiQthcAkMNwMFTTFwjtPaXTtHbzxyOoyVU745Zx1Geo8xXzrf3Ert9IWM92wUJqZdOoMQrMueYLNjPInNd/DONyRTQtbnvZLcmSSR2OhsqVZc89J1dPIYFU0eimfSVFVDa9ueISorloI9QyFEROAeWSz77eldlv29vY95IoZ16hNUT49MllJ9Dp96UN6LSoqF7M9poL5C0RYMhxJG4xJGT0Yeu+CMg42NTVcJBRRRQBRRRQBRRRQBRRRQBRRXjcqAqvtl2nluZpLeCQx28TFJHQ4klcbMoYboinYkbkg7gUvW9uqDCKFHoOfv5n1rg7NyAwKNQZlJDkdW1Ek+uc5z61KVJFE22yP41H4Vk6xsG/hJ0sPmpP6VA8R4XpuCqOUWUqGA5YfUOXlqX+9tUv2gjlbQqhu7OdejGr02PMeYqHmtbhpu8xIVBUksmMlckAIDnSM9OpzijJR6OSOeWWZY5mDFCVCk6AxGxGpRsSOX/APa7p7VMiYGXQngljLsJIxnzByQM5xnluDWiezkaG4kkUqdQkTYg6uuARkDBHluKkrl5YgwkVD3gCGcnC4wcGRfPcjPI7Vw6/oTVtaom6KBkc+p9ydzWu7TS0Uq+F45on1Dn4XXO/wC6SK54+KwRoqiUPpAHh8bHAxyXNRvGb+V0JWPTGpDFX+1JgjCFRyUnG3M10gk7PoLtPcNHZ3MkezpC7KfIhSQapTg9ksUa4HiZVLnJ8TYGSc9TVzccuF+gTPMrIpt2MijdlBQ5A9RyqiOFcaIiTv0YHSPGqlkIx1xkg+9cRZkujt4lZwrG7sgwAWOnKk/2cbmoi34csYC6EMrgudYJjhXzweZ6eZIPQVJ3vELeWNk7+Nc/1hkEEEbHfmOVcZjlukc+BUIK6kzmXTnHPkmon3rpBWiF4TZiSdVOTEdTKG+8FyM4GAMmu3hUkawSqCodoQefPZsj3BJ29q6IOFNJHbSxNp0xgYyV3O7EEA8yTmt1t2a0HUGTJ5how6jy06zkH1J3rhJyRNWNykiAxkFeW3TbkfKt9cfDeHiENhizO2pmOMk8uQ2Ax0Fb7m5SManYKPU/y8z6CpFT74OrhF41ve2sqffkEMgH3kk23/dbSw8t/M1dYr5vmuZpZYmiDKyyKbdB+0kkyCpI6Lz28sk19HpyGefWosuh0ZUUUVwmFFcM/FokkEbOA3lvtnz+W/oNztWVvxKN2KgkHDHxKQCFOliCRggHH5igOyitP0pPD418X2fEPF7efyoF0hOAwO+Dg5wcZ3xyoDdRWh7tAhk1AoASSNxtz5UG7QFgWA0kA52GTyGTzzQG+tc8epSvLII257jFajfRgkF1XBx4jjcAE4zz2IraJ1yBqXLDKjI3HmPOgPnfjXZ+ThsixykxEeGOdR9TMo5ahyDY5qcEb4JG9bYeKPjeMSDzicHPybGPzNXxxFYJYZO9CSwgEuCA64Xc7b5I/Oke4+GfC5NTJ39qQRq0yMmM8tpQwAOem3TpXbIOFiA/HAP9zP8A2B/+1YjjTH7NvL/EUUfzNWRF8NbJMq89zKRjIaYBhk4H7JVOPWuyLsDwpQcxhtJ8ReeVsH1zJt1rtnNhUHFLiWRdJCpqIwi5kkc5yFAAHMjkM11W/DpLy5gs7lmgd5HjlVApIdUMikjPLA55I3q7ODdm7G2kzbwxJIRnI3fT6EkkL7bVtHDLWG574QotxP4e8CHW2FyckDbYemcVyySjRV8vwuv7dgttLBNEf+LrjZfyDZHz+VT/AGa+GbJMk17MspjIZIY1IiDDcMxbd8HcbDerCublY11NsBnoTyUseXoDXsVyrZwRsceW4Onr67VyztK7NjqCMEZB5g1UvGPhpdRSMbFongJJEUrMrx530qwBDL5ZxgYG9Wo19GCBrXLMVAyPtAFivuACcelZC6TbDruCR4huBzPsKBpPspm3+Gl/dNpuO7toQfEVbvJG9gMDHqSPY1C8a4IbG7ksreV9T9ysPfFRlpGwzLgY0jYZA86v2K/jZQ4ddJCkNnwkN9nBPPNYzLCzgv3ZePxDVpLJ/WGd196ClVHz5Nwu4sz3conhb93vImJPNGCkEE742O+4Fawbo/Za5I9LOQ/ySvoS44pEnNiRp1kqCyhfxMQCAux39D5Gt0N2j69LA6GKt5AgAkfLNds5sR88pa3Tc/px9FtJV/Xu67LLsjxGZvqbNo8/765YAj5El/yB9qv0XCHTh18X2dx4vbz+VeR3KMcK6k+QYE7c9vmPzpY2oU+xHYRLI99M/f3JGO8IwqA81jXpnq3M+nKnKuMcSj/F93VyOAMZ54xnG+OeN6DxOMBSSQH+zqVgeYGSCMgbjc7bjzrhI7KK4zxOIavF9k4Ozc9WnC7eI6vD4c77c66IZQ6hlOQdwaA4LngyvIX1ONQAdQfC2Bp3Hscfywd6xbgoYMrSOQVdRyGkSNqOMDc7DBPl60UUAJwNAFGWOk5ycEk96Jjud92H+TvWUfBUBBBOwUdN9JkPl171vyHrRRQGUXCVEDQlmZXBBJxnBGMD0x0/7VqueAxsGC+AMckKq43jMZ2IxupO/wD6V7RQGUvBUZw5JyDnp+KJvLzhX8z6Yxj4GivGwZvq1VQM7HRq0kjlnxGiigM7fg6pA8OpirgrnbKgqEwu2AABsOXy2rXc8EEgOuRyxIOoYGAFZQoA6Ydvm3yr2igPf6FXWWDMAdPhGMeHRg8tz9Woz5fLHLwzgTI5aQrgCNUC4O0RkIydI/4nry50UUB2WXB1iZSrNhUCY2wdKhQTgbnA/wAjapHFFFAcvELATKFYkYzyx95GTr6OT8hXPLwYEgh2HiDEDTviQSgbjYZGPYn3ryigCLgqqR422csBtgZR0wNth4yduvzz6vBVDxOGYd0qqqjGk6VdRkY8nP5D1z5RQGt+z6mNU1t4VC5wuSBG0fUYyVY/52rbJwVCXOTlwwOw+8qL1HlGv+cUUUBi3BQVK94+GTQ/Il1yx3JGQfEwyN/F54NdEvDgyuuo4fJPLmccsjpjl670UUBpPBwSpLnIIJ2QaiJO8HIbeLy59c868TgiADBYEDGds7IyeX9Yn3oooAk4HGZGfkWUggKvVNHMgkjAHhPhyM4rFeBIFChiB4s6QoBDlSygAYUHSOXqeZzRRQGUfBVUyMrEGQ5JwvVy5ByPENyN+QOPWu2xthFGsa7hRgZ9Pbai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data:image/jpeg;base64,/9j/4AAQSkZJRgABAQAAAQABAAD/2wCEAAkGBxQSEhUUExQWFhUWGR8bGBgYGBgfGBseHBweHCAcHB4bHyggHB8lIBwcITEhJikrLi4uFyAzODMsNygtLisBCgoKDg0OGxAQGzAlICQsLDQtLDQsLCwyLC0uLCwsLSwsLiwwNywsLDQtLywsLCwsLCwsLCwsLCwsLCwsLCwsLP/AABEIAOYA2wMBIgACEQEDEQH/xAAcAAACAgMBAQAAAAAAAAAAAAAABgUHAgMEAQj/xABLEAACAQMCAwYCBwQGCAMJAAABAgMABBESIQUxQQYTIlFhcQeBFCMyQlKRoTNygrEVYpKi0fAkNDVDU3OywVSz8RYXRGOTo8LS4f/EABoBAQADAQEBAAAAAAAAAAAAAAACAwQBBQb/xAAwEQACAgEEAAQDBwUBAAAAAAAAAQIRAwQSITEFQVFxEyJhMoGhscHR8CQzQnKRFP/aAAwDAQACEQMRAD8AvGigmlri3buxt3Mbza5F+0kSvIy/vCMHT86AZaKgezvbCzviy28wZ1+0jBlkHrpYA49anqAKxZgNzSZ277VSwyRWdkFa7mGctukUfIyMPkcex58jEx9kkdf9Mlmu3P2mlkcJnrpjUhVH6+tU5c0cfZZDE59FlA1ycY4lHbQyTynEcalmPXboB1J5AeZqvnvjwYK6d7JZswSSEsXaIt9l4ixzpzsUJ6gjHI49u75OKPYWNvJqhuj38zL/AMKPp5g6gR6MozU8c1NWiMoOLpmA4jdT2rcRu7yWygI1QwQCPVpOyai6sXd9sL6j5OvYmS6azia82nYEkYAYKSdOsDbXpxnHWl/4m2ZFnFKiahZ3EU/dgc0jJDAD0Vs/w04cJ4pFcxLLA6yIwyCpz8j5H0qxkTtorwmjUK4D2ivM0gdvu2EtrOluDHAkq5SeRJJdZJ0lNEZVkxkeI5znYUA8x3kbMVV1LDmoYEj3Gc1x8X4/b2uO+kCs32UGWkb91FBdvkKr207AH6Mkbd1BdQEGG8txh3wMhpMgEk5wwJOcZ64rb2DKNCzFf9KV2jumY6pDKhw2WO+DzA5AHHSqs2T4cbonjhvdWMMnbWQn6rh926/ibuI8+yvIG/MCsP8A3hRR/wCtW11bD8bxa4x7tCXx88V00v8Aay+f6q1gbTPdNoVufdoN5JMei8vUisuPVTlJKkXzwRjG7HK17UWcjKsd1AzOMqolTU2fIZzUsKrPiHYgR2aW9qY4o4j3sszRGW4Zo2WRQqrjOSpzgjkFA3qR+G/aqa9edHZZEhxh2jEU2o81aIO2APxbeWNjW+jL2PlFc93fRxDVLIkY83YKP1NQkvbzhq8762+Uqn+RoBjrFxkeVL8PbvhrHAvrbJ85VH8zXRe9rbGJdUl3Aq/8xCfkAcn5UBXvCOzUTTzWV53ovkzLDeLLJ3ksTNs6nVsyHwlOXlTN8Ou0Mspnsrs5u7NtLNy71D9iT3Ixn3U9a5OzMrX3EJeI926W6wiC21gqZAW1vJpO4GQAPMfOuXtqy2HEbLiOQqyN9GuMnAKMMhz+7jJPkgro8yy6KQW7dS5hue5A4fLMIVc6u+OvZJ8HAWIttg5JBB9Kfa4BR7aXzySR2MLshkUyTyKcOkIOnSp+60jHSD0VXPPFa+GcPit0EcKLGg6KMfMnmT6neoqzuO84vxIn/diCMewQt/NjU/Xmaqbc9vkjbgilGxb7Y9n++Tv7caLyHxwyps5K76CfvAjIwcjfyyKaOwHaccRtFlwFkU6JU/C457dARgj39K10tcJI4dxKY50wXsTOB0E8PiIHTxIWb5GrNJl/wf3Ec8P8kaeyrfSL3iN4dyZzBGT0SEAeHyBOD8qa6UfhUpPD0c85ZJHPuXI/7U3lT5Vnzu8jLcSqKIXtZB3kCx9ZJoVHzlQk/IAn5Gpe07HWsN4byJDHKQwYKx7s6+Z08gTz2xvvSr2jmupLuEWSLK1lpnlQsBq7zVGqAnbVp7w7kY2PobIQ5AJGDjl5em1b9JGsfPmZNRK5ntLVx2FsWcyLEYXbmYJZIs+4jZQfyplrCZcitRQI/aXsnYwQmRopJ5CVjiWW5uGDSOdKg5c4GTknoqmlJvhlaxgd7dmOVgWyDGqbY1aVbxaQWA+11HnTf2xnY3vDIuhllkP8ELY/6jVNdtr15r2fWxYLIyoCdlCnSAo6cqz5Nznti64LsdKO5omXurizkEEFy80jsohktrpjnLAFJISzITvgZA9zvi0+FcJjts396Cl0FKySzTiTSgO24CxoT5Ioxkgc96YXgVzbIZ43CyKDjRnWAwwSDjYgE8t/Km2LgtzxcxxGVo4Yk+rjckuVXA7yViTmRs5xvjOB1ratNlj9peXsYXrdPJXGS7rjnn6Hb2g+LoL6LVG0DnMygsf3EYgfN/7Nc/YftVbG5ZMXLT3TDVLL3eGZQcDTHgL5bL5ZNabv4YrHDK5c/VvoJ1ddtwNI28QqveH28xmCwq5mBOBHnUCuc4x5YO9U6nTvZ8z4f1LtNqoTk1Fcr1Xuv0Z9GXlysUbyOcKilmPooyapzivbwTXCzrA8ToCqSRzFZQpOcN4WRhnfSVI96j+IR8T7hzObkQLjV3jMF3IAGGOW3PkajOAcPWeXQxIGknbntjz96zaXS/NSdtukadTqVCDlLhJWyx+znxb0uEulYp0mCgMP+Yi7H3TH7tN/HeFLcr9M4eqG4kH7ZLiSMsmOjR5VzkAYcY235Cqok7Gp92Vh7qD/ACxXbYcEvYba4RFa4tXGHSMNrR+ayIN/EpAJAO428senk0ebHG5Lj3R5eHxHTZpbYS59KYw8FtIO4gKQJecSlTVLJcl5BAQxUmXvCShVgV0DBLK3QZqag4VxBTrN9E5/4TWsfc+w04ZR6g5qmZzdQSd6xljkY57zUcsee7A7n3qwPh52kvrycI8qGKFSZMqO8cHIXcbZBxuMbDrmvN1Cyw5XFHp4HimuOb80WPwK6gvEcSQRLLE2iaJlRtLYBGCR4kZSGVsbg9CCK7oOCWcbaktrdG/EsMYP5hc0r2gKcZOnlLZ5f3jlwp98OR8qcVA6mrsUt8FIryLbJo6VbNcvEeFw3GkTxRyhG1KHUMAfMA9a394BWwGrCAl/FhtViIEGZbiaKOFRz1Bw2fYBTT6g2GarXt3wHVJLfXlwRb20R+jxQlkcOwAyXBzqL4A089vIguvZCKZbK3Fy5efuwZGbnqO5B9s4+VRZNCZxGE2nGnZtouIRjS3TvYhgqfUpuPOmKpHtTwFL2AxOSrAh45B9qORd1dfUH8wSOtLHAuIu+uC4AS6gwJVHJs/ZlTzR+Y8jkHlXnavE73o16efG0lqV/iRwwz2MmkZeIiRcc/Ds2P4C1NFL/au5kPc2sDaJbksC/WONBl2Hruqj96s2NtSTRfP7LNHw44lBHw+3RpY1fSxILAHd2I502G/ixnvY8fvr/jUDwbslaQRrHo16RjVISc/LYD8qlf6HtVH7CHH7i/4VocsbdopSkuGVdH2r+g8Ra5wxS4cicalKmMYCaVHiVo8ZB3DBiB1q74JldVdSGVgGUjkQRkEehFJd92VspiS9tHywCBg491wRXLwBW4beQ2yyu9pda1jjcljDIi6/Ax30MMjB5GtWLUQk9qKMmGSW4sE1r770NE1wqAs7BVUZJOwAHMk9BSW9/NxAlkZ7ez5Ky+GecfizzijPTHiPPYYq6eSMFciqMHN0jV8QOJRxTWkqkNPDKcwKdUrxyLofSg3yMhug8NUjevru3OCNU5OGGCMyHYjoRyIr6E4bwuKAEQxrGDudI3Y+bHmx9STVB8dTu7+YH7twx/8AuZ/lVOHKsmS6oty43DHVlgmmHsTZtJM2JGj0puUxqOSNtwcefypbllVdOpgis6qWPJdbBdR9BnPyqM+IlmeHSxNbXc4aVW1r3p1AAqQfBjCk9MYyu1fUa/UrHFwXbPifCNE801kfSf8A1ll3PDVMN6e8lPducfWNgkKp8Q5E52z6DyqqOwxxxn3ab/pc13dmuLvcQnWSSrENvsxwDqx545+1cHZD/bS4/HL/AND15niEf6Xddp/sez4ZL+slBxpxXP1+a/1H/wCJ3+zZvdP/ADFqqexX+sn/AJbfzWrW+J3+zZ/dP/MWqq7Fj69j5Rn+a153hP24/wC37HqeL/2J/wCrHK5vI4/2kiJn8TAfzp+t7Oe0tNmj+sx4Sra9UmFwGDYyB6dKq/tJxThs3DUaIL9NPdknQRKGBHea2xuuNWBkj7OOW23sj25vJZ0FxJ36xKWUMFADDAydAGTv1r2Z6yWeagkqv3v0PCx+GR0uKWWTe5L2r1a9f1JT4xTEQwxNEIymlRgggjfcHywvX1pV+HvGjZNNO0EkkJCpI6f7vckEjyPuOXrW/wCKHGWuJkLYBxqIHIbaQP0Jpv8AhDY6bJpCP2sjH3CgJ/MNXmeIvb8rXSSf5s9nwpbob0+22vbpfgkTfYi8jvbi5u42BAVIY1yNYRcuXZea6mfAz0jBpzEJpD4v2MiZxPbMbS5XlLCMA+jKMBgevn1zUn2d7RSmUWl8ojuCPq3U/Uzgcyh6OOZQ79RWfBlg0org15sUk9zG5IgKzrxVxXpNaCkqjtxf3l1dOIIgLXh+qRnmVhC8qKTq6d5pOyqNsgk7Yq0ezl+1xawTuulpYkdl8iygmkzj123FibKzObfUBd3O/d6QcmGI/fdsbkbAe9WBFGFUKowFAAHkBsBUWTNtKXbjgEkpju7XH0u3B0qeU0Z3aFj64yp6H3qf4zxSK1heeZwkaDLH9AAOpJwABuSRVd2/aTifEsyWxSytTkI7prncfiAPhHoeXkTVc5RS+bolFNv5SXTjkJtluiSI2UHkS2ScaNI3L6vDpG+dqip7g/0hZyOjRiSGaNQ+M6sxOAcEgMQrbZPKpDs/2fjtIFhDNKFcuGkwTqJzkbbb5PnkneurjHC47mIxSjKnBBBwysOTKejA8jXk3FPjrk302jtrzTSBxm54hwuFpWuYriFSAolQiXc4AyuM45kk9Kn+ATX8ojln+jxxsNRjCSGXBGQMlsKeWdj5V146V2qCnbqhhpK4lLcz8REllCk/9HKS6M+kNJKCCiNjGtV89hk+1MvHjP3D/RQpmx4NRwB6jOxPkDgZ51s+E0cKWIRARMrsLoP+07/m+rz6YPVcVfo4Jy3ehVqJcULXHu0qcSa2sQksLPKTdwyKVdUiUvoPmrsAMjnppwAxgDkKiPitbvF9F4hGur6JIe9xz7mQaXO3MDA9s56GpWKRXUMpBVgCCORBGQa7rb3J+RzTVTN4qifihYGLiMp6ShZB8xpP95T+dXmGxSV8Q7QXWIIrUzzhSwlzoWFT5vtqLEbJ6ZNcwZEpE8sbiJg4vb3Fv3csgRmUBs7YbbcdDvvSnNZ6Wx3kTD8QcY/x/SpGy4HG4UfSC0rD9hBBJLMuNiGAwFIPrU3bfC++lPgiMa+c7Ih/sIXYe1ezl1Xxq3LlefJ42n0S01/Dlw+a4dexy8L4vb2sWgM0jE5bSpAJ9C2Ntqy7Bx3Ml8bi3hEhBcnWxWNe8B5sAdxnkBn2rt478K7u2gefvIZFjQu4UsGwoycZXxfpVr9jLaK3tIUjAClFbV+IsASxx1JOaz6vVSlCON0l5F2k0UMeSWSLbk+2/wCUI/b26vhZSpc20ehtP1kMjMEw6nxq6g4OMah1x51XnZrii28jFwSrLjbmN8/lX0N2jliNtMJMFDG2rPIDSc1QXBuy73MSGGO5mdhuEgxEpydjM7BT55A61To8vw3cPJl+rwrNBwn00cfFPozuWid1zuVMeRn08Qx7V0cL4zHbKe7jZ3bmzkLy6ADOB86b7D4M3Tftp4YvRQ0h/wDxH61hxv4VXFvGTGou8n7aFkkjHX6rURJtnkc+hras8oy3xST/AJ6mR6WE8fwptuP1f5tU394j28E19chF8UsrY9APM+SqP0HnX0JwqwW3hjhT7MahR5nHU+pO/wA6Vfh5w9YRJ3RjlhJOmXSFnBGMxTLgHUDn2xyG1OeqvJz598uT1tPiUI8HrVA9tbVJLKYudJiQyo42ZHjGpWU9DkfkTU5UFx1BdzQ8PGSJfHcaSQVgQ5OSNxrYKg9zVELlkVFmRpRdnTb9u41ggUhri9eJGa3gGp9RUE6iPDGMnmTt5VjD2aveIHVxKQQwHlZW7HceU0o3b1VdvanDg/BYLVNFvCkS+SKBn1J5sfU1IV61nnGiys0hRY4kVEUYVVACgegFb6KKAr34oBZrnhlo+6SzSSMvRhDGSAfMEtyqYApd+MGYZuG3mDphnKOegWUDJP8ACrfpTHXn629yNem6Zx3/ABWCDHfTRx6uWt1XOOeMnesrPiUM37KWOT9x1b+RrO5s45Md5Gj45a1Vse2RtURxPsdZzDeFY3+7JEAkinzBXH65FZVt8y97vIleI8JW5VAx2SQPjAIOMbEH0yPnUtilfsHfysk0Fw2qW1lMZfq64DI59SDv7U0VfTS2squ+Tjfmfeo7sw2jit0i8pbeKVh/WVnjz7ldI/hqRbmfeq7ueDXjcRCSyKY72RQWiZ1kSK3Jl0LjBUEYBbJ3PSu6X+4cz/YLplQMCrAEEEEHkQdiDVfcOtzYzmybPdNl7Rj+Dm0JP4oycjzQjyNSC9nruH/VeIzYHKO6VZk9tXhkHvqNcPFbiafu7PiESwySP/ot3btqQTIpZTpbDo2AdjkEZGa35sW+NMy48m12iYdwoJJAAGSTyAHMml7h9q3Ex3supLI/s4gSrTj8cpG4Q9EB3G56CsI52u4biwufqboRskoXkQwwJo8/ajbn6cjUdxG3urWKGWa8kdY5oQyRRqsKRAgElVUu2wHM4yeWwrFp4whOp9+RpzOUo/J0WLw+2igQJDEkaj7qKAP0ruU5pQ4b2oMsikwNFbyHTHLIdLO3T6sjKq24Uk5JHIZGZn+lYu/Ft3q98V1iPPi0+eK9JNPowtNdkpLGGUqwyGBBHmDsRSZY8DvbJe6jCXMCbQ5bRKqdEcnwtpGwI5gU03V4kCF3OlRjJwTjJx06b866YpQQCDkEZBG4IPIiozxxmqkTjNx5QqngFzdbXLJDDzMUZ1O3ozHYfLPtTdBEEVUUYVQAAOQA2ArULpSSoZcjmMjI9x0rQeJxiQRGRe8K6wmRqK5xqxzxnbNIwUVSOOTfZ31i7YqGi7SW73LWqzKZ1XUUB5DyPruNue9c/E+NOsuiFFl7saplB8YBOAF6auZwfL1rraXLOcvog+1li1rdx30G0cpEd2nIMDsso6al5eowKniKhhbjiDzO7TLBlUjUEqDgZYlSMHxHy6elTt9IkcZd20qo3Y/53rz9VFSl8vZswNqPJHcY4ktvE0r5ONlUfadjsqL5sxwBUr2Q4AbZGkmw11OQ07jkD0jT+og8I89zzNRHZng0lzOL27XSqE/RID9wcu+k85G6D7q+pNPFXafDsVvtlebJudLoKKKK0lIUUUUBHdoODRXlvJbzLmOQYPmDzBHkQcEe1IcHEJbBhb8Q+x9mG7x9VIOiyHlHJ77HpVm1qubdZFKOoZWGCrAEEeoPOq8mOORUycJuDtC0DnccjWjiF9HBG0srBUQZJP8AL1J6DrWyTsDAufo81xa5+7DJ9X8kkDKvyApI7T8AFtdxm+eW5tGA7qWVvBHLvlZFQKgDDGGI6Y61ieka5vj8TStQnwTXw6DSR3F066WupjIqnmIwqomfkM/MU3VG8NYBcjGPTljA5Vlxa7YL3cODPJtGueXm58goyc+gFcVyfAfyo9WQMSVIIyRkEEbHB/I7VwcGj73iMsnMW0KxD9+Y94/9xY/7VcUPAOKQR6YmsNC52cz55kklgOZJJ5VKfD1GNoJ5NPeXTtM2nOMMcJjO+O7VOdaNPp5RybmU58yeOkM1I/beOe4vLSC0kSOaFZLnU66lHKJAR/W1OM+h8qeKVeyJ7+5vrvmGkFvF+5AMEj3kZz8hW9+hiXHIkds+JXmlHvrVre4gOYb628cXLdZACSsbctzn+qdwZbsj28gulVZXWKfkVJwr+qE7b/h5/LerKIqu/iF8P7OS3muI17iWNGcmMDQ+kE4ZOW/mMH3rPm08ciNGLO4sYOJ2CXETRSDKuMHzHUEHoQcEHoRXPYdmFRH1yySzOysZ3IMoZBhMEDA0jbHXJzzpfslmtLW1u4pddtJFFrgk30uyjeJ+YB38JyAeW2wdrC9SZBJGcqfzHofIisTxzxefBqU45PIX+L2F0ZI3kkWeJDlk7s6RgHBMa5L/ACyR5HlXNFxhy0qWveKoIGmCNZ0jJUEkeJXXOc6dOB5A1N8WusyJArFS6s7FThtKkDAPTJbn5A/LhuezVtIF1xAsowJMsJdv/mA6yfUmp/8Ap2/aI/AvoieAWaT2ul7KeeZJ5QZFxC4xI2C8hdGHh06lGT6GlaTs9JJezQoXSfKkywzu8dsjDDxvK/1jvsSEGB9YegwHu17LwxqyrJchWYsy/SZsMx5k4bJz133qQi4aiRGKECEEEAoANJP3vU53359ajLVL/E7HTvzI2Xspb93DGgeLuM928TFZBkYbxDc6s7+Z3qQ4PwuO1TRAukE6mySWZjzZmO7E+ZrTwriWq1imlIBZBqxyLcjpHM5IOAN6hOJcVvLiYW9oogGNUk0u7xx7/WaOSZx4Q51Ng+EAEiiKyTe1Mtk4RW5jPxDj0UOFY5lb7ES7yP8Aurzx61t4VwOSZ1nvABpOYoBuqH8T/ib+X8qq4Zw29S6tjZ3AWa8t2n72cAlhrZgCWRyD3ZTIAA2NWVZycYRRr+iyH7wyf0OF/lXo4sOz6sxzy7h1xXtLMXaC5T9tYyY/FC6v/d2Nboe2NmZFiaURSN9lJgY2PoNYAJ9jVpAYKK8Br2gCiiigCiiigCtVzbrIpR1VlYYZWAII8iDsa20UAr23YO1iyIe+hUnJSOZwmT5DJwPQYFTPDODw2+e6QAnmxJZz7s2WP5130UoCr8Sblo+HTlWKaiqO45ojuqO2emFJOamLWFURETZFUKuOWkAAY+QFdk0CyKyOoZWBDKRkEHYgg8xSuOwiR/6pc3VqOiJLqiHoElDKB6DFSTojKNnT2u4oba0llXeTTpjHnI50IP7RFcHD/h1bRwRKpkhnRFDTwSPHIzADLPpOlyTn7QNejstePPbm5u454IJO9C9zokZ1VgmohipALauQ3ApzrjdiMaQmPwrikH7G6gul6Lcx6JP/AKkWx9ytQHbXjt6thdLccPaNWiZTKk8Txrq8OSNmxk+VWlSL8YW1WUduOd1cxQ49C2o/otLZ3ajO5tgnB4gF/ZQQvpI/AEYgj2BFbRwZ7Y95aeOFvEYCdxnfMbH/AKTTHNaq0ZjI8DKUI9CMfyqP7OyEQCNz44MxN/ByPzXS3zpKKlwyMZNcoQ+O8aCTrfxhniiBguo8ESRjVqDFTuCrZz5gg8t6mrPtVZSoXS6h0gZOXVSB6q2CPype7Zdoe9k1cNt5Jp4iEkuo0JiA5mJiBiUeYOy5yDmkyK6eTEoaNGcBiY4YFznfnoz8815+bDGPbPW0OHLqm1jXK7LJ4P2yt586yYCSdHfeBZFBOGjZsBtsEgbjVWd52kWTMVkVnnbYMh1RRdNcjjwgDnpzk4xSDJxG7C6mnmKjf6xVZNv30Iph+HfHBfyPb3bmN1AKQRr3SSLgElsHWW6lMgYI574jDApv5f5+BLV4p6VL4jTu+uevyJ+3YhUtLBQ7xKI2mbeKEAYy7ffkxv3YOckZwN67L/hiRRJYRFjJdkmaQn6xkGO+lcjG5GI1xsDIoAAFTt/eQWVuWYCOKMAKiKNydlRFHNidgB51A9n76JLhmu5okv7gL9QXGqKMZMcI9dyx82Y9AK34sMcfv6nk5Mrn7HnbKJYLjh11gKsM3ct5Kk692PkG004qd6he2XCfpdlcQYBLxnRn8Y8Sf3gKrPspDxe/VZYLyWGAYUmZwzM6ga9ICbrqyBkjlzznF3TK0rRdNRXaPg1tdRFbqNHQAklhuoxuQ3NcDfIIrPg/DpIh9bcSTMfxYCj2A/mSajO1CG8JsIyQrrm5cfcjP3c/ifljy9K4wkZfC9GHDosszIWkMRc5buu8bu85/qY+VNlarWBURUQBVUBVA5AAYA/KttQLQooooAooooAooooAooooDFetZVivWsqAKKKKAKR+1Q77i3DofuwrLcuPYCND/aY08UicEl7/AIvxCXG0CQ26n18UjgfMiurs5LocqjOLcFinDa9QDACQKxUSKPuvjmPyPTOKk68YbVMrOWytI4kWONFRFGAqgBQPYVSl5wxrG9EEkTOrM7QBCh1ICWXILDGkHG+MlDjNXgDtVD8W4ubq9lu1Jxq0QHyjTYEfvbt/FVWdwik5eTPR8LxajNOeLA6cotN+i/PvzXJOTTtdSxWQikR5WVmDaMdyrAyHIYg7DTjn4qsDtJ2YiuikgxFcwkNDMo8Skcgw21oeRU9ORFVNxHjErhGUKs0LB43Gchh09mHhI6g1cnZrjKXltFcJsHXdeqsNmU+zAj5VOOaOVumYsnhmfQRUcsau+naZyWPBpJJVuL1keWP9lHHq7mI4wXGrd5Dv4zyBwANya27RwxRX9yl3cSDVcRzQqjBDmUBRLkDUxj0kYzgBc9auK5h1oyamXUCNSHDDPVT0PrUPZ9kbWJZAIyzSqUeWRmklZWGCNbktjHQbVDPheSG1Nr6rshCe121ZHfD3js86zQ3ABktH7tpc/tTk4bTjw+EKeZznpWPYNu6mv7PkILgyIP6k47wY9A2qvOwvZi4s5rp55UkEpjCFc5IjUqHfIwGIxkDO4PnXD2oing4rbyWzJGb6JrdnkBKK8fjVtIxl9OQM7bVKG5QW/vz9w6cml0OXEr8qViiAadx4VPJR1d/JR+p2FdfCeGLAhAJZmOp3P2nY82P+HIDajhPC1gU4JZ23eRvtufMny8gNgOVdzcqN2TSo8TlWVeLyr2uHQooooAooooAooooAooooDFetZVivWsqAKKKKA13EwRWdjhVBYn0AyaQvhQhaze5b7V3PJMfYtpX9F/WpH4s8SMHDJ9G8kwEKAcyZSFOPXSWPyqU4Fw4W1tDAOUUap+Qwf1zUodkJvgklr2sFNRvaLja2sWo7u20adWP+A6n/ABqT4IxV8IXe33GWyLGA4lnUmR+kUR2J/eb7Kj3PlmuOD2IeRYzsoG4HkvQfoKaJJz3btu1xISzOcc/Ieg5AUp2lw0ThhzXmD16EGsWfJjcoXyvM+n8H0mrhg1G1bZNVD1unz9FbVe1jg/DIiunu1x6DB/PnXnwzvPo13PZMcpITJF6OANa/NdLfwtUe/aRNOyNq8jjH50uPdyLIs6ftY3Ei+pH3fYjK+xq7NqMSlHZ9/seb4b4P4jPDmWqv1im7e5enfa4fq67o+gqK4+EcRS5hjniOUkUMvnv0PqDsR5iuytJ44Uv9t7DvLcSAeO2dZ090zn+6Wpgr1owQVO4IwfY1xnV2bbG5EsaSLydQw+YzW2SlrsLIUjltm+1bSFR6oTqU/qfypk5n2qovMhXtFFAFFFFAFFFFAFFFFAFFFFAYr1rKsV61lQBRRRQFd9tf9K4tw6z5pDqu5f4No/7238VO9JXYsi5v+JXvP60W0f7kIGoj0Lb/ACp1qyK4Kpvk8pB7TcLlS4a4mLSRH76jJiHQFeg/rD16mn+vCKSipI7jySxy3R7EA8OjdNUTZ8jnIPp6VAy8HE7AA6W8/T1p24p2WIJls2EUnNoz+yf5fdP6e1KlheGKXTIpR12ZTz9x5+dZs2KFrjjzPY8N12ojDJHfcq+S+7p8fXyo0z9mEAx4g34s5/TlSw9uwcocag2n098+XWrRs3a42gUOORdto19PNj6D5kV2QdhrUt3k6CeQnJ1DEefRBsf4tVSzabHKtnBV4V43rMG//wBDcrXF9qX7fT/lEN8J7he7uII27yOKXKuPsZkUM6g8jhsn+MU+AUQwKgwiqoHIKAB+QrZV64VI8uTcncuzwCvaKwkfHvQ4LV/ci14nC3Jb1TEfLvEGpSfdRgU3oKTPiFw5prGV0OmaDE8TdQ8XiH5gEfOmbgPERc20M42EsaPjy1KDj5ZxUJKmWRdo76KKK4SCiiigCiiigCiiigPCa81ivSKNNAeJ1rKvAK9oAooooCt+wtwnD1HDbomOcSSFHcYS4DOWDI/ItggFT4sjlT3XnF+Ew3UTRTxrIjcww/UdQR0I3FK8djxGyXTFov4F+yrv3dyq9F1nKS4G2W0nbrU1IrlD0Gmik5viNaxyd1dJPaygAlZY84B5HMZYYPntXb/7e8N/8bB/bqVohtYxkVw8S4RBOVM0SuUOx/7HHMeh2qKHb3hv/jYP7VYSfEHho/8AjIj6LqY/koNHR2mjo4HKkV5c2wKjUFnRRgeFhobA8gwH50x1Vl9xWe5v47+0t5XtLRCkjaGWSZZPt92rAFwmFbA8j5im2Ttnw9QCbyJcjOC3i9iv2gfQjNRVEmmM1YlwOtJd18RbFfsmeb/lwyH9WCr+tRN78RpdJMFiQACczyKvIZ+wgYn8xXeCJYxlzyqM4xx22tBquJkQnkpOXb0VBlm+QqB7PWN3xK2iuJr14o5lDd1axiMgHoZGLufLbFMfBOyNnanXFCveHnK+XlPu75b9a5u9CWz1IG6a64pG8UUT2ltINLzzDEzodiIoua5G2p8bHYGmzgfDFtbeK3QkpEgRS2NRCjGTgAZrvoqLdk0qCiiiuHQooooAooooAooooAooooAooooAorw1FcR7S2kDaZbiJW/BqBf+yMn9KAlqKTOMfEmxjhlZJ1MqoxRGWRdbAHCjUozk4HzqqpO0txHpuFup2D41SCV2COd94ie709NOP+1DjZM/E27A4jJNADIUiEUy6HwGXLgBgNzhgOWB1NR0CysocWqurDIaN4mB/PFcnAuMmVnEp+teSR86WCtqbUSueQ3OBzAxUtweTTeNGowrxF2HTUGChsdCQSD57eVWQSbpmXUzlGLkvI4b3iCwgd9C8YY4GoIAfnqx8+VW38O+HrHw+BdUcmAxVkKsApYlV1LsxVSFz6VWPbWMN9H0kCYSjTg+LSftfw7DPtUz8PL9YeJGBXCieJnePOxdSulgOWsrqzjmF9KZI06O6XL8SCk12W5iql+JqmG8NxMCITGqRsFyoOSXBxvqJxz6AeVW1Xzz2one7S5uGOubLqBz7pUcjukHTAG+PtEk1BGiXodyyyt+zt5SD1bSi/3jn9Kj+KfSc90O6DMDqVCWKAjYszAKM+WCeeKbuD6O4i7sgoEULg5GAB1pX4ZcgLIZCFPfSBiSBk6jjc+mB7AVdOKijztPnlkm/RFlfDrjcSWRhfEIs1VWZ5FKlCMiQthcAkMNwMFTTFwjtPaXTtHbzxyOoyVU745Zx1Geo8xXzrf3Ert9IWM92wUJqZdOoMQrMueYLNjPInNd/DONyRTQtbnvZLcmSSR2OhsqVZc89J1dPIYFU0eimfSVFVDa9ueISorloI9QyFEROAeWSz77eldlv29vY95IoZ16hNUT49MllJ9Dp96UN6LSoqF7M9poL5C0RYMhxJG4xJGT0Yeu+CMg42NTVcJBRRRQBRRRQBRRRQBRRRQBRRXjcqAqvtl2nluZpLeCQx28TFJHQ4klcbMoYboinYkbkg7gUvW9uqDCKFHoOfv5n1rg7NyAwKNQZlJDkdW1Ek+uc5z61KVJFE22yP41H4Vk6xsG/hJ0sPmpP6VA8R4XpuCqOUWUqGA5YfUOXlqX+9tUv2gjlbQqhu7OdejGr02PMeYqHmtbhpu8xIVBUksmMlckAIDnSM9OpzijJR6OSOeWWZY5mDFCVCk6AxGxGpRsSOX/APa7p7VMiYGXQngljLsJIxnzByQM5xnluDWiezkaG4kkUqdQkTYg6uuARkDBHluKkrl5YgwkVD3gCGcnC4wcGRfPcjPI7Vw6/oTVtaom6KBkc+p9ydzWu7TS0Uq+F45on1Dn4XXO/wC6SK54+KwRoqiUPpAHh8bHAxyXNRvGb+V0JWPTGpDFX+1JgjCFRyUnG3M10gk7PoLtPcNHZ3MkezpC7KfIhSQapTg9ksUa4HiZVLnJ8TYGSc9TVzccuF+gTPMrIpt2MijdlBQ5A9RyqiOFcaIiTv0YHSPGqlkIx1xkg+9cRZkujt4lZwrG7sgwAWOnKk/2cbmoi34csYC6EMrgudYJjhXzweZ6eZIPQVJ3vELeWNk7+Nc/1hkEEEbHfmOVcZjlukc+BUIK6kzmXTnHPkmon3rpBWiF4TZiSdVOTEdTKG+8FyM4GAMmu3hUkawSqCodoQefPZsj3BJ29q6IOFNJHbSxNp0xgYyV3O7EEA8yTmt1t2a0HUGTJ5how6jy06zkH1J3rhJyRNWNykiAxkFeW3TbkfKt9cfDeHiENhizO2pmOMk8uQ2Ax0Fb7m5SManYKPU/y8z6CpFT74OrhF41ve2sqffkEMgH3kk23/dbSw8t/M1dYr5vmuZpZYmiDKyyKbdB+0kkyCpI6Lz28sk19HpyGefWosuh0ZUUUVwmFFcM/FokkEbOA3lvtnz+W/oNztWVvxKN2KgkHDHxKQCFOliCRggHH5igOyitP0pPD418X2fEPF7efyoF0hOAwO+Dg5wcZ3xyoDdRWh7tAhk1AoASSNxtz5UG7QFgWA0kA52GTyGTzzQG+tc8epSvLII257jFajfRgkF1XBx4jjcAE4zz2IraJ1yBqXLDKjI3HmPOgPnfjXZ+ThsixykxEeGOdR9TMo5ahyDY5qcEb4JG9bYeKPjeMSDzicHPybGPzNXxxFYJYZO9CSwgEuCA64Xc7b5I/Oke4+GfC5NTJ39qQRq0yMmM8tpQwAOem3TpXbIOFiA/HAP9zP8A2B/+1YjjTH7NvL/EUUfzNWRF8NbJMq89zKRjIaYBhk4H7JVOPWuyLsDwpQcxhtJ8ReeVsH1zJt1rtnNhUHFLiWRdJCpqIwi5kkc5yFAAHMjkM11W/DpLy5gs7lmgd5HjlVApIdUMikjPLA55I3q7ODdm7G2kzbwxJIRnI3fT6EkkL7bVtHDLWG574QotxP4e8CHW2FyckDbYemcVyySjRV8vwuv7dgttLBNEf+LrjZfyDZHz+VT/AGa+GbJMk17MspjIZIY1IiDDcMxbd8HcbDerCublY11NsBnoTyUseXoDXsVyrZwRsceW4Onr67VyztK7NjqCMEZB5g1UvGPhpdRSMbFongJJEUrMrx530qwBDL5ZxgYG9Wo19GCBrXLMVAyPtAFivuACcelZC6TbDruCR4huBzPsKBpPspm3+Gl/dNpuO7toQfEVbvJG9gMDHqSPY1C8a4IbG7ksreV9T9ysPfFRlpGwzLgY0jYZA86v2K/jZQ4ddJCkNnwkN9nBPPNYzLCzgv3ZePxDVpLJ/WGd196ClVHz5Nwu4sz3conhb93vImJPNGCkEE742O+4Fawbo/Za5I9LOQ/ySvoS44pEnNiRp1kqCyhfxMQCAux39D5Gt0N2j69LA6GKt5AgAkfLNds5sR88pa3Tc/px9FtJV/Xu67LLsjxGZvqbNo8/765YAj5El/yB9qv0XCHTh18X2dx4vbz+VeR3KMcK6k+QYE7c9vmPzpY2oU+xHYRLI99M/f3JGO8IwqA81jXpnq3M+nKnKuMcSj/F93VyOAMZ54xnG+OeN6DxOMBSSQH+zqVgeYGSCMgbjc7bjzrhI7KK4zxOIavF9k4Ozc9WnC7eI6vD4c77c66IZQ6hlOQdwaA4LngyvIX1ONQAdQfC2Bp3Hscfywd6xbgoYMrSOQVdRyGkSNqOMDc7DBPl60UUAJwNAFGWOk5ycEk96Jjud92H+TvWUfBUBBBOwUdN9JkPl171vyHrRRQGUXCVEDQlmZXBBJxnBGMD0x0/7VqueAxsGC+AMckKq43jMZ2IxupO/wD6V7RQGUvBUZw5JyDnp+KJvLzhX8z6Yxj4GivGwZvq1VQM7HRq0kjlnxGiigM7fg6pA8OpirgrnbKgqEwu2AABsOXy2rXc8EEgOuRyxIOoYGAFZQoA6Ydvm3yr2igPf6FXWWDMAdPhGMeHRg8tz9Woz5fLHLwzgTI5aQrgCNUC4O0RkIydI/4nry50UUB2WXB1iZSrNhUCY2wdKhQTgbnA/wAjapHFFFAcvELATKFYkYzyx95GTr6OT8hXPLwYEgh2HiDEDTviQSgbjYZGPYn3ryigCLgqqR422csBtgZR0wNth4yduvzz6vBVDxOGYd0qqqjGk6VdRkY8nP5D1z5RQGt+z6mNU1t4VC5wuSBG0fUYyVY/52rbJwVCXOTlwwOw+8qL1HlGv+cUUUBi3BQVK94+GTQ/Il1yx3JGQfEwyN/F54NdEvDgyuuo4fJPLmccsjpjl670UUBpPBwSpLnIIJ2QaiJO8HIbeLy59c868TgiADBYEDGds7IyeX9Yn3oooAk4HGZGfkWUggKvVNHMgkjAHhPhyM4rFeBIFChiB4s6QoBDlSygAYUHSOXqeZzRRQGUfBVUyMrEGQ5JwvVy5ByPENyN+QOPWu2xthFGsa7hRgZ9Pbai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8" name="Picture 6" descr="http://www.clipartpanda.com/clipart_images/royalty-free-scientist-clipart-7406219/downlo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057400"/>
            <a:ext cx="2895600" cy="3040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Vocabulary – lesson 4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2057400"/>
            <a:ext cx="4270375" cy="2895600"/>
          </a:xfrm>
        </p:spPr>
        <p:txBody>
          <a:bodyPr>
            <a:noAutofit/>
          </a:bodyPr>
          <a:lstStyle/>
          <a:p>
            <a:r>
              <a:rPr lang="en-US" sz="3200" b="1" u="sng" dirty="0" smtClean="0">
                <a:solidFill>
                  <a:schemeClr val="accent1">
                    <a:lumMod val="75000"/>
                  </a:schemeClr>
                </a:solidFill>
              </a:rPr>
              <a:t>Mollusk</a:t>
            </a:r>
            <a:r>
              <a:rPr lang="en-US" sz="3200" dirty="0" smtClean="0"/>
              <a:t> – an invertebrate that has a soft body. </a:t>
            </a:r>
          </a:p>
          <a:p>
            <a:r>
              <a:rPr lang="en-US" sz="3200" b="1" u="sng" dirty="0" smtClean="0">
                <a:solidFill>
                  <a:schemeClr val="accent1">
                    <a:lumMod val="75000"/>
                  </a:schemeClr>
                </a:solidFill>
              </a:rPr>
              <a:t>Mantle</a:t>
            </a:r>
            <a:r>
              <a:rPr lang="en-US" sz="3200" dirty="0" smtClean="0"/>
              <a:t> – a fleshy covering that protects the organs of a mollusk. </a:t>
            </a:r>
          </a:p>
        </p:txBody>
      </p:sp>
      <p:pic>
        <p:nvPicPr>
          <p:cNvPr id="16386" name="Picture 2" descr="http://www.gmushrooms.com/Posters/EDIBLEMOLLUS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066800"/>
            <a:ext cx="3732886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Vocabulary – lesson 4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2057400"/>
            <a:ext cx="4270375" cy="2895600"/>
          </a:xfrm>
        </p:spPr>
        <p:txBody>
          <a:bodyPr>
            <a:noAutofit/>
          </a:bodyPr>
          <a:lstStyle/>
          <a:p>
            <a:r>
              <a:rPr lang="en-US" sz="3200" b="1" u="sng" dirty="0" smtClean="0">
                <a:solidFill>
                  <a:schemeClr val="accent1">
                    <a:lumMod val="75000"/>
                  </a:schemeClr>
                </a:solidFill>
              </a:rPr>
              <a:t>Echinoderms</a:t>
            </a:r>
            <a:r>
              <a:rPr lang="en-US" sz="3200" dirty="0" smtClean="0"/>
              <a:t> – a spiny-skinned invertebrates that lives in the ocean. </a:t>
            </a:r>
          </a:p>
          <a:p>
            <a:r>
              <a:rPr lang="en-US" sz="3200" b="1" u="sng" dirty="0" smtClean="0">
                <a:solidFill>
                  <a:schemeClr val="accent1">
                    <a:lumMod val="75000"/>
                  </a:schemeClr>
                </a:solidFill>
              </a:rPr>
              <a:t>Tube Foot</a:t>
            </a:r>
            <a:r>
              <a:rPr lang="en-US" sz="3200" dirty="0" smtClean="0"/>
              <a:t> – a hollow structure with a sucker at the end. </a:t>
            </a:r>
          </a:p>
        </p:txBody>
      </p:sp>
      <p:pic>
        <p:nvPicPr>
          <p:cNvPr id="82946" name="Picture 2" descr="http://a66c7b.medialib.glogster.com/media/8e/8ef0698c50aa02d0a6eabc5e77e108d4edf110bf3f2ce29134576c17a147882f/echinoderms-20copy-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905000"/>
            <a:ext cx="3048000" cy="3524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Three Types of Mollusks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Autofit/>
          </a:bodyPr>
          <a:lstStyle/>
          <a:p>
            <a:r>
              <a:rPr lang="en-US" sz="3200" b="1" u="sng" dirty="0" smtClean="0">
                <a:solidFill>
                  <a:schemeClr val="accent1">
                    <a:lumMod val="75000"/>
                  </a:schemeClr>
                </a:solidFill>
              </a:rPr>
              <a:t>Univalve </a:t>
            </a:r>
            <a:r>
              <a:rPr lang="en-US" sz="3200" dirty="0" smtClean="0"/>
              <a:t>– one shell, example  snail</a:t>
            </a:r>
          </a:p>
          <a:p>
            <a:r>
              <a:rPr lang="en-US" sz="3200" b="1" u="sng" dirty="0" smtClean="0">
                <a:solidFill>
                  <a:schemeClr val="accent1">
                    <a:lumMod val="75000"/>
                  </a:schemeClr>
                </a:solidFill>
              </a:rPr>
              <a:t>Bivalve </a:t>
            </a:r>
            <a:r>
              <a:rPr lang="en-US" sz="3200" dirty="0" smtClean="0"/>
              <a:t>– two shells with a hinge, example clam </a:t>
            </a:r>
          </a:p>
          <a:p>
            <a:r>
              <a:rPr lang="en-US" sz="3200" b="1" u="sng" dirty="0" smtClean="0">
                <a:solidFill>
                  <a:schemeClr val="accent1">
                    <a:lumMod val="75000"/>
                  </a:schemeClr>
                </a:solidFill>
              </a:rPr>
              <a:t>Cephalopod </a:t>
            </a:r>
            <a:r>
              <a:rPr lang="en-US" sz="3200" dirty="0" smtClean="0"/>
              <a:t>– No shell on the outside, appears inside, example squid </a:t>
            </a:r>
            <a:endParaRPr lang="en-US" sz="3200" dirty="0"/>
          </a:p>
        </p:txBody>
      </p:sp>
      <p:sp>
        <p:nvSpPr>
          <p:cNvPr id="14338" name="AutoShape 2" descr="data:image/jpeg;base64,/9j/4AAQSkZJRgABAQAAAQABAAD/2wCEAAkGBhISEBUUEBQUFRUUFBUUFRUVFBUVFBcYFBQVFRQWFxYXHCcfFxkjGhUYIC8gJCcpLiwvFR4xNTAqNSYrLCkBCQoKDgwOGg8PGiwkHCQsLCwsLCwqKSksLCwpLCwsKSwsLCwsLCkpLCwsLCksKSwsLCwsLCwsLCwsLCkpLCwsLP/AABEIALcBEwMBIgACEQEDEQH/xAAbAAABBQEBAAAAAAAAAAAAAAACAAEDBAUGB//EADkQAAIBAwMDAgQEBAUFAQEAAAECEQADIQQSMQVBUSJhBhNxgTJCkaGxwdHwFBUjUuEWM2Jy8aIH/8QAGgEAAwEBAQEAAAAAAAAAAAAAAAECAwQFBv/EACgRAAICAQMEAQQDAQAAAAAAAAABAhEhAxIxBCJBURMyYXGBFJGxBf/aAAwDAQACEQMRAD8A78UQoKIGvmkZBijBqKaIGpYB09DNODQA9KlSoAemp5pqAHimp6agBxTxQzTg00MIClSBpVQxopqOmimIGnininigAIpjRxQ0qEDT0opUhjUBFGaYikIClSilSAaaRNMaGqGOTTUxNCWpkhUNMKepYx5pUqVKgCohT7aKK0oAKIGmNCKTESU4NDNKamhkm6lQCjp0A9KkKeKe0BqaaIihooQqcU1PQkMIGlNNSqqGFTxTCnp0IUU8UqVFDFQkUVNRQAkUJo4pjRQA0xp6aahoQLUFExoZqAGJoSaRoCaoVjk0BNImgNAgwaeaBTSLUhh7qVDNKmBcApNRTQE1oNjGmikTTTSaEPSFNTiigCFGDUdOKqhkgp6YUQNMYooSKOmNIQEUqc0O6pEPNOKjLU4agCUGiFRg0c1aQwqY0ppiabQD09DNEKSGMaYiiNMTVUBGaFqNqhZqzaEC5qPdROahY1m0IMtQk0O6mLUhDk0JNKmmnQhTSmgJpTToLJN1NUe6lSCzVNAaeaatSxjQ0RoZpCHFPQ7qU0wDFEBUYajBpgSA04oA1PNIYc04BJgVHaDMwwds+Mn+gzV12KbiEbzxzMAR9zXZpdNuzMtQ9jW+mMckgU46M05YR9Kq/wDUEEgyCOZxiY49zxUy/EKgCTzgACSZ9hXdHR0qwkNwDfo57H9ar3NA6iY/TP8AzU56uw/2lfIbjwIq/o9UHw2DzB5jyRRLptKS4J2mFNFvrc1nTgwO3nP61zryp2vAMxgyK8/W6d6eVlA4+icNTzUG6nD1ytkExaiVqrF6NblRYFokbec1HNBu5od9bydV+CmE1QMaMtUNxqhksYmo2NJjQTWbQhUpoDSLUhBE0Jah3UDNVIQRalvqBrlB82gCxvpVW+ZSqQNzdS3VXF2kblFlWTlqAtUJuUDXaLFZY30++qfzaMXKNwWW1apAaqJcqZXqkwsnmptJa3mZwMfeoNKu+4FnAy30MxWhquoCyk2whUGCVOQT5789/evR6XRvvkaxXkmXq6JIg4gRHJ9sZqQdYSJDDInJjA5OewmsjV9Ys3ki6QJ/CYJInuMftXA/4q810h2hVbazsSFx+VZyxxwPHnjtlPZg1jHcd91vQWtUm9Pxp6sYDwDAP6/tXBa7rxSdh9fG8fhgmMeSeP27E10fTusMmBIURyO3kzgfv9q5v4tVbd2beWb1LMhEU4LknGDgRwPrWWr296/ZrpZe1j6f4hZRyd0bp7CYiB+Zju8eIgVY0PxI9m5LNuZcmTCieQx8+2T7DmuIGp+W/oJMkzdj1EZnaD+EZ+ppPfJO5YCgkKeWx3UHEn/d+k01q1lFvSvB7j0n4lS5b3nwYCj1T4FuZP380tJ1ZdYWX5FwKBO9wVGDGCYE98V5F8O9fe0+GYZzBBcgGYJP4s9q9P0HxbvtAuGDcbmUlYHkmMn2nit1JSRzyi4sTXF3MFYHb9ZE9j9OP0qM3KjbVXrzPbuLbVSVew6qVCgYYMf9xMfY+1RWr+4e4JVhjBGCDHuK8bqtLa7XBjONZLBuUQuVVZqQeuIys0Ub0n++9CpJMASfAyafR5Q/cfzotAo2u5EhRwfP/wBiu3Zu2fj/AA19EDXKiZ6a7dJJJ5Jmot1YGbZIWoC1NTTQxC30BenIqJqkBy9RtcoWNCaaECz0G+k1CVoEFvpVHSooDW+ZQPdqIvUbvWQyQ36jbUVA71GDUisti7UyvVIGp0NUkBbW5UyXKqKaMvAJ9j/CrGUr3XQiv5YtByIglREeNv71y46/eDkKfTGRkk4yfpig1GsUKQ4yCxBySJb+prOFspuLfibAHhQe/gn+VerpvtR6CjSLidduSTxJ5HPFVNR1plKkyc7pMscyRA4HPNZ965n64+k4mKh1OoG6ASYwMQIAgTVyllFqPJs/59eLSsLEQSZIPEgfer/W9aLmntmG3GVO4liZ9S4jiV7xk1x9zUvMAc/qTngCta+Ly2GZztChYAgsSzAYg+/8atNyi0yPpkmjP1GqC7SSSVOADgSe8cnn2qJdUSZJPuAM/qcVUOpK+A0ET4B7AduTnnJ81XS6R7fWoqjo5NqzqguQY9gSMe5/qa2Oh9duKYD4PEwY8QWH8BXHWzEERz/eKuabXIp9e4z2Qx9MkGR+lbQdGUker6ZyF33GJa4CFIcnj8TNyf8AbEAAH9i6TqPXc3FZe4zLtIhlLRO3tBxXIdL1Lvbi3bHqEk3WBCqohSqk95IBA5ERmn6cnyyHvvDhpC5kyp2j/wBd3cYzS6hKUWjDZadnoLU4pIdwB8gH9RNS2bBYwoya8KjjNHotgkGPNWtdpvl6dh/5D92mrOkCqu3iPfnvNFfQXLRBkBv15wa9aEF8e3zTOlwaRypagmrWr0DWzDcdiODUISvLpp0zmeMDA0oo9lLZQABqJhU7Co2FAEBFCVqUim20CIClL5dTFafZTTArfLpVa+XTUwISKBhVjbTbKwoCqy0CpVprVIWqKAiW3UypUqWakFqqQESrTsuD9D/Cp/l0glMDznqarv8AVwR/+oyP1rMvapfv381r/EVv5d24DwDOeIIJ4+4rn9SyBt4GfBJIB7/WfevR0p9qPWStWS2X9MwIyFnme5PtVQs0mASOf7+1BqNWX+v99uKie8ufp3JGa1q+Q4J9PfYMYA3HvPA/ka0tVqyLcv2mQTIkSBkDOYrBt3iBMnv3/TJq1cf/AE4f6T47n69q1fFGdZMd9SePvP1NGulO2RP3o2WW7AeYolv7RAzPfv8AYzjB7eabotNkQs+4HbGTV/RaQyCq7iRwwLCOOBz557VVFzIiBA7if3NOLxPLT9yR+lJfYG/Z1lvTjcCzhNxmFNq3n7EuRPAAHPNXl0tpGB3MSQTCoQYHJLNLYEiQIz7Vy3SrrBtqMwJ42+knt+Lnv2rqel/DLKxu6hzbtFAd25hcYydyrvG84MScZonxkhNJncfD+pF61KjhtsZJ4kZOT9a1Lt4WhH5iDkHg+M1hdH6xbWywsJst2xAX1Fzn1MxP5sd6yOo9Ua4xKg7cTkgT7Scjg48157hGLtBHRW9s6TTdaZmiZGZgjHatX/NBtjNcDo9TkdvMfz81pHqgHftioWq4nW9JM7Sx1HAET47g/vVPUvvaYC+w4rE6Xr9zACZ9v3rqPlrc4IDfpNJSerGk/wBHD1UKaSM8JTlKle2RgiDUZrCVp0zhIHWomFTsKiYVNiIitLbUkU22nYABafZR7aIChMCPbSqbbSqrGV/l0vl1NR2bW7iqhpym6igSsr/Kohaq4URYk58H2q4vUbUGEyPAmuyHQSf1Oi1pszPkEc0ZtEdql6lqZIZcmODgVi674o2Wydu7adpHef5itX0EaxIr4zUC0iKp6fqDvbDhYBEn2qZdIGTejEnuKzj/AM+bWXQvj9nO/GvRWuILqflEOB3Xz7xXmtxxww4xP9a986cgPKE445FcN8d//wA8Am9pYBOWtT+6n+Va/wAd6UebOzRlS2s85ZlIgYPfvP27j3FUr1ohtpbHIIMr781Yv2riYIIjEEcVVmB6j9gJNOMqNWiTT6bzBHbByfHFaOjspet8wULKQBGR/U/xrHu3tybUt5nJ7R4jipOn2rtoEKRn2mqfF+QNVumoMnkniAakXo6ch2yPA/sVlGw+6SxnzNTC43cnnzUq/Y2kW20umBhjcb/1A7ferGnbRqZFq4xHkJH8az0vCp7epGP6c/SntfsMGxb+JHAIsW0tjz+I/sBUVq/euPuuEuZ7nP2BqvavL9jV6xfGDPtNZSstUuDRVwvAYEL+E7oMzJ/X+Jod2cBgImCTE+ck1CeoKCM+3czVXU9VwwSTHtH6ms3Gyky/qOo7cEye3j70OkYvk5MwF95xisqwrO2cRBj+Vd18H9H+beDEem16vGfy/vn7VMYbpbUVKWyNnQ9I6E1i0N49bZb2n8v2q7NXrlt/M+7VGzTbJZc9orp1Oh8wZ5M05OyC9fLAT2quTT21LCQPtULPXm6sJxfcYytcjs1Rmk00lQ+KyUW+EIaKcCn+WfFOts+DTcJegoalNTtomC7jH0nNVmxzVPTnHLQUSbqVRfMpVIE+tLWwFa29xyR6kACT3GTU+i6ggbYwCN2AI/uayv8APWcbndhMjY4CwR4kVnWrWqVxdFpLjM0APcCnbIySBHHtX08aXCOqqRpv1JhaufLtG+y3SpAIG0TOZ9q0tJdG5NmGKyyen0z7UFvqFvT3XYtatMyp6DkHcJgDk/UVS63p9NqLlu5et+sAhWt3DbDAiCGgyw9s1Uccik7eBusdOF5kK6goSwG0DdvWYJMcCpP8iSCFZGZTGfatK0y2LFu3Z06C2oCA7wIXzPJ/nWPr+sEXGdCFQYDhgrTMZU/i/SnSYk2aOj6c0CYAJiFyP+K1rOhsqPUZJ7DivPNX8fNai2LbMfxekbmaOSdtWP8ArRWWQ31BwR7EVz6s3AuK3HY6jqKoYUgCBCg4/bvXO9W6ju78mKxG+JFY7VZSSOAZNBevA5YR2AHt3+tcb1GzXZRm9S0QY5EmCawL/SEmAM9/510t9ZUcgtiTOAcj9qy9RZjzn35isng0TMltKowsY7RQPa4gf/KtnHmT+3tVf7c09xZAVzx2qFhOR/8AaumxIGOaZ7M4xz+1VuYYKAszJ7R+tANPCgj/AIE1qvpfTxxx4qC5Ylh3z9BinuYYKoslTI47kT/Ojsb45MGeI4+h4qe5gHx2jipPkyoEeqP4UbhlexbZhBJ++B7VaTT+ndOfbjHmpLDmZHiD9al06fxP05rKTNEX+nWMyfbt+ld/8PWHRPREt6mzxHAIrnvh7opIS44JUmFURuaPzQe1diwJYG021gBKMAJ8EkV09LpV3s5tad4Rbtau+Y9IjM/8UVvXFoVwBHEd/wDmoz1MoRutvtzuYGQD7KOR70V02SAS8MxlTMEn2B/hXdZzAPq4cBVYzzAwI96VzU25ExM8Hmp/kenB3sciMfwqvqem27kfNBkDsYg0UnyDVk9zT/MyvYdsVT1GjuAgBpqnrdOLW4i4QoGJkt9wOaj0vxDZcj/VUsgHpnbM94NFfYdVwWbhvW1LmCo7fmqpf60wVSfSCe9a3+boTsuIZPECQfGap6zS23Qgx4juPt2p0mIz9RfGp2wxAB5GP4Vdt6IyfXuAH3rHebJ2In/qYP3z5qfS9ftjBV54JAzNTKKmtshtLg0RpH8UqiHXrX+/9TmlXF/BgZ/EZlzXCyCLltGIMu+SePxZH7Vi6n4i2SXsG5kAOggbTySDgfY1a6xZuOu22qXYPqu/NYDHMqDn6e1Uh1hVhCTA/GF/7Y9pYfxrqi2jZ8EmjRLjfPtXv9JSAUYS6GI98ftWiutCqwJ27jCgEszYmSoHoHnNV+mWLV1HYXCtsESLYWF9yVncSe3vUXU7NlRCoXaRuNy4ykx4C4nPBqiLMq11e5bvB7d1T2ZArHHZIPIz2rSTVKBvui3c+bANtvxMRj8DDA9pqTQaZXO9rW0RhmYRA42qn6Zq42muEKxWzCz6nLDavn6+9NNhROuvt7S1vTraZh8slN7Px+QRj+VZHVbel+WN4to5bZtYFm4yc5PH71NoOs2SwIdmCsYCyZMkbp7j7VX1/UNGLgvP/qXAxABuSwn8ygiAe0x3q7ZNHMaz4ctPcA0lt1PJuKTgxkeFPtPepn1us07BVAvbQPxgbs8AkVo9S+LpcfJswMr6mLM2IBhcTPtQad7rlVZRtcSAPTclY3Mce8cd655KLNLZlajr+uukrsRT4yxmJ+1ZusOoRNz3jPgAV1Wp0gClbKEbSZ5J+hPnv96panTKVUuplW9KkAExz/ZoWlHkre/BzRvalgCHwfKiakG/g3CWnMQO1dNauJsZRbDNIlmAESchfPjmsa7p9xOQPphcHP8AEUfHH0LezMuaOZ/1LnHEk5/v+FQjpl4LuN1gJgHJBrpP8mcWRcJBQ4/Es/pNVdXpycxtGBJYRjz4o2r0G5lO/pbttQfnGY4IBn9Krr1m/bPrthgDysg1prcJTY0ESIIAkewbsPal/g7l5oUFgDHb9iMcUtkX4HuaKi/ENkxvDIfDKat2erWeQ4OKcaUpIIkREMAf41Ja+Hzt3hNuMcAfX6VnLRQ1qNFUddsj8JLQScAmloviMF1Z122g4BLSZ84HFC3Rm3QVESOI+kwK2+k6Xazo6bcDeGgZ7TuGCcceaFpRRpvZ3i9ZLAC2hdYH4NqsmyNpUGJ5nmgV7rXt63gYwS1pSwBgxxz965dtM3ym2W8naDbdiCBx6Cpk5x9CavaHSIZWzcKnb/233eggeoQDJgyOa2TMqO70/U1fBdSw/DAbjj1DirIv5i5bMg9gY9iDXnWnsMVC/Nt7A0kB4nMwG3TNdp0vUObcHgCSS3qWM5O4zjvV5ZLVcko1DK0bChH4QATicQfFSlLrLLMTLSIADLH3yP61nHXXGBm/bIM7JG0gR6Qw/MJjIipum9U3Fle4jPbABW0oIHfueee/btQIkb8QdlLBJgjkkmPw96zOpaDTXW3sptndCsbfjnkTFXbPxWjOLbLsUMR830uJDEFTtwjexrVa2LkHhQNwMEcd/H2ooGZVvSWnCKjMxUzgkCOxaaSaJUvFrNtWkesu+d3iK0NVb9MggPgysifGe4oNHqdO43XNzkGCYyPbikAF7W/7gFHEEZX3zyKC/qtJbCm4wJJ2hipEnwfFaFzX2hANslDwcNA9/FV+p6hSyWjYLKRO+FKjxM5qwM270ewSSGtZznmlUjm2pgWsDwppU6QrMzQdDZH33riQVEqMeojmVBIqVPhVMvatKog+lTtJkyxj381o6WxKqGX1KN0T3A4ABPc1bbXwduwqSuSYMHgJxke+BWLVvI7Maz0cJBBA2kqBEiB74+k1Pp7WmeVD2rb7Z9REmT2PiPBqp1Tol4w5LtD+m3auZYHAZyQoUCTjPar1jpTqIF1UAGd20lmP5WbgAe0dqvkEZi6PTwUM/MAH+mkAGMLwPwnyaw+sfAty6WuPcMMRKqGwowBtXn711Op6YLyiXAMtua3tLE+JK4I5707aJFXb6iCqgi4Q8ACMxGAYzzRQrMXQ9LCIbdhOMMzSgIGPx/mPsJ71idR+GjqL6BPlZVRuyx9PfIxmQPpXVXelai8WX5qJaIhQLYBgcktOREccRz4gu/4fTBvmXHcL6hBkqE4UDbtXnv5+9PkKoyNJ8KJZJ+cReg7VBAwe4kGR4ycVPc1D2sQo3SVRQFVQOzE/bxT6n4isAH5hIBYkOVAVd2RtYj1cxILCn0mjt6n1XGUqDGF3ER2B4J+2aSSXCGUBrGcKgtKpJJZyQ6r3JJJkmM/eqPUNEVusDuCquGjdPHCp2JjP61s6nQfJvF7dsFNoVRsO/wBMAnsJJPJ8VTs2rjbv9o2wLZk+WZjgUmJGdqdHcCbtoAmchTPpADEHge3tUWo0foWLe0AyTzunzIFbXU7Iusu4kCYhWALHxA5AnMGqmssM2yyu9pgq20wsnaNwAlR2k96q6WQRn6DpSNc9Q4JJxmJ+veP41JqOmhZAEiYE45OB9f4xWnY0JTczBYBghTklcn2A7c+audNvoyubo9JKsIEmSxiDOBMfqKTzwUjm72i27TsKyDuJUmDEAZg9uf8Ayqtf0rEkIwTgYEAn39++a6s6OzcPrUuqkg+DOQBjH2NFe6VpzaZiXVlJFsYKwRPqDZ575+lJIfBzFpDIlDCxAAkwMZPatW9q7jEgqFQd+BPY5zHtV61p7ayLpOACAgBmcguGxJkxH+2lqrKbiEkYAAIMsDzt2/1p0JKzOXTbJL2nYAEgIyjmMAsAu3PfxVu4NNcyom6oXcpIF0xydx9LYnvH7VeTQFbB2Q4/LbjdBniGnOPtmjS4Sn+gtq3dICkmVUY7QpnxmhXwDZi9S6MTqFuq9xd0HabZIVogwRIzM+J71odQ0T3IIUm7bgqwAAYcmSDIUyRGYI71oNpnunbesJAXFzJjEk4HqXPAIq2On3LSKLAG3M/kU8kcNgeBJjzSCzLtfDRJ4VCV271QAieJIG48kSP2rKXSarTXE/w2+I2uTLh+xnfJAyYrt7a6iFLMAu3OwbmQ55MyymBiDx96gt9OIuOQ9uWj8sPv/wBzEGCcEAQPeaPwHLILfTk1NpF1dk3LYuCEa2g2A49JP1P7Yq9rOlIgI0zCwyrFqcLiRBQ9hA+nitHpq7UIQAtyTt7mJgzB78eKpau/Yu3CuotobwQkANsZgsHa2SxHviml5F9jF0OpvopGqazccsTuAgAmWPzNvP6VpdJ+M33La06JcQH/AFSCyi0TmAG5Yn8uKJvkWVVm3MygtK2y7HvDtBmBiccUXSdVad2UWUbIl0dQDkwY5HY5jjmnboVI0b+rYID8t8mSHtzM8bgsmJ7niqKfETiPn2WQ5K/KVrqiP/IACfC8mtDrWuL7k3BGJCriTuxBBHbvPeDg9+fXSavcBqAhdCQps3HUssYdlVdvaIbHuOKG65BKzTv6j5mWuMLbDKqm1ieykjP1FT6W9tWDO1eDIiO0bTWHYXVW5+ZsVTIO4lyJPI4gnBiMZFa9m1bKbPlqADvJYBkPkiByfBo5yPCRP/nbnKD09sf1WnqF7gn0YXsAYEfTtTVd/ggk6Z0llZneGuGDuBYLEwBtLGCZ5HipvlOWLKwHZtqCBtEsZJ3E9vvSpVmimEEe0hLqoctChiWBB4YkEwPbms3V6FLaOdT/AKiOQCGG5QdxMBY4JP8AXilSq0rVhfg0FsbLcDEScEhQfoPeP0qvp0DXNiu4lZgQFwvLY7zwPFNSp0ILU24227bwzsIxj6ZHpE+M1V6h0gQFkzu9QJDByZLAsyz38CIpUqiSyVeAb3wjpd3qso5X1gsWZQyiDtQ8RFaH+CkBSpS3BIKPBXHCjtmKVKjakibwYfxDr2RNgtBrcRv+ay3IjMxH171gXwzXDL7QVkBRkqFkgzgggfWRT0qi3wUTJ8NBgxA+XGSQRtfdyIHq2/zP62zYexYL6jY2fybpIUcEnkRmIFKlSsay6Jen72woVYG02x6QN8AHEDsM+9N1LQf4e2DuAYnaUCCGKkyGOQ3jPMd6VKtFFUJupELXLqXEFxUW0fT6VWSYmQVicyII4Hmsbquk1Gou3LenYi5bMqCfRC85J5NKlUSbUcFLJMesWFz8hVukbWMLO6IA3AmYipLWtLgG3Ztv8sEuslWncN21mMYjjFKlT4jYeS90+4VJaAGDE7SBIBgiSsbiDPetbS6ZroZiYnMBRxmYEwPvSpULNMppKIy3bBRiu58j1OXBHtjgSOAIqrZ1YeZu3VCNtNsBSgKwQZ5KwRilSq3hEPDF1lda7btKVVHMEYBBHdD+Xn+4rD1/SdRgG8xZyjbCd+RLH1HaF4PnvSpVlufd9hx4N/Rax8b1JIPO8qNwyMJGMSPB4FV9ReuXXIRd8FgxFzY6lgCQHKg4nDA8c01Kqk2o2Ksmsunc4JbdtAXftz2DBlmGxBBxzHNJUuhR84ru2+raPUC0iAxEMvpxMd5pUqqI2Hpr7t6rh9BwBAFwEcuGQ4niABweZml1C4H2iypO4gNJxnvJznP9mlSpX27iayTW+nO11djEkqN6ejbuiNw3CQdscGMCp7li8kBHcQvqB2ODMkNDDnFKlTXoko6e9eRQr3WuMJlwAoMkkYnEAx9qVKlUvSV8v+y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data:image/jpeg;base64,/9j/4AAQSkZJRgABAQAAAQABAAD/2wCEAAkGBhISEBUUEBQUFRUUFBUUFRUVFBUVFBcYFBQVFRQWFxYXHCcfFxkjGhUYIC8gJCcpLiwvFR4xNTAqNSYrLCkBCQoKDgwOGg8PGiwkHCQsLCwsLCwqKSksLCwpLCwsKSwsLCwsLCkpLCwsLCksKSwsLCwsLCwsLCwsLCkpLCwsLP/AABEIALcBEwMBIgACEQEDEQH/xAAbAAABBQEBAAAAAAAAAAAAAAACAAEDBAUGB//EADkQAAIBAwMDAgQEBAUFAQEAAAECEQADIQQSMQVBUSJhBhNxgTJCkaGxwdHwFBUjUuEWM2Jy8aIH/8QAGgEAAwEBAQEAAAAAAAAAAAAAAAECAwQFBv/EACgRAAICAQMEAQQDAQAAAAAAAAABAhEhAxIxBCJBURMyYXGBFJGxBf/aAAwDAQACEQMRAD8A78UQoKIGvmkZBijBqKaIGpYB09DNODQA9KlSoAemp5pqAHimp6agBxTxQzTg00MIClSBpVQxopqOmimIGnininigAIpjRxQ0qEDT0opUhjUBFGaYikIClSilSAaaRNMaGqGOTTUxNCWpkhUNMKepYx5pUqVKgCohT7aKK0oAKIGmNCKTESU4NDNKamhkm6lQCjp0A9KkKeKe0BqaaIihooQqcU1PQkMIGlNNSqqGFTxTCnp0IUU8UqVFDFQkUVNRQAkUJo4pjRQA0xp6aahoQLUFExoZqAGJoSaRoCaoVjk0BNImgNAgwaeaBTSLUhh7qVDNKmBcApNRTQE1oNjGmikTTTSaEPSFNTiigCFGDUdOKqhkgp6YUQNMYooSKOmNIQEUqc0O6pEPNOKjLU4agCUGiFRg0c1aQwqY0ppiabQD09DNEKSGMaYiiNMTVUBGaFqNqhZqzaEC5qPdROahY1m0IMtQk0O6mLUhDk0JNKmmnQhTSmgJpTToLJN1NUe6lSCzVNAaeaatSxjQ0RoZpCHFPQ7qU0wDFEBUYajBpgSA04oA1PNIYc04BJgVHaDMwwds+Mn+gzV12KbiEbzxzMAR9zXZpdNuzMtQ9jW+mMckgU46M05YR9Kq/wDUEEgyCOZxiY49zxUy/EKgCTzgACSZ9hXdHR0qwkNwDfo57H9ar3NA6iY/TP8AzU56uw/2lfIbjwIq/o9UHw2DzB5jyRRLptKS4J2mFNFvrc1nTgwO3nP61zryp2vAMxgyK8/W6d6eVlA4+icNTzUG6nD1ytkExaiVqrF6NblRYFokbec1HNBu5od9bydV+CmE1QMaMtUNxqhksYmo2NJjQTWbQhUpoDSLUhBE0Jah3UDNVIQRalvqBrlB82gCxvpVW+ZSqQNzdS3VXF2kblFlWTlqAtUJuUDXaLFZY30++qfzaMXKNwWW1apAaqJcqZXqkwsnmptJa3mZwMfeoNKu+4FnAy30MxWhquoCyk2whUGCVOQT5789/evR6XRvvkaxXkmXq6JIg4gRHJ9sZqQdYSJDDInJjA5OewmsjV9Ys3ki6QJ/CYJInuMftXA/4q810h2hVbazsSFx+VZyxxwPHnjtlPZg1jHcd91vQWtUm9Pxp6sYDwDAP6/tXBa7rxSdh9fG8fhgmMeSeP27E10fTusMmBIURyO3kzgfv9q5v4tVbd2beWb1LMhEU4LknGDgRwPrWWr296/ZrpZe1j6f4hZRyd0bp7CYiB+Zju8eIgVY0PxI9m5LNuZcmTCieQx8+2T7DmuIGp+W/oJMkzdj1EZnaD+EZ+ppPfJO5YCgkKeWx3UHEn/d+k01q1lFvSvB7j0n4lS5b3nwYCj1T4FuZP380tJ1ZdYWX5FwKBO9wVGDGCYE98V5F8O9fe0+GYZzBBcgGYJP4s9q9P0HxbvtAuGDcbmUlYHkmMn2nit1JSRzyi4sTXF3MFYHb9ZE9j9OP0qM3KjbVXrzPbuLbVSVew6qVCgYYMf9xMfY+1RWr+4e4JVhjBGCDHuK8bqtLa7XBjONZLBuUQuVVZqQeuIys0Ub0n++9CpJMASfAyafR5Q/cfzotAo2u5EhRwfP/wBiu3Zu2fj/AA19EDXKiZ6a7dJJJ5Jmot1YGbZIWoC1NTTQxC30BenIqJqkBy9RtcoWNCaaECz0G+k1CVoEFvpVHSooDW+ZQPdqIvUbvWQyQ36jbUVA71GDUisti7UyvVIGp0NUkBbW5UyXKqKaMvAJ9j/CrGUr3XQiv5YtByIglREeNv71y46/eDkKfTGRkk4yfpig1GsUKQ4yCxBySJb+prOFspuLfibAHhQe/gn+VerpvtR6CjSLidduSTxJ5HPFVNR1plKkyc7pMscyRA4HPNZ965n64+k4mKh1OoG6ASYwMQIAgTVyllFqPJs/59eLSsLEQSZIPEgfer/W9aLmntmG3GVO4liZ9S4jiV7xk1x9zUvMAc/qTngCta+Ly2GZztChYAgsSzAYg+/8atNyi0yPpkmjP1GqC7SSSVOADgSe8cnn2qJdUSZJPuAM/qcVUOpK+A0ET4B7AduTnnJ81XS6R7fWoqjo5NqzqguQY9gSMe5/qa2Oh9duKYD4PEwY8QWH8BXHWzEERz/eKuabXIp9e4z2Qx9MkGR+lbQdGUker6ZyF33GJa4CFIcnj8TNyf8AbEAAH9i6TqPXc3FZe4zLtIhlLRO3tBxXIdL1Lvbi3bHqEk3WBCqohSqk95IBA5ERmn6cnyyHvvDhpC5kyp2j/wBd3cYzS6hKUWjDZadnoLU4pIdwB8gH9RNS2bBYwoya8KjjNHotgkGPNWtdpvl6dh/5D92mrOkCqu3iPfnvNFfQXLRBkBv15wa9aEF8e3zTOlwaRypagmrWr0DWzDcdiODUISvLpp0zmeMDA0oo9lLZQABqJhU7Co2FAEBFCVqUim20CIClL5dTFafZTTArfLpVa+XTUwISKBhVjbTbKwoCqy0CpVprVIWqKAiW3UypUqWakFqqQESrTsuD9D/Cp/l0glMDznqarv8AVwR/+oyP1rMvapfv381r/EVv5d24DwDOeIIJ4+4rn9SyBt4GfBJIB7/WfevR0p9qPWStWS2X9MwIyFnme5PtVQs0mASOf7+1BqNWX+v99uKie8ufp3JGa1q+Q4J9PfYMYA3HvPA/ka0tVqyLcv2mQTIkSBkDOYrBt3iBMnv3/TJq1cf/AE4f6T47n69q1fFGdZMd9SePvP1NGulO2RP3o2WW7AeYolv7RAzPfv8AYzjB7eabotNkQs+4HbGTV/RaQyCq7iRwwLCOOBz557VVFzIiBA7if3NOLxPLT9yR+lJfYG/Z1lvTjcCzhNxmFNq3n7EuRPAAHPNXl0tpGB3MSQTCoQYHJLNLYEiQIz7Vy3SrrBtqMwJ42+knt+Lnv2rqel/DLKxu6hzbtFAd25hcYydyrvG84MScZonxkhNJncfD+pF61KjhtsZJ4kZOT9a1Lt4WhH5iDkHg+M1hdH6xbWywsJst2xAX1Fzn1MxP5sd6yOo9Ua4xKg7cTkgT7Scjg48157hGLtBHRW9s6TTdaZmiZGZgjHatX/NBtjNcDo9TkdvMfz81pHqgHftioWq4nW9JM7Sx1HAET47g/vVPUvvaYC+w4rE6Xr9zACZ9v3rqPlrc4IDfpNJSerGk/wBHD1UKaSM8JTlKle2RgiDUZrCVp0zhIHWomFTsKiYVNiIitLbUkU22nYABafZR7aIChMCPbSqbbSqrGV/l0vl1NR2bW7iqhpym6igSsr/Kohaq4URYk58H2q4vUbUGEyPAmuyHQSf1Oi1pszPkEc0ZtEdql6lqZIZcmODgVi674o2Wydu7adpHef5itX0EaxIr4zUC0iKp6fqDvbDhYBEn2qZdIGTejEnuKzj/AM+bWXQvj9nO/GvRWuILqflEOB3Xz7xXmtxxww4xP9a986cgPKE445FcN8d//wA8Am9pYBOWtT+6n+Va/wAd6UebOzRlS2s85ZlIgYPfvP27j3FUr1ohtpbHIIMr781Yv2riYIIjEEcVVmB6j9gJNOMqNWiTT6bzBHbByfHFaOjspet8wULKQBGR/U/xrHu3tybUt5nJ7R4jipOn2rtoEKRn2mqfF+QNVumoMnkniAakXo6ch2yPA/sVlGw+6SxnzNTC43cnnzUq/Y2kW20umBhjcb/1A7ferGnbRqZFq4xHkJH8az0vCp7epGP6c/SntfsMGxb+JHAIsW0tjz+I/sBUVq/euPuuEuZ7nP2BqvavL9jV6xfGDPtNZSstUuDRVwvAYEL+E7oMzJ/X+Jod2cBgImCTE+ck1CeoKCM+3czVXU9VwwSTHtH6ms3Gyky/qOo7cEye3j70OkYvk5MwF95xisqwrO2cRBj+Vd18H9H+beDEem16vGfy/vn7VMYbpbUVKWyNnQ9I6E1i0N49bZb2n8v2q7NXrlt/M+7VGzTbJZc9orp1Oh8wZ5M05OyC9fLAT2quTT21LCQPtULPXm6sJxfcYytcjs1Rmk00lQ+KyUW+EIaKcCn+WfFOts+DTcJegoalNTtomC7jH0nNVmxzVPTnHLQUSbqVRfMpVIE+tLWwFa29xyR6kACT3GTU+i6ggbYwCN2AI/uayv8APWcbndhMjY4CwR4kVnWrWqVxdFpLjM0APcCnbIySBHHtX08aXCOqqRpv1JhaufLtG+y3SpAIG0TOZ9q0tJdG5NmGKyyen0z7UFvqFvT3XYtatMyp6DkHcJgDk/UVS63p9NqLlu5et+sAhWt3DbDAiCGgyw9s1Uccik7eBusdOF5kK6goSwG0DdvWYJMcCpP8iSCFZGZTGfatK0y2LFu3Z06C2oCA7wIXzPJ/nWPr+sEXGdCFQYDhgrTMZU/i/SnSYk2aOj6c0CYAJiFyP+K1rOhsqPUZJ7DivPNX8fNai2LbMfxekbmaOSdtWP8ArRWWQ31BwR7EVz6s3AuK3HY6jqKoYUgCBCg4/bvXO9W6ju78mKxG+JFY7VZSSOAZNBevA5YR2AHt3+tcb1GzXZRm9S0QY5EmCawL/SEmAM9/510t9ZUcgtiTOAcj9qy9RZjzn35isng0TMltKowsY7RQPa4gf/KtnHmT+3tVf7c09xZAVzx2qFhOR/8AaumxIGOaZ7M4xz+1VuYYKAszJ7R+tANPCgj/AIE1qvpfTxxx4qC5Ylh3z9BinuYYKoslTI47kT/Ojsb45MGeI4+h4qe5gHx2jipPkyoEeqP4UbhlexbZhBJ++B7VaTT+ndOfbjHmpLDmZHiD9al06fxP05rKTNEX+nWMyfbt+ld/8PWHRPREt6mzxHAIrnvh7opIS44JUmFURuaPzQe1diwJYG021gBKMAJ8EkV09LpV3s5tad4Rbtau+Y9IjM/8UVvXFoVwBHEd/wDmoz1MoRutvtzuYGQD7KOR70V02SAS8MxlTMEn2B/hXdZzAPq4cBVYzzAwI96VzU25ExM8Hmp/kenB3sciMfwqvqem27kfNBkDsYg0UnyDVk9zT/MyvYdsVT1GjuAgBpqnrdOLW4i4QoGJkt9wOaj0vxDZcj/VUsgHpnbM94NFfYdVwWbhvW1LmCo7fmqpf60wVSfSCe9a3+boTsuIZPECQfGap6zS23Qgx4juPt2p0mIz9RfGp2wxAB5GP4Vdt6IyfXuAH3rHebJ2In/qYP3z5qfS9ftjBV54JAzNTKKmtshtLg0RpH8UqiHXrX+/9TmlXF/BgZ/EZlzXCyCLltGIMu+SePxZH7Vi6n4i2SXsG5kAOggbTySDgfY1a6xZuOu22qXYPqu/NYDHMqDn6e1Uh1hVhCTA/GF/7Y9pYfxrqi2jZ8EmjRLjfPtXv9JSAUYS6GI98ftWiutCqwJ27jCgEszYmSoHoHnNV+mWLV1HYXCtsESLYWF9yVncSe3vUXU7NlRCoXaRuNy4ykx4C4nPBqiLMq11e5bvB7d1T2ZArHHZIPIz2rSTVKBvui3c+bANtvxMRj8DDA9pqTQaZXO9rW0RhmYRA42qn6Zq42muEKxWzCz6nLDavn6+9NNhROuvt7S1vTraZh8slN7Px+QRj+VZHVbel+WN4to5bZtYFm4yc5PH71NoOs2SwIdmCsYCyZMkbp7j7VX1/UNGLgvP/qXAxABuSwn8ygiAe0x3q7ZNHMaz4ctPcA0lt1PJuKTgxkeFPtPepn1us07BVAvbQPxgbs8AkVo9S+LpcfJswMr6mLM2IBhcTPtQad7rlVZRtcSAPTclY3Mce8cd655KLNLZlajr+uukrsRT4yxmJ+1ZusOoRNz3jPgAV1Wp0gClbKEbSZ5J+hPnv96panTKVUuplW9KkAExz/ZoWlHkre/BzRvalgCHwfKiakG/g3CWnMQO1dNauJsZRbDNIlmAESchfPjmsa7p9xOQPphcHP8AEUfHH0LezMuaOZ/1LnHEk5/v+FQjpl4LuN1gJgHJBrpP8mcWRcJBQ4/Es/pNVdXpycxtGBJYRjz4o2r0G5lO/pbttQfnGY4IBn9Krr1m/bPrthgDysg1prcJTY0ESIIAkewbsPal/g7l5oUFgDHb9iMcUtkX4HuaKi/ENkxvDIfDKat2erWeQ4OKcaUpIIkREMAf41Ja+Hzt3hNuMcAfX6VnLRQ1qNFUddsj8JLQScAmloviMF1Z122g4BLSZ84HFC3Rm3QVESOI+kwK2+k6Xazo6bcDeGgZ7TuGCcceaFpRRpvZ3i9ZLAC2hdYH4NqsmyNpUGJ5nmgV7rXt63gYwS1pSwBgxxz965dtM3ym2W8naDbdiCBx6Cpk5x9CavaHSIZWzcKnb/233eggeoQDJgyOa2TMqO70/U1fBdSw/DAbjj1DirIv5i5bMg9gY9iDXnWnsMVC/Nt7A0kB4nMwG3TNdp0vUObcHgCSS3qWM5O4zjvV5ZLVcko1DK0bChH4QATicQfFSlLrLLMTLSIADLH3yP61nHXXGBm/bIM7JG0gR6Qw/MJjIipum9U3Fle4jPbABW0oIHfueee/btQIkb8QdlLBJgjkkmPw96zOpaDTXW3sptndCsbfjnkTFXbPxWjOLbLsUMR830uJDEFTtwjexrVa2LkHhQNwMEcd/H2ooGZVvSWnCKjMxUzgkCOxaaSaJUvFrNtWkesu+d3iK0NVb9MggPgysifGe4oNHqdO43XNzkGCYyPbikAF7W/7gFHEEZX3zyKC/qtJbCm4wJJ2hipEnwfFaFzX2hANslDwcNA9/FV+p6hSyWjYLKRO+FKjxM5qwM270ewSSGtZznmlUjm2pgWsDwppU6QrMzQdDZH33riQVEqMeojmVBIqVPhVMvatKog+lTtJkyxj381o6WxKqGX1KN0T3A4ABPc1bbXwduwqSuSYMHgJxke+BWLVvI7Maz0cJBBA2kqBEiB74+k1Pp7WmeVD2rb7Z9REmT2PiPBqp1Tol4w5LtD+m3auZYHAZyQoUCTjPar1jpTqIF1UAGd20lmP5WbgAe0dqvkEZi6PTwUM/MAH+mkAGMLwPwnyaw+sfAty6WuPcMMRKqGwowBtXn711Op6YLyiXAMtua3tLE+JK4I5707aJFXb6iCqgi4Q8ACMxGAYzzRQrMXQ9LCIbdhOMMzSgIGPx/mPsJ71idR+GjqL6BPlZVRuyx9PfIxmQPpXVXelai8WX5qJaIhQLYBgcktOREccRz4gu/4fTBvmXHcL6hBkqE4UDbtXnv5+9PkKoyNJ8KJZJ+cReg7VBAwe4kGR4ycVPc1D2sQo3SVRQFVQOzE/bxT6n4isAH5hIBYkOVAVd2RtYj1cxILCn0mjt6n1XGUqDGF3ER2B4J+2aSSXCGUBrGcKgtKpJJZyQ6r3JJJkmM/eqPUNEVusDuCquGjdPHCp2JjP61s6nQfJvF7dsFNoVRsO/wBMAnsJJPJ8VTs2rjbv9o2wLZk+WZjgUmJGdqdHcCbtoAmchTPpADEHge3tUWo0foWLe0AyTzunzIFbXU7Iusu4kCYhWALHxA5AnMGqmssM2yyu9pgq20wsnaNwAlR2k96q6WQRn6DpSNc9Q4JJxmJ+veP41JqOmhZAEiYE45OB9f4xWnY0JTczBYBghTklcn2A7c+audNvoyubo9JKsIEmSxiDOBMfqKTzwUjm72i27TsKyDuJUmDEAZg9uf8Ayqtf0rEkIwTgYEAn39++a6s6OzcPrUuqkg+DOQBjH2NFe6VpzaZiXVlJFsYKwRPqDZ575+lJIfBzFpDIlDCxAAkwMZPatW9q7jEgqFQd+BPY5zHtV61p7ayLpOACAgBmcguGxJkxH+2lqrKbiEkYAAIMsDzt2/1p0JKzOXTbJL2nYAEgIyjmMAsAu3PfxVu4NNcyom6oXcpIF0xydx9LYnvH7VeTQFbB2Q4/LbjdBniGnOPtmjS4Sn+gtq3dICkmVUY7QpnxmhXwDZi9S6MTqFuq9xd0HabZIVogwRIzM+J71odQ0T3IIUm7bgqwAAYcmSDIUyRGYI71oNpnunbesJAXFzJjEk4HqXPAIq2On3LSKLAG3M/kU8kcNgeBJjzSCzLtfDRJ4VCV271QAieJIG48kSP2rKXSarTXE/w2+I2uTLh+xnfJAyYrt7a6iFLMAu3OwbmQ55MyymBiDx96gt9OIuOQ9uWj8sPv/wBzEGCcEAQPeaPwHLILfTk1NpF1dk3LYuCEa2g2A49JP1P7Yq9rOlIgI0zCwyrFqcLiRBQ9hA+nitHpq7UIQAtyTt7mJgzB78eKpau/Yu3CuotobwQkANsZgsHa2SxHviml5F9jF0OpvopGqazccsTuAgAmWPzNvP6VpdJ+M33La06JcQH/AFSCyi0TmAG5Yn8uKJvkWVVm3MygtK2y7HvDtBmBiccUXSdVad2UWUbIl0dQDkwY5HY5jjmnboVI0b+rYID8t8mSHtzM8bgsmJ7niqKfETiPn2WQ5K/KVrqiP/IACfC8mtDrWuL7k3BGJCriTuxBBHbvPeDg9+fXSavcBqAhdCQps3HUssYdlVdvaIbHuOKG65BKzTv6j5mWuMLbDKqm1ieykjP1FT6W9tWDO1eDIiO0bTWHYXVW5+ZsVTIO4lyJPI4gnBiMZFa9m1bKbPlqADvJYBkPkiByfBo5yPCRP/nbnKD09sf1WnqF7gn0YXsAYEfTtTVd/ggk6Z0llZneGuGDuBYLEwBtLGCZ5HipvlOWLKwHZtqCBtEsZJ3E9vvSpVmimEEe0hLqoctChiWBB4YkEwPbms3V6FLaOdT/AKiOQCGG5QdxMBY4JP8AXilSq0rVhfg0FsbLcDEScEhQfoPeP0qvp0DXNiu4lZgQFwvLY7zwPFNSp0ILU24227bwzsIxj6ZHpE+M1V6h0gQFkzu9QJDByZLAsyz38CIpUqiSyVeAb3wjpd3qso5X1gsWZQyiDtQ8RFaH+CkBSpS3BIKPBXHCjtmKVKjakibwYfxDr2RNgtBrcRv+ay3IjMxH171gXwzXDL7QVkBRkqFkgzgggfWRT0qi3wUTJ8NBgxA+XGSQRtfdyIHq2/zP62zYexYL6jY2fybpIUcEnkRmIFKlSsay6Jen72woVYG02x6QN8AHEDsM+9N1LQf4e2DuAYnaUCCGKkyGOQ3jPMd6VKtFFUJupELXLqXEFxUW0fT6VWSYmQVicyII4Hmsbquk1Gou3LenYi5bMqCfRC85J5NKlUSbUcFLJMesWFz8hVukbWMLO6IA3AmYipLWtLgG3Ztv8sEuslWncN21mMYjjFKlT4jYeS90+4VJaAGDE7SBIBgiSsbiDPetbS6ZroZiYnMBRxmYEwPvSpULNMppKIy3bBRiu58j1OXBHtjgSOAIqrZ1YeZu3VCNtNsBSgKwQZ5KwRilSq3hEPDF1lda7btKVVHMEYBBHdD+Xn+4rD1/SdRgG8xZyjbCd+RLH1HaF4PnvSpVlufd9hx4N/Rax8b1JIPO8qNwyMJGMSPB4FV9ReuXXIRd8FgxFzY6lgCQHKg4nDA8c01Kqk2o2Ksmsunc4JbdtAXftz2DBlmGxBBxzHNJUuhR84ru2+raPUC0iAxEMvpxMd5pUqqI2Hpr7t6rh9BwBAFwEcuGQ4niABweZml1C4H2iypO4gNJxnvJznP9mlSpX27iayTW+nO11djEkqN6ejbuiNw3CQdscGMCp7li8kBHcQvqB2ODMkNDDnFKlTXoko6e9eRQr3WuMJlwAoMkkYnEAx9qVKlUvSV8v+y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AutoShape 6" descr="data:image/jpeg;base64,/9j/4AAQSkZJRgABAQAAAQABAAD/2wCEAAkGBhISEBUUEBQUFRUUFBUUFRUVFBUVFBcYFBQVFRQWFxYXHCcfFxkjGhUYIC8gJCcpLiwvFR4xNTAqNSYrLCkBCQoKDgwOGg8PGiwkHCQsLCwsLCwqKSksLCwpLCwsKSwsLCwsLCkpLCwsLCksKSwsLCwsLCwsLCwsLCkpLCwsLP/AABEIALcBEwMBIgACEQEDEQH/xAAbAAABBQEBAAAAAAAAAAAAAAACAAEDBAUGB//EADkQAAIBAwMDAgQEBAUFAQEAAAECEQADIQQSMQVBUSJhBhNxgTJCkaGxwdHwFBUjUuEWM2Jy8aIH/8QAGgEAAwEBAQEAAAAAAAAAAAAAAAECAwQFBv/EACgRAAICAQMEAQQDAQAAAAAAAAABAhEhAxIxBCJBURMyYXGBFJGxBf/aAAwDAQACEQMRAD8A78UQoKIGvmkZBijBqKaIGpYB09DNODQA9KlSoAemp5pqAHimp6agBxTxQzTg00MIClSBpVQxopqOmimIGnininigAIpjRxQ0qEDT0opUhjUBFGaYikIClSilSAaaRNMaGqGOTTUxNCWpkhUNMKepYx5pUqVKgCohT7aKK0oAKIGmNCKTESU4NDNKamhkm6lQCjp0A9KkKeKe0BqaaIihooQqcU1PQkMIGlNNSqqGFTxTCnp0IUU8UqVFDFQkUVNRQAkUJo4pjRQA0xp6aahoQLUFExoZqAGJoSaRoCaoVjk0BNImgNAgwaeaBTSLUhh7qVDNKmBcApNRTQE1oNjGmikTTTSaEPSFNTiigCFGDUdOKqhkgp6YUQNMYooSKOmNIQEUqc0O6pEPNOKjLU4agCUGiFRg0c1aQwqY0ppiabQD09DNEKSGMaYiiNMTVUBGaFqNqhZqzaEC5qPdROahY1m0IMtQk0O6mLUhDk0JNKmmnQhTSmgJpTToLJN1NUe6lSCzVNAaeaatSxjQ0RoZpCHFPQ7qU0wDFEBUYajBpgSA04oA1PNIYc04BJgVHaDMwwds+Mn+gzV12KbiEbzxzMAR9zXZpdNuzMtQ9jW+mMckgU46M05YR9Kq/wDUEEgyCOZxiY49zxUy/EKgCTzgACSZ9hXdHR0qwkNwDfo57H9ar3NA6iY/TP8AzU56uw/2lfIbjwIq/o9UHw2DzB5jyRRLptKS4J2mFNFvrc1nTgwO3nP61zryp2vAMxgyK8/W6d6eVlA4+icNTzUG6nD1ytkExaiVqrF6NblRYFokbec1HNBu5od9bydV+CmE1QMaMtUNxqhksYmo2NJjQTWbQhUpoDSLUhBE0Jah3UDNVIQRalvqBrlB82gCxvpVW+ZSqQNzdS3VXF2kblFlWTlqAtUJuUDXaLFZY30++qfzaMXKNwWW1apAaqJcqZXqkwsnmptJa3mZwMfeoNKu+4FnAy30MxWhquoCyk2whUGCVOQT5789/evR6XRvvkaxXkmXq6JIg4gRHJ9sZqQdYSJDDInJjA5OewmsjV9Ys3ki6QJ/CYJInuMftXA/4q810h2hVbazsSFx+VZyxxwPHnjtlPZg1jHcd91vQWtUm9Pxp6sYDwDAP6/tXBa7rxSdh9fG8fhgmMeSeP27E10fTusMmBIURyO3kzgfv9q5v4tVbd2beWb1LMhEU4LknGDgRwPrWWr296/ZrpZe1j6f4hZRyd0bp7CYiB+Zju8eIgVY0PxI9m5LNuZcmTCieQx8+2T7DmuIGp+W/oJMkzdj1EZnaD+EZ+ppPfJO5YCgkKeWx3UHEn/d+k01q1lFvSvB7j0n4lS5b3nwYCj1T4FuZP380tJ1ZdYWX5FwKBO9wVGDGCYE98V5F8O9fe0+GYZzBBcgGYJP4s9q9P0HxbvtAuGDcbmUlYHkmMn2nit1JSRzyi4sTXF3MFYHb9ZE9j9OP0qM3KjbVXrzPbuLbVSVew6qVCgYYMf9xMfY+1RWr+4e4JVhjBGCDHuK8bqtLa7XBjONZLBuUQuVVZqQeuIys0Ub0n++9CpJMASfAyafR5Q/cfzotAo2u5EhRwfP/wBiu3Zu2fj/AA19EDXKiZ6a7dJJJ5Jmot1YGbZIWoC1NTTQxC30BenIqJqkBy9RtcoWNCaaECz0G+k1CVoEFvpVHSooDW+ZQPdqIvUbvWQyQ36jbUVA71GDUisti7UyvVIGp0NUkBbW5UyXKqKaMvAJ9j/CrGUr3XQiv5YtByIglREeNv71y46/eDkKfTGRkk4yfpig1GsUKQ4yCxBySJb+prOFspuLfibAHhQe/gn+VerpvtR6CjSLidduSTxJ5HPFVNR1plKkyc7pMscyRA4HPNZ965n64+k4mKh1OoG6ASYwMQIAgTVyllFqPJs/59eLSsLEQSZIPEgfer/W9aLmntmG3GVO4liZ9S4jiV7xk1x9zUvMAc/qTngCta+Ly2GZztChYAgsSzAYg+/8atNyi0yPpkmjP1GqC7SSSVOADgSe8cnn2qJdUSZJPuAM/qcVUOpK+A0ET4B7AduTnnJ81XS6R7fWoqjo5NqzqguQY9gSMe5/qa2Oh9duKYD4PEwY8QWH8BXHWzEERz/eKuabXIp9e4z2Qx9MkGR+lbQdGUker6ZyF33GJa4CFIcnj8TNyf8AbEAAH9i6TqPXc3FZe4zLtIhlLRO3tBxXIdL1Lvbi3bHqEk3WBCqohSqk95IBA5ERmn6cnyyHvvDhpC5kyp2j/wBd3cYzS6hKUWjDZadnoLU4pIdwB8gH9RNS2bBYwoya8KjjNHotgkGPNWtdpvl6dh/5D92mrOkCqu3iPfnvNFfQXLRBkBv15wa9aEF8e3zTOlwaRypagmrWr0DWzDcdiODUISvLpp0zmeMDA0oo9lLZQABqJhU7Co2FAEBFCVqUim20CIClL5dTFafZTTArfLpVa+XTUwISKBhVjbTbKwoCqy0CpVprVIWqKAiW3UypUqWakFqqQESrTsuD9D/Cp/l0glMDznqarv8AVwR/+oyP1rMvapfv381r/EVv5d24DwDOeIIJ4+4rn9SyBt4GfBJIB7/WfevR0p9qPWStWS2X9MwIyFnme5PtVQs0mASOf7+1BqNWX+v99uKie8ufp3JGa1q+Q4J9PfYMYA3HvPA/ka0tVqyLcv2mQTIkSBkDOYrBt3iBMnv3/TJq1cf/AE4f6T47n69q1fFGdZMd9SePvP1NGulO2RP3o2WW7AeYolv7RAzPfv8AYzjB7eabotNkQs+4HbGTV/RaQyCq7iRwwLCOOBz557VVFzIiBA7if3NOLxPLT9yR+lJfYG/Z1lvTjcCzhNxmFNq3n7EuRPAAHPNXl0tpGB3MSQTCoQYHJLNLYEiQIz7Vy3SrrBtqMwJ42+knt+Lnv2rqel/DLKxu6hzbtFAd25hcYydyrvG84MScZonxkhNJncfD+pF61KjhtsZJ4kZOT9a1Lt4WhH5iDkHg+M1hdH6xbWywsJst2xAX1Fzn1MxP5sd6yOo9Ua4xKg7cTkgT7Scjg48157hGLtBHRW9s6TTdaZmiZGZgjHatX/NBtjNcDo9TkdvMfz81pHqgHftioWq4nW9JM7Sx1HAET47g/vVPUvvaYC+w4rE6Xr9zACZ9v3rqPlrc4IDfpNJSerGk/wBHD1UKaSM8JTlKle2RgiDUZrCVp0zhIHWomFTsKiYVNiIitLbUkU22nYABafZR7aIChMCPbSqbbSqrGV/l0vl1NR2bW7iqhpym6igSsr/Kohaq4URYk58H2q4vUbUGEyPAmuyHQSf1Oi1pszPkEc0ZtEdql6lqZIZcmODgVi674o2Wydu7adpHef5itX0EaxIr4zUC0iKp6fqDvbDhYBEn2qZdIGTejEnuKzj/AM+bWXQvj9nO/GvRWuILqflEOB3Xz7xXmtxxww4xP9a986cgPKE445FcN8d//wA8Am9pYBOWtT+6n+Va/wAd6UebOzRlS2s85ZlIgYPfvP27j3FUr1ohtpbHIIMr781Yv2riYIIjEEcVVmB6j9gJNOMqNWiTT6bzBHbByfHFaOjspet8wULKQBGR/U/xrHu3tybUt5nJ7R4jipOn2rtoEKRn2mqfF+QNVumoMnkniAakXo6ch2yPA/sVlGw+6SxnzNTC43cnnzUq/Y2kW20umBhjcb/1A7ferGnbRqZFq4xHkJH8az0vCp7epGP6c/SntfsMGxb+JHAIsW0tjz+I/sBUVq/euPuuEuZ7nP2BqvavL9jV6xfGDPtNZSstUuDRVwvAYEL+E7oMzJ/X+Jod2cBgImCTE+ck1CeoKCM+3czVXU9VwwSTHtH6ms3Gyky/qOo7cEye3j70OkYvk5MwF95xisqwrO2cRBj+Vd18H9H+beDEem16vGfy/vn7VMYbpbUVKWyNnQ9I6E1i0N49bZb2n8v2q7NXrlt/M+7VGzTbJZc9orp1Oh8wZ5M05OyC9fLAT2quTT21LCQPtULPXm6sJxfcYytcjs1Rmk00lQ+KyUW+EIaKcCn+WfFOts+DTcJegoalNTtomC7jH0nNVmxzVPTnHLQUSbqVRfMpVIE+tLWwFa29xyR6kACT3GTU+i6ggbYwCN2AI/uayv8APWcbndhMjY4CwR4kVnWrWqVxdFpLjM0APcCnbIySBHHtX08aXCOqqRpv1JhaufLtG+y3SpAIG0TOZ9q0tJdG5NmGKyyen0z7UFvqFvT3XYtatMyp6DkHcJgDk/UVS63p9NqLlu5et+sAhWt3DbDAiCGgyw9s1Uccik7eBusdOF5kK6goSwG0DdvWYJMcCpP8iSCFZGZTGfatK0y2LFu3Z06C2oCA7wIXzPJ/nWPr+sEXGdCFQYDhgrTMZU/i/SnSYk2aOj6c0CYAJiFyP+K1rOhsqPUZJ7DivPNX8fNai2LbMfxekbmaOSdtWP8ArRWWQ31BwR7EVz6s3AuK3HY6jqKoYUgCBCg4/bvXO9W6ju78mKxG+JFY7VZSSOAZNBevA5YR2AHt3+tcb1GzXZRm9S0QY5EmCawL/SEmAM9/510t9ZUcgtiTOAcj9qy9RZjzn35isng0TMltKowsY7RQPa4gf/KtnHmT+3tVf7c09xZAVzx2qFhOR/8AaumxIGOaZ7M4xz+1VuYYKAszJ7R+tANPCgj/AIE1qvpfTxxx4qC5Ylh3z9BinuYYKoslTI47kT/Ojsb45MGeI4+h4qe5gHx2jipPkyoEeqP4UbhlexbZhBJ++B7VaTT+ndOfbjHmpLDmZHiD9al06fxP05rKTNEX+nWMyfbt+ld/8PWHRPREt6mzxHAIrnvh7opIS44JUmFURuaPzQe1diwJYG021gBKMAJ8EkV09LpV3s5tad4Rbtau+Y9IjM/8UVvXFoVwBHEd/wDmoz1MoRutvtzuYGQD7KOR70V02SAS8MxlTMEn2B/hXdZzAPq4cBVYzzAwI96VzU25ExM8Hmp/kenB3sciMfwqvqem27kfNBkDsYg0UnyDVk9zT/MyvYdsVT1GjuAgBpqnrdOLW4i4QoGJkt9wOaj0vxDZcj/VUsgHpnbM94NFfYdVwWbhvW1LmCo7fmqpf60wVSfSCe9a3+boTsuIZPECQfGap6zS23Qgx4juPt2p0mIz9RfGp2wxAB5GP4Vdt6IyfXuAH3rHebJ2In/qYP3z5qfS9ftjBV54JAzNTKKmtshtLg0RpH8UqiHXrX+/9TmlXF/BgZ/EZlzXCyCLltGIMu+SePxZH7Vi6n4i2SXsG5kAOggbTySDgfY1a6xZuOu22qXYPqu/NYDHMqDn6e1Uh1hVhCTA/GF/7Y9pYfxrqi2jZ8EmjRLjfPtXv9JSAUYS6GI98ftWiutCqwJ27jCgEszYmSoHoHnNV+mWLV1HYXCtsESLYWF9yVncSe3vUXU7NlRCoXaRuNy4ykx4C4nPBqiLMq11e5bvB7d1T2ZArHHZIPIz2rSTVKBvui3c+bANtvxMRj8DDA9pqTQaZXO9rW0RhmYRA42qn6Zq42muEKxWzCz6nLDavn6+9NNhROuvt7S1vTraZh8slN7Px+QRj+VZHVbel+WN4to5bZtYFm4yc5PH71NoOs2SwIdmCsYCyZMkbp7j7VX1/UNGLgvP/qXAxABuSwn8ygiAe0x3q7ZNHMaz4ctPcA0lt1PJuKTgxkeFPtPepn1us07BVAvbQPxgbs8AkVo9S+LpcfJswMr6mLM2IBhcTPtQad7rlVZRtcSAPTclY3Mce8cd655KLNLZlajr+uukrsRT4yxmJ+1ZusOoRNz3jPgAV1Wp0gClbKEbSZ5J+hPnv96panTKVUuplW9KkAExz/ZoWlHkre/BzRvalgCHwfKiakG/g3CWnMQO1dNauJsZRbDNIlmAESchfPjmsa7p9xOQPphcHP8AEUfHH0LezMuaOZ/1LnHEk5/v+FQjpl4LuN1gJgHJBrpP8mcWRcJBQ4/Es/pNVdXpycxtGBJYRjz4o2r0G5lO/pbttQfnGY4IBn9Krr1m/bPrthgDysg1prcJTY0ESIIAkewbsPal/g7l5oUFgDHb9iMcUtkX4HuaKi/ENkxvDIfDKat2erWeQ4OKcaUpIIkREMAf41Ja+Hzt3hNuMcAfX6VnLRQ1qNFUddsj8JLQScAmloviMF1Z122g4BLSZ84HFC3Rm3QVESOI+kwK2+k6Xazo6bcDeGgZ7TuGCcceaFpRRpvZ3i9ZLAC2hdYH4NqsmyNpUGJ5nmgV7rXt63gYwS1pSwBgxxz965dtM3ym2W8naDbdiCBx6Cpk5x9CavaHSIZWzcKnb/233eggeoQDJgyOa2TMqO70/U1fBdSw/DAbjj1DirIv5i5bMg9gY9iDXnWnsMVC/Nt7A0kB4nMwG3TNdp0vUObcHgCSS3qWM5O4zjvV5ZLVcko1DK0bChH4QATicQfFSlLrLLMTLSIADLH3yP61nHXXGBm/bIM7JG0gR6Qw/MJjIipum9U3Fle4jPbABW0oIHfueee/btQIkb8QdlLBJgjkkmPw96zOpaDTXW3sptndCsbfjnkTFXbPxWjOLbLsUMR830uJDEFTtwjexrVa2LkHhQNwMEcd/H2ooGZVvSWnCKjMxUzgkCOxaaSaJUvFrNtWkesu+d3iK0NVb9MggPgysifGe4oNHqdO43XNzkGCYyPbikAF7W/7gFHEEZX3zyKC/qtJbCm4wJJ2hipEnwfFaFzX2hANslDwcNA9/FV+p6hSyWjYLKRO+FKjxM5qwM270ewSSGtZznmlUjm2pgWsDwppU6QrMzQdDZH33riQVEqMeojmVBIqVPhVMvatKog+lTtJkyxj381o6WxKqGX1KN0T3A4ABPc1bbXwduwqSuSYMHgJxke+BWLVvI7Maz0cJBBA2kqBEiB74+k1Pp7WmeVD2rb7Z9REmT2PiPBqp1Tol4w5LtD+m3auZYHAZyQoUCTjPar1jpTqIF1UAGd20lmP5WbgAe0dqvkEZi6PTwUM/MAH+mkAGMLwPwnyaw+sfAty6WuPcMMRKqGwowBtXn711Op6YLyiXAMtua3tLE+JK4I5707aJFXb6iCqgi4Q8ACMxGAYzzRQrMXQ9LCIbdhOMMzSgIGPx/mPsJ71idR+GjqL6BPlZVRuyx9PfIxmQPpXVXelai8WX5qJaIhQLYBgcktOREccRz4gu/4fTBvmXHcL6hBkqE4UDbtXnv5+9PkKoyNJ8KJZJ+cReg7VBAwe4kGR4ycVPc1D2sQo3SVRQFVQOzE/bxT6n4isAH5hIBYkOVAVd2RtYj1cxILCn0mjt6n1XGUqDGF3ER2B4J+2aSSXCGUBrGcKgtKpJJZyQ6r3JJJkmM/eqPUNEVusDuCquGjdPHCp2JjP61s6nQfJvF7dsFNoVRsO/wBMAnsJJPJ8VTs2rjbv9o2wLZk+WZjgUmJGdqdHcCbtoAmchTPpADEHge3tUWo0foWLe0AyTzunzIFbXU7Iusu4kCYhWALHxA5AnMGqmssM2yyu9pgq20wsnaNwAlR2k96q6WQRn6DpSNc9Q4JJxmJ+veP41JqOmhZAEiYE45OB9f4xWnY0JTczBYBghTklcn2A7c+audNvoyubo9JKsIEmSxiDOBMfqKTzwUjm72i27TsKyDuJUmDEAZg9uf8Ayqtf0rEkIwTgYEAn39++a6s6OzcPrUuqkg+DOQBjH2NFe6VpzaZiXVlJFsYKwRPqDZ575+lJIfBzFpDIlDCxAAkwMZPatW9q7jEgqFQd+BPY5zHtV61p7ayLpOACAgBmcguGxJkxH+2lqrKbiEkYAAIMsDzt2/1p0JKzOXTbJL2nYAEgIyjmMAsAu3PfxVu4NNcyom6oXcpIF0xydx9LYnvH7VeTQFbB2Q4/LbjdBniGnOPtmjS4Sn+gtq3dICkmVUY7QpnxmhXwDZi9S6MTqFuq9xd0HabZIVogwRIzM+J71odQ0T3IIUm7bgqwAAYcmSDIUyRGYI71oNpnunbesJAXFzJjEk4HqXPAIq2On3LSKLAG3M/kU8kcNgeBJjzSCzLtfDRJ4VCV271QAieJIG48kSP2rKXSarTXE/w2+I2uTLh+xnfJAyYrt7a6iFLMAu3OwbmQ55MyymBiDx96gt9OIuOQ9uWj8sPv/wBzEGCcEAQPeaPwHLILfTk1NpF1dk3LYuCEa2g2A49JP1P7Yq9rOlIgI0zCwyrFqcLiRBQ9hA+nitHpq7UIQAtyTt7mJgzB78eKpau/Yu3CuotobwQkANsZgsHa2SxHviml5F9jF0OpvopGqazccsTuAgAmWPzNvP6VpdJ+M33La06JcQH/AFSCyi0TmAG5Yn8uKJvkWVVm3MygtK2y7HvDtBmBiccUXSdVad2UWUbIl0dQDkwY5HY5jjmnboVI0b+rYID8t8mSHtzM8bgsmJ7niqKfETiPn2WQ5K/KVrqiP/IACfC8mtDrWuL7k3BGJCriTuxBBHbvPeDg9+fXSavcBqAhdCQps3HUssYdlVdvaIbHuOKG65BKzTv6j5mWuMLbDKqm1ieykjP1FT6W9tWDO1eDIiO0bTWHYXVW5+ZsVTIO4lyJPI4gnBiMZFa9m1bKbPlqADvJYBkPkiByfBo5yPCRP/nbnKD09sf1WnqF7gn0YXsAYEfTtTVd/ggk6Z0llZneGuGDuBYLEwBtLGCZ5HipvlOWLKwHZtqCBtEsZJ3E9vvSpVmimEEe0hLqoctChiWBB4YkEwPbms3V6FLaOdT/AKiOQCGG5QdxMBY4JP8AXilSq0rVhfg0FsbLcDEScEhQfoPeP0qvp0DXNiu4lZgQFwvLY7zwPFNSp0ILU24227bwzsIxj6ZHpE+M1V6h0gQFkzu9QJDByZLAsyz38CIpUqiSyVeAb3wjpd3qso5X1gsWZQyiDtQ8RFaH+CkBSpS3BIKPBXHCjtmKVKjakibwYfxDr2RNgtBrcRv+ay3IjMxH171gXwzXDL7QVkBRkqFkgzgggfWRT0qi3wUTJ8NBgxA+XGSQRtfdyIHq2/zP62zYexYL6jY2fybpIUcEnkRmIFKlSsay6Jen72woVYG02x6QN8AHEDsM+9N1LQf4e2DuAYnaUCCGKkyGOQ3jPMd6VKtFFUJupELXLqXEFxUW0fT6VWSYmQVicyII4Hmsbquk1Gou3LenYi5bMqCfRC85J5NKlUSbUcFLJMesWFz8hVukbWMLO6IA3AmYipLWtLgG3Ztv8sEuslWncN21mMYjjFKlT4jYeS90+4VJaAGDE7SBIBgiSsbiDPetbS6ZroZiYnMBRxmYEwPvSpULNMppKIy3bBRiu58j1OXBHtjgSOAIqrZ1YeZu3VCNtNsBSgKwQZ5KwRilSq3hEPDF1lda7btKVVHMEYBBHdD+Xn+4rD1/SdRgG8xZyjbCd+RLH1HaF4PnvSpVlufd9hx4N/Rax8b1JIPO8qNwyMJGMSPB4FV9ReuXXIRd8FgxFzY6lgCQHKg4nDA8c01Kqk2o2Ksmsunc4JbdtAXftz2DBlmGxBBxzHNJUuhR84ru2+raPUC0iAxEMvpxMd5pUqqI2Hpr7t6rh9BwBAFwEcuGQ4niABweZml1C4H2iypO4gNJxnvJznP9mlSpX27iayTW+nO11djEkqN6ejbuiNw3CQdscGMCp7li8kBHcQvqB2ODMkNDDnFKlTXoko6e9eRQr3WuMJlwAoMkkYnEAx9qVKlUvSV8v+y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4" name="AutoShape 8" descr="data:image/jpeg;base64,/9j/4AAQSkZJRgABAQAAAQABAAD/2wCEAAkGBxQQEBUUEhQUFRUWFRYYGBQVFBYUFRYWFBcXGBcYGBcYHCggGBolHRsVIjEhJSkrOi4uGiAzODMsNygtLisBCgoKDg0OGxAQGywkHyQsLDIsLCwsLCwvLCwsLCwsLCwsNCwsLCwsLCwsLCwsLCwsLC8sLCwsLCwsLCwrLCwsLP/AABEIALcBEwMBIgACEQEDEQH/xAAcAAABBQEBAQAAAAAAAAAAAAAAAQIEBQYDBwj/xABBEAACAQMDAgQEAgcGBQQDAAABAhEAAyEEEjEFQQYiUWETMnGBQpEHFCNSobHhFUPB0fDxU3KSouIzYoLSJESy/8QAGQEBAAMBAQAAAAAAAAAAAAAAAAECAwQF/8QAIxEBAQACAgICAwADAAAAAAAAAAECERIhAzETQQQiUSNxkf/aAAwDAQACEQMRAD8A9UilinRRFWQbFLFOiiKBsUAU+KIoGxRFPiligZFEU+KWKBkUsU6KIoGxSxTooigbFLFLFLFA2KIp0UsUDYoinRRFAkURTooigSKIpYpYoGxRFOiiKBsURTqIoEikinRRFA2KWKWigbFLFLFEUDYop1LQRopYpYpYoGxSxTooigbFLFOiiKBsUsUsURQJFEU6KIoEiiKdFEUCRRSxSxQNililiiKBIoinRRFQEiiKWKWKBtLS0RQJFEU6KIoG0RTooigSiloigSiloigSiliout6jaslRduKhb5QTkxz9vegkxRFKpkSMj1oigSKKdFJQcIpYp0URUhsUsU6KIoEiiKdFEUDYpYpYpYoGxRFOiiKgJFEU6KIoGxSxSxSxQNiiKdFEUCRRFLS0DYpYpYoigSKKWKIoEiilpYoG0RTqIoEopaKJJRFLRRBIrBdXX9b6qbI4VERj6IpN25B7Ekov2rbdQ1Ys2nuNwik/WOB9zArI/o+05e5fvvBYnbPqWJd/5pULT+tnathVCqIAAAHoBgU6KWipVJFFLFFByiiKdFEVISKIp0URQJFEU6KIqA2KWKr+q9c0+l2i/dVGb5U5dueEEkjBzFYvr/6V7NiVs2XuN23sLYJPEAbmP3A4qNzek6vtudf1OzpxN67btiCfO6rgc8molzxNo1idTZE8EuIP34rw/qXjB9RcJvWAzuGU/D3MQP3QzuxTtIWImrXR9VNxfhrs3opC21I2EAmCbjAzgxnB/KsfJ5uM3pvh4eT2G113Su+xdTYLj8AvJu/6ZmrBSDwZ+ma8B6u/xwq3ACynPxFS7n0Dn8PoBjPBxFdfutpG3Jbt7fkW8qhVIII8pQDI/dJ7ZFTh5eU3pGXh1eq+kIoivBvDXj3WWG+GlwXVEn4WoZrhxEql3cX74EtEcHivT/Dvj3T6qFuf/j3TH7O4w2kkgeS6PK0kiAYPtWnKM7hY1dEUsUVZQlFLS0DaWlooEiilooEopaKJJRS0UCURS0UCUUppJoMn+kDWxaWypy53MPREz/Fo/I1Y+DNJ8LRW55eXP/zMif8A47axXim6dTrmVTjetlcTwQp7fvbjXp9u2FAUcAAD6DAqIm+jqKWkqVRRRS0HOilooEpaKq/EvXbWg07XrpwOFHLN6D+dBL1+ut6dDcvOttByzkAew9z7V5d47/SNeCqNHttoxj4jkC4YmYBPlEff6VlOtdXvdSezdvzuL+W0cW1RQG8qHsZUzzBGearfFYJZV4CgiCDJOJPYZx64j6VhfLvKSN54tTdR21N9hua5vF2A9/4smY826G3DAOWHbgdpVvS6dizFrj2kkbkUHZkhQDjc0n2+9R7ehNi2S9hi15RbtXG2qoW7ABECS0bu/wBsTVjrempasW7PzB3a48dks4GYGW+2apl5JvUXx8dV+hZF3IHuNt3AiXwrE+XavDZgye5+lWi6ZbTbATat/DNwvBZLgYeTeThZMETI8ueMQPDGhY6hbi2mcK+8qDC7E7bjjEjBP9NZ4qsq7qRvQjyHLKCuMFQeJnEx7d6z8mV5zGNvHP1Vel60btktct29vw9lvcG3kQRIYnBy/bzEj0NU6aoWz+zIyBKsocNxgg8irfXqbrQ0HjzQcDvyY+tdvD/hFLzMr3Ct0jcnl3gg/hAkSQOfrxituUkZ8agdO6bY1BBa58K6CD8NviBHb8MMpBScD5uwppvWre7aSHVgCriU9CCD5gRn+tWXU/C7oCHUXNuEuWTugjswJ+xnORVd1zSW7bWyrtdMBmuPAYAD/wBMqScrHf17iKrMt3q7NanrS46B4+udOvJaNw6jTt8yG4LhtTEfCudhB+RiR28te0dH6pa1dlb1hw9txgjkHurDlWHBB4r5qt9M/Wru2Nu4z5ZMKTHGTtnv2xW46K2q6WNyEMJyMBLoiQCAcE5AI4/Opv5GOGpVL4Le49ppapvDfiG1rrIuW8HAe23z22Inaw/ke9W4aulznUUA0tAlFLRQJRS0UCUUtFAlFLRQNaoXVNWLFm5cP4FJ+pHA+5gVNasl+kPVbdOlsc3Lg/JPMf47aik9s14K0hu6xGbO2bhJnnsfqT/hXqYrI+BdDsLmB8qjEx5iTic8AVr6RN9ikpa53rm0VKClqKglic0UQnRRS0UELrHU7eksXL94wltZPcnsFA7sTAA9TXz/ANe8RX+o32usZtsNq2xlEt+gHqOSe5+1bL9MPWDduppUkpb81yODdYeQN7KP/wCjxFYPonT5Z4O1YUsxICKxVoO7kZg/6isPLn106fDh339uqak27em3AsUd1DQxYoFV0hZyTLCcxx70niO5+s37TodqPstruB3zEu2wS5y0QB29Iqw/WLdpVLLdvnlWEWgds+vAieYmD3qNrNXae4bZt3EaHyrBlQ3BlYCk9+CcEGubG6y5ab3Hc07aTSae0EYfFvWlukkbgs3bVuVItwCvnJGfQmu/WLm64bcSEs203KZBLmZxHIKtFN01i2m0Wi5tqsCGIc/E/wDUgHEkAAZwDirC2QZZ02Et8W5IaRg7FJOQIzH0q8mNu97R+0+ml6HoFG5kQBVtBDE/gyRB5bKT6w3MVB6zb3ao7sbBuOJyIH8yfyq16RfWzaYFt0MTc9ZEA/bGPpUKxdDM7tEu2CT6SYPoNxI+1U8c7tXqGNGlyGUZYzAXbMDmOImPv61I6l0YhFZH2hgTDAhpHzbSOSDV5otAt6+oJO3bJhvScDB5g4PYV06lcV1VI8tsRg43DCsPr39a6dd6jnyyYayL9pvjoSQG8xmQ0gsFde4Ocn+Bqo8RH9Yutc2hXZhuC/LEDI/NRNa3UaVBbbzHcWgYic9x9P4zUDovRRf1DAiVRjvUkglYwR7Hn7Dmptk3ajW1j4C0i/qtp2Ugt8SCyqCZyArDgfWJiqDx31S6jvbGxrTIT8O4kXLeICkAAgFxIOQRwYra+IeoWtNZNpHQXCuFbiBwC0HaSMBvUe1eV3da90W98kpKqWiSI+XPKiWEcZMVxYePlnz06OXWtofhfr17p18X0O7ADoTi4ogFW9xyD259q946D430erHkvKrASbd39mwHtuww7SpNfPlxBuxOAWI4krMwfoJz71F1ziZkMpkiBBG48Rnae/8AI16G3Fce31jbuAiQZHqK7Ka8V/RN125bZbbuz27hCweEaJVxPY8H+leyo9MM+URljxrvRSKadVlSUUtFAlFLRQJRS0Gg5PWG8Qn4+vC8pZQAxnzv5j/DZWr631NNLZa7cMKvbEsTwonuTXnvTOpqwdi3ndi7djuYyR64wB7RVcqthPtt/DDAW7rEwA/JxhUWSfTk1WP167qr5/U3Jt2zEC2Ct09yXPCj/CseOo3tbGlski0zkvHNwmMT+6IFeo9C6UuksLbUDA8xHc1Oui3tNJgZqC53tHan6y92FdtJZgVZU9bWKK6xRUBlcNXqRbRnbhVLH6KJNdHasj+kXXfD0Fzzbd5VSfYmT/AGl6hJuvINTqTe1F25dki4WdiDIUE9uxzwPv2mlt3/AIlliVCi3hUH4BuChpEHfMHd7EYEQum0qtcS3b/FJUqY3SJAk/L3Oe8fa00ektCxeMou+0NiO9tWDtt3IVLEjgEE/TtXFne3bhIl62wh+GNg8qEMAAxIUgESZMEMce/0iFqujFWGTL+ZvMd53AGI+WJIEiO5yBVxp7rPcT4iwTb8ilwTKMwkgGIykGYIH5S7WhCOS+HcCSoBKhyYOcSfN6QJqki+2cTppVt8kWkyJAG9oyxE5XgLmrRrs2H+MQrSZX5nUiAB9IMff7VbM3lIUKQNnmMA75gyvMZ5HHbOKpl6Y9i6LtpfIoJOcFc5dW/HH5x3quWHXS2Offat1PXw7C2qwflLBtxZQASDGCC0575qw0urb5IJCwSc8z39PX60dV6SjqbwhVh9pUclSSBsEbZ8uBxmuHh91c22ubxbVpe4DiXYBQo7KMiM4k9q6PFZcOmXktlbW71A6S38O2Qbr5YgyV4A2mO+fzNVlrUEwhBwdzegA/xkR/1VE6mrfHZmZGEY2n8HCSPwmMxNc9NbZ3CAlSxj2g/6ir43jO1bjyT9PYOouwAJyAewzLMBJwswD7Cr/TrbtXYhkf4UK0eVlBEFv/cDH0n3rt0rpy6VGBIDH5mnkLwBPYYmqXr+vhfOVBgiZ+VTyvu58v51nlfky1PSJ+sUXW9ly1nYGYhG2cBiSd2RwT29+aouhW9zFGCFGG0pdgAjzHyucq6gHI5Io12qLEhWwwyOADOMREf0qu195VBAhpk7zMiJ4+uD/Ctbh+vFXfey9e6Ytld1pgRuwH2/EMQZQgn97I8uexrLGxOO89/rwfWrq7uZADnbwe0E8+scVGZZaFGPTnjPPpj2quNuM1VspL3Gq/RxYO8HELDEngBAD9vxflXrNjxXpD/+xaj13Yx78V5vobH6noJ4uXpVfXz/ADH7LP3rmb7RCoAAMeUAbfuY47fTFV8eet6+05eLk9Nv+OdDbAJvgg8bEuP9ztUwK5D9ImiKs6m8yifMunu7Wj0JUfmYFeXNrLjwFIVeJDBCc5BBMYH0que5dKD9oQFJ2qYKiIgyAd0+n0AnmtfkU+GPWbn6SbC82NQp5X4gtoHA7qd5n/Gq27+lIupaxpfIOTev7GEYPlto8D3JFeYedUWQQ5b5hvBxg+in6CkXRGWKEFSflOZ4jybdoOO08ip5nxR6Je/S80qE0qDdwWvsRAnc2LXyiGJIPArhc/TE4Cxp7OT8/wAa4VIHMD4QMjFYfU9GK7TtMbtxTa8Exhp9p9B9prj+oACIUScXQGwDJCyck5gzH3inJHxxtm/TPdgkaW1AMT8RzIHeNoIqDqv0r65t6AWbZ53LbLFVAny7mYE+sgx71mbvTnDyQZfG4qQCcHIIO76CK6DojK5VRu8rFd6MBJ52IZVhHtmKnkjhHDqfXNTryDqLjm4o2gNi3PJIRYVCR3jjvUnRbo2py2Jmdq9wCcyfU+/vXDR9NZrgVT5ATmAjZILAr34MGPbERWq0XTxaGB9/8opO7sy6mm2/Rr01EV38pcQAJG4Az5iO05E+xrYaq/tEDmvGx1NtLrrd63GLYVhJ8wkgqfTG0zB9a9Q0uoF5A6mQ2f8AMfUGry7ZWaS9Lb3NJqxAqPYIUU7488VKHeiuOaKgRr7xWG/SI26winMv8o7kcfaefrWy1RrJeObU2rR9L6Z9Bkn+VTfRj7ecafSwzsxZQdw3KSMbWgqQORgc/SpFrpis4+ECZWArrtlwTuXPAI2sP+c/bS+C7A3kvskFxBAAldpAlvxRJ/2q88U6RXsfGVdrKbanzKp2M0ECTEyQcR3zXLr+uuXSLptCVUNsO2MEnBUqVwOV3YOOMd4p9/WWgANyMxIYvBktGAAPkCjAk4+omrvw9qFK+dgxWIAJhR7fUzHrFZC7ZRNXcCBmd3m2qAFQGicc8hvpVc5Me1sP26aXQaF7imcKYUSImCSSxHYkiB9MCof9m70ZHcgH5S2QzCJHOccCfSrPp77APiNLSTtBwsj5ZGDmfy+x6a68CRt8qqeRIj1Yngdx3rPKyxpjLKyep+HZ3WEJdjIBKgQe4yc+v371X3+nBNOjsTDEsltV2pbBAXng5BEYIx6mri5pB+tgqG23PcbgCPTtHMzgU670/ZcezON4ZBEASSWtieQCVn29qp48p48u1vJjymmevkqyGPmS2TtHlJA8v3gGfefStbZ1NqwisRLMsrI8xA7HGMjHvVV8FUaNTdVgPktjgbc/YeoH+VcOp6sXNQdjAklfPwFgD3iOc1tnrO9MMPWkq91v4ly27iNp2pbEmS/cnGew9/WIrI9Y6m16/tdmA3bGBAkANnA7f67VL8Qa9Lj2mtghkaWMgAnkbV7DBqmKNc3EZYky2T6xJrTCdekZe1o1xWU21YARG9gCXVZkAn5alWel7bTM4Cq23DSpIE/IPxOSyjHoTirvw/8AC+AbN1EG4yZCqVLCJUgRA7EDH8q68ru7b2lbflt7/KXXmMST+AEDkc+0Sz0jti7vT2JZbYX68GMHPuOMD+lp4V8Phj8S8YRfMS2BtGZ+/wDKrPT9Ea8xu3SUtqCrM0AKpEQAMD07zgdqm3Louj4dsbNOuRIM3CIgt6ARIH+wpd5XU9NJ17N1btfubgBsUAWkMAhQMkg/vYJ+3MVxXTGZHA54E/Zpz9ffiplwhYyDMYM4x9TBHFdX1iBRn5sTIBwSJ83GZEn2q3FPJBtdP3kxEkQJOc8jAginN0oB9s4GIjfJj3+3Pp7VJ0OoAcnco2H5jLT65QmeR3p2r1nlDSQMmRkfN6HPrU6Not3pW3OBuWAQNseu4AY+n+9LY6buMELIBPlEbs8khdx+tTdPq2vLlyRH4iCsDgAnIjH9aFeSANpOThlAgf8AuBEf1qEIh6eFQ5EcgK+3I7jdyfajS9KgAwi5xcVQ7AknkgyD+RzUy9qFUqoIb1JIJU+oUNnn0rqt5PicpIB8wRlk9wRwPrS7HKx0pQu3JBEzJUGPYrzzkR9acnTRHyqBwGIMjknAJg5PbNXGm1HnlWYRkbju55gxVje2bdxjJmfc+hpNqW6ZT9QEDy9yQsM0COVDYgnM8jNLcQwOO+cgH6T/ACq5fbPJ45BO4AenbvwfQ1HUZnBJORslD+HAXBwZnGfrUy2JumW1el88llVp8pZSBCqxO1owZEd/mGDWo8Fa4WgyO21CcFmXaH8sgEHEzx9I5FV99DC5KgEZUsI7mEIj/PZ2PMbUadjYebT3dwHlsopY7n3HEDA/gIHJitML2x8kep2Le7vU+1aj/ast4B07ppxu+KAeEuja1sDERJx7Vra1YkiilooKTUHNUXitd2kuRysMPsf96utahmoV6xvUqYhgR+YipvcJ1WG6VqRbcnZNt/MwjKtME/lg/T0q28TdVS9ZS3Y3O10gjZMbVIMzETuAkCSINZ+1u0tx0ZisMNrTw2R/0yB9Jmpr3yAF4tg8CJUkk4jscRgjj0rCuiLLp1wL+9kQA2RuJhcf6kemJh9YuLbvLv3htkwu0Kdx4I5A9jSrqyR3YkDIYhYAAjPaScfXtUDT6/8Aah0sFtu9d2W3A/LA+z/mfSss/Tfx+9tJ04gjBWfU8QCe5OR7ntU17incrniPNzAJwfYcH1iqRbpVcjZnPl2ZeSQojjn+Fcn1gwxJMgiIgARC/wCh6Vy911TFI1GvAZQCPnAwcH4cxJiSCT9/URUbxJ1Qi4jLuBKjjkhxxIyDyPWR2qu0bLduJ5gpDADykzGfWM+pqw6tYAdltgQIj94dgzEnED0559qnyTWlOuTIay/F1lUyJ4Bnnj/CpfRwJYvPyHaOxYiBJPAEz9q5dWAF7yLtOCQIncMEyfcTURLhJ5wo4nEd5Pp7V2TLeE/047jrOpFxeSY9N3/1A5qTZVUClsRO23+Jj++3p9Tjt61y0aPdYfCG55ABI4mcoseaI/3rRp0m1pE+JrHzyLa+a45jn+eTA7T2rPLO+p3V5j91U6TRajU3V2gwMZyIJnP5f7RVx4g6jpenCdXcF2+ANulQy0nILD8K85b7AnFU2o8UvqT8KwzaS3OAnluXRif2sSMEfLHPeqTqHhC3l0J3STLHeXJmd4PJ9+9Z7mOX+RbVym8HLWeJr2sbc/ltiWW0B+zTHPEsw/eP2iak2Ors3lUYjbMEnPH8Yqg6jYuB5e2QzEmVypBMwBGB/rNdunXgGjyTn5yApMQBJIAE8ma78Zjr9XNblPa8GtyJMDdBY5YE5bvnM8iulrUqNp3BhEwAYjkyDMc/yNQb+p2qm24gjHALBXjhRwY5lvqa4K5dwwRyTgSrBRtAAaUyvGPTvSyQmVanV9QVkC2wxdRwUURAJ+bB4HA7x96bX9Qdl3/tCyzuaFeDMZU8jjP27ijS9Pa6dpWFDEnztDQSJC42z+f07WC9K2lEJO2GAJAXyzMSBJEgczkVz5+fCXW91vh487HPpIukEIGKgyGAgmQZkdvp7VxvakW3XcWUE5gbiAccEgc+pq41OvFhI+XsoBln9BEZ7dqotRomuE3HtXjc2HdnYE5Cwe8EERiZP2x8Uyzz530v5Mphjxns09TVmILOoiQxsDcCORA4Gcwf69R1p8NvCgFgG3Fhu7/syxIxOYiuX9mvdW27REcruBUkZdgMkggAD371Y6PpN97qkghgMG2ArMvBZuZK5xiB6Cuq8XPuo9rrNxQcjkZXA/dB2nO2R+737Vb2dXc4YHKhtytLKfQqOB9vLImrbp3hc2wWvsVyQVUANd80y3bIbJ7GrVbtnTrttgIGJ2gKWcho3BQoJjE4FRdI3VNesXhJue4+WNxEQTgQIPOZMVY6JHa2GIgEwYnd2yOR2H5CrLQK7fLZ1AEYZrW0EdxBM+nbtVlpNLcZR+xYdvN8NfocNNV41PL+svrrDIu6DjGCSMGSCfqZ/wB5q/8ACS77Zf1O33G3mfvn71M1Xhhb5U3nYhSCLaEqhI43H5nI+w9qqvAXT7una7bufLKFRBEN5g31kBfyrTGWe2eVlnTaWre0U+iitGYooooIGq0wI9arzbjH+FXpFRNTpZyKkYnxR0rdFwCcbWH3BVvzCz7VkNPdZD5x5JkiC21DIwJBkek/19VuW+QR7EGsR4g6MbJLoJQknsYnmZ9fX2BrLPH7jXDL6qq0lwi6JLW1IhSowSRKnHzfbJDeoNFjp920S28FGnzBiAQZngcfl3qWbDaewvxUHw7sFCQGeBwRJ4A24PEil0bMV3WmwTBVmWM+gYwcdufeubKX6dWGUc7jPbEBTDY8rkbiQcgSaU2i7T8PbJB3EdsCAkDj0EcVW62zFzK/BPr5rawO23ImMypjNdv1FGO8u7CASyvvMntlBn3BPb1qJ49NL5VnprSpdy2AJOwbezSBtEyPLyRyfSonWtQXXH7K1Ik8YA80DkEgkz78xU/QaRbKyiHcWA3NBfbtYHyrK/MV9fc96jeIBcFsqil7pEhOQJ4JEcTJ+s55qvHlVefFV6ywTbXdPxSqbmack/hiO3PJ4NVBt2LTzqrwMf3YVmPt5EB/7vzq1s+HdfcT9pujZjYUQkiT/dgYjEe9dk8AFLTEI3xPLLZkl/QfWatjjv3f+M75J9KZ/HTAFdBpigUGbzgNdgiJCiVT77sVV3dFfvN8S9cZgTDuTvG5l8mS2Tx6Rj6V6FovBDC35baqSVHuQDJJn78/72yeDBuHxNoVRjgjLE4wPb7GuiXHDqRhlvL3XmOh6bva7IgThoMqoAMKAI3HjJjPfmr3SWrqsFYO4a2GBKjcJjy4Pm5OcH61v7Wj01obAud27cvlzun8uPypbuqt2c20EwBLCeJ7cdzUZz5J3E4ZcL0wRsb84OMeXbOIx9KYnShcMbRMjtJGc1rdR1Qt/drHbyCB/DHFO0tu05lkZD6pI+0HEVy38W/VdE/J/sQbPQ7ewh57xtA/M5pv9m2BO4NHbIG71zmIxjP273J6dYODduNjJACmftxSNdsIfLb3e91i0fSTion4uX2i/kRVabSJulIYwQcbpnvEYOOf5VKu9BuXGJlEYHm5794OTz7U79bdmi0pxiEWBH2FX2j6G95SbxZN0TBIfmeeV9K1w/GkqmXnyUVrwvaKHe4L7QQ6kzvjMx6cQPWpC3tEjrGwsJk3Liyd3MgnOfWr+34R0oMshuGI/aO7gx6gmJ+1Wul6fatCLdtEA/dQL/IV0TBhc2Ss3rRBFm0rBidwFu5cjd7qpx9Ksbdu8Ti3BjlVCcmeWAx7c1paKtwivJn7HQnbN1wPZfM3/UwhfpB+tWuh6bbszsWCeWJLMfqzSftUuirSRG6KKKKlApAo9KWigKKKKAooooEiiKWig5XdOrcj71Dv6EdwGHp/SrGigxXX+n3HYyi3lcgBGGLUD5lMjZAkY9fWs11LpgRtqqLb7RKG5u558sztMev5816yRXIaVBMIuefKM/X1qtxXmenk50jgQqBfcNNvjMq5ieKmnrNu1C3dRbLTi2nw5geiIu5vy9PavQ36Np25sWT9bSH/AAqRp9Jbt/IiJ/yqF/kKr8a3yvPtHp9Vqj+wsvaQ/wB/qAUwefh2D5j9WiPQ1caTwDZUl3uXmuN8zl8sfcHA+g4rX0VaYyTUUyztUNrwyEyl24D7wf8AKuv9lXf+N/2n/wC1XNFOMRuqE+H3PN4z/wAn/lSt0ByIN4x/yf8AlV7RTjDlVLY8N2l+ZnY+7R/Kuh8OacnKE5/fb/Oraip0bqsbw/pj/dKI/dlT/A0Dw/p/+H/3P/nVnRU6N1Wf2Dp/+H+bOf8AGulvotheLSfcT/Op9FRo3TUQAQAAPQCKdRRUoFFFFAUUUUBRRRQFFFFAUUUUBRRRQFFFFAUUUUBRRRQFFFFAUUUUBRRRQFFFFAUUUUBRRRQFFFFAUUUUBRRRQFFFFAUUUUBRRRQFFFFAUUUUBRRRQFFFF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" name="AutoShape 10" descr="data:image/jpeg;base64,/9j/4AAQSkZJRgABAQAAAQABAAD/2wCEAAkGBxITEhUTExQUFhQWGBQYGBgXFBUUGRgUFRUXFhQUFRUYHCggGBolHBQVITEhJSkrLi4uFx8zODMsNygtLiwBCgoKDg0OGxAQGywkICQsLCwsLCwsLCwsLCwsLCwsLCwsLCwsLCwsLCwsLCwsLCwsLCwsLCwsLCwsLCwsLCwsLP/AABEIAMIBAwMBIgACEQEDEQH/xAAbAAACAwEBAQAAAAAAAAAAAAAEBQIDBgABB//EAD4QAAEDAgQEBAQEBAUDBQAAAAEAAhEDIQQSMUEFUWFxBiKBkRMyQqFSscHwFBXR4QcjM3LxU5KiFkNistL/xAAZAQADAQEBAAAAAAAAAAAAAAAAAQIDBAX/xAAlEQACAgICAgICAwEAAAAAAAAAAQIRAxIhMUFREyIEMmFxsRT/2gAMAwEAAhEDEQA/AGuZjhNl1AXsgMkbqNGuW6Lh0lfRgOa1gghiFQ/GOcLqumF0wjwJKxtQrCEPiscAYUdBKUVsSMyzatkybHDcSCp1KrQEsovBCg+pO6IRGkW4mqXISgZdCGxuLLV3Cqhe6VUpuIGiyQEM8kmNlbUkBDmsoTbLLBgxrCkbL0Ymyg2oCj7eQPDiOiLw3EC2wKFfRC8w0fEE6K4KwHRxJLZJXuE43VYIFwmlDD03NGiX4+kxhgJ6mrjXkFr8bqkzPolPEceX6hH0mAvuFZi8K0jZTrZFMUYPCCpqFpuE8NaxwkBK+H4fK/otPi6YyDLqrhBI0jEO4rwajWpwQP7rDY/wkCDaQAYWm4W6pcPdZPXvpBhmNFt/Reu3Z8Fq5WkiLi3shX1GyjvFrqbcQ/LF5Nkgo0y4zKzo52qVD/hNNriZ2VHGA2k/y6FBNxBpmQUPjMXmudVSYl1QXh8ZOqHq+d0AIbB3KbcKbkqydDvyQ2kVrZHhvh+pWdlAg9Qvqfg/wa2i3zgE72SXgvFKdOoCY7r6Xw7GtqNBCm7N4QSFdbgbJPlHsvU8JC5BtZ8UqYsyvDjQ03TUcPaTNkBxPhIkESoulyec0y0VxCsZiLKPDaAdYp7R4YwBL5FFUCbQjxNVxas55s3qt3j8I0NMLItpE1VKlbJk0GUXQ1C1a5myZuwphe0sEFvFqKG1Ymc0u1TfhOHDBKjXwoQtXEubYLHI9mCVDXF4waIQVJQrKJddE0aRF0lSZSJPBVTHEFFl82CHxTMtyqSsZacUqm1hMpc+pOiL4Rg3VH5QrjH0FGp4K11TRys4phy03MoGlg6+HeMt2ndUcRxlTMC7RNrg18coIwVMkq/iGZglLsNxLKQYTTGY1tWnGpUoFQppcQkzKfDGgU5lYqoxweRfVOsPU8nmkd0lP7alQQs4r4ufJayRFpSepx3EOkF591LimFbJLeaHw2DJvsh5HEUccpOhDjaTy4lxVdLEFhWjxPDcwtZLMVwQxMyks8fJU8EoumLn4nMVVUdJUK+Ec0qFOmQ4StrRnoMsA2Ee3GCYUMNR8spZVqQ8qZfYpfVDp2LK+peAuKh1EdF8dFYQtT4d4oKTSNucpKOot+T6VifETWuInRcvnVfiAc4nmuS3RfyD9gsrqbgdUmpY4lHUXSseTmXZLF12UzbVTo43PoVnfENJx+UofAVnsAko8WTLk1uNrkNuUgwRmpKufiyW3VeDcJlCSJaofYhwypcMVsvXVTCRYqu5r+ipAxlVrOQ1XqrKWIBF1VVxIlKXZYTRqwFe7EWQwYERToSmkq5J5TNH4KwLahLnRMrzxlgWhwDR6BMPB2HDGkzqURjcRS+ISSJW6rU64xuCMTheG82lFYNwo1A4aJ3iOJ0psRZKKrWPBP7CFJRJaro1mExzKzYtZCcU4EMpdHNZrwriC2uWTut7xmvFInondotS2Vs+b1XNEhBu4jkICY06edzohZ/jNLK8hc6UrI4cTQcM4hTLpMHuj+OY2kWQ0ieixGFk3AXrsZDoKdMtNdGoFFnwbgaeqRmrlBCLw2IDghcZSM2Cwbb/AGPSxxjjja7KqFdxKJcDF1VhKWU3V+OqACy55/twZ6uVtimpgQ4pbi8AZFk5oV5XuJxDRqtYzkmRkhFrgow1CGJa/h2Z0rR4Oo11kwbgWxZXl/J1OPP9EYnF8OIFlbhuHuIAkpzxDBOm10w4fwCu4BwarX5KUfszCKsXU+GGBdctgzgNWNAuR/04/ZtpEzFMHNCaUKJ5oqlw0gShalZzXQojJeDCPDLXYQHVB4nB8lLGYggSoYTG5gtVUlaCTadAYEWK6g7zQF7UplzjyVIpkPSiyZDmoQGrPs81S6ZVMxEJc1pDxIVDCMW0ACEtqNJIWpfQYWKHB+GtqVQ3YXTXopLkXAPDBAROFxJi60HHOF/DyxobJecM0BE5VwwyaoCdxiqwQ0lLquPebkkkrTUsG0jQKrEcJaBKz+TwaRzRqhHhKhOqlicUWixhXOo3IQGLHNYqVys5pZNpEuEVnGqIt+q2vEOJONMNJsRCzvA/D+Jqw6jScRs4w1v/AHOgH0Wvw3gTEPj41ZjByYC8/eAPuuyDk49G0Nq6MhQrfDm+qGxLRUJK+ks8AYIf6jq1Tu8NH/iAfuix4P4cIHwNR/1av/7R8cylCZ8wwlFjQUh4rQ84IX1ziX+G9B4mjWqUjyMVG+1j91iePeBcdhwXZRWYPqpySBzLPm9pCEpRK+yFPDngC6ZUHh2l1n8BJCecGcGrHNj4s6FnlqSOEqONm2XlbgdR2yfYfiLAo1+NNBsFx/e+EQvyJSENDw08aoyn4R+J8zvZG1+MGLBD0uNvmAlL5WrRKmy2h4La36ijcHwgMeATI6qpnF37lCYzipmZusJrLLtmc3sbF2CogCzVTU4iymIACzWE4mXC5Q2NxklRDA7qTBGlHHRyXLHfFcvV0fBEVP2a+i2bILinDhllFUnQravmEFbxg1zRChL0YLilFxBA1QnA2OzXBWvr8MOboraHCgCCutuo8IueNtWhXiWZRoldKc1wtu7BAhDDgwJWKcvRk4T9GcqVmt1Vb2NdcJ3xDw1m0Q9DgD27rZRsrSfoVODgITnwPQLq55o6nwSW3THgPDfgvzBXC1IuONp2PPEXDZpE2sPuF8/r0yt5xXFvezKFjq/BqrpuqzQtponNilJ2kVUKw0ROKxADEEPDteZzfZGVuBVHMgmP3qsnjZmvx5+hVg2OrOyUxmcZ9tyTsBzWk4Z4coUHNqVAK9S9iP8AKYQYMNPzkcz3iyq4DhW0BkZcgjO/8RM20s0cvXVP61RoOWBeIvvoN95hdGD8dR5Z04/x1FW+xq3Fn9ALen5/ZR/iff7LLjipkjlvuAQYIHNX0ceTB/t0XVqkdMVzQ1xOLXtPEgxe6z2Nxhk/b89N1dTri1zIsRyiD+ZPsiUvqXCFzaNNTxPVG4fGyQsu7FxuicLjAXR2jQXNhPosdk0bZMKZV4w8F067XV6ADK1yQLNqHqNndd9+Y+c8Ew5gh8ggkEGxBBuCNl9fdxAhpg+aLdVlfFPBnVWtxFAAVIio38QEQ4RuBE/2Ua3GzhlFxdGHxAh6tpszG67FcGxMyAofy/FAfJdckscn0YKLDawaG/olmGdLipfy/FfU1e4XhVdpnKpWKSTTLSZ2LrkG6rrUy4SrcXg6rvpKuo4V4EEFS4NLoTRTTq5WdlLAOa65Ucbg6hbZpSdlOu22VyTxuS4Jpjx+IAMLkl/g6xvlK5L4mXZ9JNMr2lmCZtwY5qNHA5ngEkN3jXsJXe9UrOmgISSiGugK7E8LLX+R+ZvI2P8AQ/uy6rhyAhNPoKaBzWKg/GOGgUS06FcGnomInTxpOoXj6ztgp0KJPJFCg8bBMARmJKvZiuaprl4+lCnGHTKgBn/Ghc7FEbJZSp1CZhNG0nAXTAlRxROyVcc4kT/ljQa99gr8dizSaTadB3KRUcUHOJMgfvVVHkaDsPi2023ME3IvtN/Yrq2MDxE3ixEazpI9L+qU4+T5myQNSGkxsJOnXb3QtHFZdTp7A7jsrk/RcVTpjbGVBma6ZzCHHTzEXPW946qFLGtgDqATOgPSLpZisXLCdJu2DN2zmHsQfQJZQxYJdB1IcNuahyNFCkx1j8foZG2ltj/QK3C48/USdNTvcu/NZeriWuOWTqY5wJPvAK8PEzFj/W6znkSika48dzbZtDxEaTf9/v1ReDxQEmdP/sdftHuVhKHESXRYjbf9iVHivGHNYQD5nWF75Zh7p25e/JZJ7OkbTahG2az+fF9UBjvKDrP1Tf0Tp3GxmptacvmbmjTKSAR2Jkx0C+cYTFfCpk/U7QDWTN/cdrdkTgMWQbuknS2h3d6AmO66Z5FGNHnQxub2Z9fw2RzGugXAKkRTnQLNcCx7qtKWaAwOwAH6I+k183ChN0J1fA3dSYdgqHUmclS6o4bKt2KIF2lMROphmcgh34RnIKivjjsD7L2jWc7VpSYFwwlPku/lVI7K2i2+iIqMOyAA/wCVUvwhcih2XI4AQniB5hW0uKtHzOCyT2OJguMqg4aDqT6qd0FM27eP0DbMrG8UZpmDm9TcdisSaDcul14zDnqock+i02uHybXEMBGZtxqeYHUcuqCGKpGxKV8Lxb2akwOtx2KZYnB0q9xDHn6gIBP/AM2/qPuhZPEinjvmJc2tSbcPPurxxER/qfdJMRwR7WkuIjYgyD2KUvwgNpI9VpskZ0zXHiA/FKsdiGgTZZKjhQLAn3V4oGfmcCjZC5NGziDnENbAkgX2lF8XwzmBrviTNoiPUX0WXazKbklE1m1H3Ln9NTHRZ7tzpdeS9frbA/EnELtZIENJMxBzGBIm+n3Sz+IIF22AGh27awhuM4mHupujNIMkkWaNNFBtYRAcD0B253FtFvjZBVg+N1Xu+GA4C+YXyjr3N+e2wtdjnmJb37neT6KTGOAIBF43aTqNGyd429lRUc/cTM3i/qdTchHPs6lJeUCvxUAHcQY6jb9EsqY4NI00ttE3BHWLKzixIvBt+/2Uhq1ydBfp9vzWck7H8sA8OLjAdYQbnUlXucQYjpfpqPslGHqxc7/vVWuxloHzfuy5pRbZtDLFJyfkcDGBggwTeO/X2QNOuXOzuIJOljaTGkRAjbmgMxJuZP5K9roi3VaRWv8AZhOTyPnoOwtRznTMa6mw/cAKdTHR5Wa7kfollbEbN9/0CswTLqlG3bIyZaWsT7b/AIaUG/wQc43L3R2AA/OVrRTbtCxvBcLkoMYXGQ0TFvMbn7kpph3RoStuDnQ/DI2lQqMB1AQdPFuA1BUK+LcdjKqgDn0qIGgQ9TF0G7gJbiMSB89vVA1MVRdbVK0M0zH0SJBCrNRnMpNRrsYLAwqzxwaZJQIbnG0+a8SoVWm+Qe65AWIXYAcwonBs/EpjFNIhwJ6qh1QAEw8gW0kLBpeC7L/4enF3SrKTKIEAmUBSrcmHvBRTKjzoyEk/4AIbhGnQGVwpubpNlXUxFUaiexC9bXquNm+qJVVNDTp8BdPHOAggFpsQbg+nNWUcFhqnyyHfhJOvJrj+RQmSroQIOqV8Read57GR7ELPZ4+e1/hstcnD4ZovgUmfSRrr0MH7gqmrjWN+kFIOE+NXMJa+7RMWkTvY/mocR8WHEkMb5abTMRGY8z/Rbzkow2TMowblqMmVC+oHBs7wNgP2EwOOqj/2zfslvhfjnw31IAcSABIB58+segPJNK/jDEufAawMsWkNM5Tp3JBHTqlgg9dr7Hl/al4MD4qrMbWe+tmbJtlbrYCMxEbc/RKv/VOGZpSe7u8Ae0Fa/wAWipVollR1R8kH5s5EZrR2PNfM8Twh4NmujqIP31VtaujO5JcUPWeOKYEDDj1qTH/ij6H+ItMwH4VsTfKTB7tsFjRwipPyn98zsm3CuAj5qsWmW723kFOrI3kGeJOM4eqGuotczNJc2B6Ry39t0gcHuEAQ3kP1O5WrGEp09GgHYwSCNwZ6XkK0OY68cyf2PRJtiq+TAVczTBkKba1oWtx/BWvG/wCul9uoWbxfBajLi425+yXY03FlHxla0lx6WQmVzdQisOQec9wEqHu2E0qY2kn7e61ngnhTqlX4mWWUyHGbAu+lvX+yu8JeBq2JaKr25aP4iZc7byAbTufvovouG4WKdMUqJa0DbUdz1VqIk7LaWMH1Bg7KbcSHfKAltajihb4YPVgzewCX1cVVGuZm12kfmntXYzXUWMNjIPQrypw5uvxCemaCsvhuIwIzET9ULhxGo24dmE7qtkLkY4nANcb556mUBU4eBo5ykONB1nGDzQtXE1DdpBjfRZOvBR67B1NqvuvGYCvOoI6L2njXi72hGNxs3aAOxQmFAn8tqficvUR/OXcl6i17ChLSfeCT3hFtxEaSq3VKbrB7CRtmgzyUYcbMiLzLbg9DsQsVKhlzq5J3XBoOrn+8IOnSqNt5ifxGT7cguFB8kS4mLeUx/wByezDgYUmtabAX3JlEOx0TBEfvQJZhsBXyh4BgmO9jNzroVGphaptMB3ITp1VKTALxTw+Mz4nkgsRTw8EF5NiI6d4V9Hhb3T/lztJsLRMmPsEv8R4kYdkZcxdaYIbBBmOaW1umOnVmGL4BiPS5P9P33UMNiHNOquNZsXd+/VPMFh6PwDVyyAIN5OabGD3WssakqYoZHF2gfA8RDBO510MiRAvYX6EmeVlOrx18jKS46ybyT3uT5jeJMCICVYfhNauSabfKAbkQO3VXUuE1WZvMA5uZpBmYABMaW8wNtVUYSSpCllTdjSp4gLpkHoBck8ifp02myAxHE82gkmI301ie8K5nCQwwXAkNbmEGBmBLcpv+EnX2Vf8ACUfKAdZyggjoQ6BIOnzdLq9J+zPdAZxhdJaSD6zbf9FdSqVTuRfckEHS4mQCLepRJFPKSCD3OhBAgOGoPX7K7NSsRJkiA4TOuaZFrQdUfH7YtiluEJkPtewkAk6AtJie2uqa4amBG/PQ9gQbwOR91SK5EFgdeZAaQJH1XaMun9iqX4t31fDA2IcZHSGk9U6jELbDgIsYvodjfQm8fuNlTWwAfMka2mT3mCd9xf8ANLnYxujqjiYuQ0Q7/cDquZxBggA1It9caDQCLDpok5QHUgqtwRkEwNHRJGsGBsZ9ffe3AeFWPeNGHYHKNDF806EtEC9+YhDUeLMBhpfGp8zQZGkOy9eSKw3FabXZs1VwkGCWtEBzXQTBm7ZtCV4wqR9fwFJpw4pDMcoAGxD2gNidD5gRvugX8JrvaS0hlX8GaxAAnz/iJBO400lYmh/iP8P5adOB+N73HtmJ0toZ+wTXAeOsVXE06dJjSfmDXExO0k3v2Q5RfQJNBVPjOIZ5bgtMfLvuDCuHiKtP+ZTDxsC0lpVuG4yC0ZmCRA+UjaCSSdZi6HOKzEEuLW3yw4AdiM07hRtL2XqgbF1g8g/ADeYyEdoXhwtOpENe0n8L9/8AaU3pxHzF1rGIknqR0PuqKji3ygPPM6XgbevXVLkdIRHh82Eug3mQQpjAva2crjJ1iR2CburVJgA9QLxHaVXSxR0yuaCfqabfayihgjWVCATTnmHADvqvWcOfswNnYkfZH06gfeS4Tyt2kKVVoaS4eXt6TBN+SdWFC9vBaw+pv/cFyk/GUwYL2z/vcfvK9U6hQceFAGcrfUuAjpLkQaFP/ptIA2k6dd1Fr3R5fKOw9dLqGYjV7j18v6rZQS8CstoUKMaQeUwe1zCrPD2GXNaOfzMJ6yIJXpadjPQkHXkofHeJkW7jbbRGgWQGFaR8xbEyHH/hSw1Omx0vqhzZkiYBMEAf8clYIJER2i3oJV9RoIsb72jfok8aHYt4vjBUIiq1rQYDGki3WNT0IhI+MYJleiaZqRbUSSHAyLGJjTbe60dTB2jMesTp0k3S1+HYyznvPMRH3QoJCbbPm/EPDlCmwkV35wPqa2CZj6TYe59E08OcOnhuPe5wAaGlsndnmce0ELV1Wk/KCGkb/qkPEmETlbDTAIAc6Y6CxUStciVIw380a2mQzEuDgLMDHwb3h4Nuensrhx7GU3NFRr5F2h9OSYGokSbLXYEMLgfO1wECzRINj6q3EYVxgkutpf0mRp2VWQYhviSq7ytayT+Gm2Y5ARpZVs8RVCYBuYHlABJ9N1uWUIFzrezTLXc9LTvHNUHhzSTaDb6SNIETAO3KbJNhyZD/ANSVNC9wjqQeygfET9M7vc7LUYjgzHyXszGwDj81uvOFGp4fw4bAYZk3JnXa3ZKwtmSq8bcfxH1KofxKodAtUeDsgQ0e2iOwPDh8gY0B2tm3ibwbDe55JbRD7MwJr1TsUZhcDiKlxlH+4kfYA8lu6nB2t2addI7AS07H8lOlTOY5fLJiM0G5AABMT0HRVaDVmGHDMUHEZCSCdDIMHUbwjcJwTEVLF2TkDLZ2sYuei2dbhLmuALWg6CHCfUZpb6ouhiPhuNPzNbEgEyAXEFwLToTHsnwPVmY4Z4UaYLvMNZuOciDHTTRarhvDmsDhSY1os0xUZmJsdJlxvrANgiTSBHlJLnAOlryYImSYvmEnlCl8NxfnEyDvmIOYEQY7zBmbWRZSjRe9haZBEgui7hYfVnA1mZn1UaOLGbyuMmXXeSR1LWgmI3Aj7q1uZpdnDMth9TpdbzAbbbA26Wrc+8F2WRfK9xIGXT5st9RPMiRuDoOw/EMQZZZzNczHvaTqbseNLgWI/IKyhjCIEQACIBvMc3eXlN952Q1PMANYEG+cAlsQXSb9LEgDkENVxLiXWYHTMwX9YABFukn5bFHYdDLC133zfK7NHmA5i5mNev8ARVVK5DZa0u5EtdpJiA0G07oB1DNAMFwIkZbyNCwOmDrGuyGJIkHrqZ9JPNSxjJ2PLTEc4lrdjsYsbclRVL9GiQSMwD2RfUnQnY2JO2yWUqzntID22tmAb2ObKIkR3Qha8MnNLxDCcj4mNS0EEc9gOeylsLGedv4svTl7CFyWPw1EmXGTuQSBO8DNZclQWbP4xK9DyN56QCqSG8yotcOZC6LZIX8UkaNgdIKgKovI9hKpaATqVY+nMgSmHJ4a03j7f0XgxEiygaDo1hQbRdOspWIIc8ndQ+D2K6rhz+yh35xaU68isMpNE/KPQqrF4Zjhdg76INznzYwu+M4a36pNpoBfieFtJ+Q2uIJHvGqU1cGQ/P8A5kiwbIi+pC04xEXhS+Ix+sHoVnpsuAZnMLinA3cY0g2/I3TPD4kEAQ2BMS0n0EWGm9l7X4fQLg5sNeNN/wA0PUcRsCLyQ4z02uodx7GgjEfCcIgMM7AAkmLzvpuojh5fGV5GtjHtYKvCYiRI7eZv6EK/LIG4kd49FHI+xRicK9v1MsTAAaReByBBJ7q7Bis0DLUIceUR3vATrFU80kZTN5Iggcj7IJ1ERp+/ZTerFQLWY993kWtmtI3vAnZDuoAj/MaS3qAj8h5C3MA+wXjBBB25R7bqlJMAf+GYQSHagQPMZ23EADrC9bQAixEaxLY00ynSfzKIdSmS9zpknab9dI9FUQQZtl0Bggz1VbjODSHTBdpcaEi4J/si3VwdSQbGMxkWiAGk2iOWg2VOW1jf7ac1FrXh1su+uhB1gTbujcdllbGQf9QSdA82IECMxNzYwVTSf54vmGkAmxF4OkAxpp2VuSIvteDNuUeivDOYgRIt7nTqnsBFoc4EkTBgw68n6j0kgfZVlxLZNwJGt41md/6qx7GRBGm8GRyJIU2NNwHOOli5t266aeialYyjDsMyD5GuH4TlExI9/wArLnN1yS9t/LueYh5F1LEV3yQAbCTAZ6iDEekLykRlNjBItYag7T+7I7Cyt9NxB+UHzDKRmvBvEyIntYWU2UHFkTJIguGZrTGxBIANtiijVAiG54sAQMwJsRNvuqG1i4kHM3eMx1B0AI6JUvIhY/hIn/UA6fDYY6Sblci/gVPwD1df1suSFSGpc9uoRNGq06lEVKIJPYDSfRA4jCGbcxAiwG9/ddNk8l+RhMzCvFAi7XEpXSY6Rc6nbQXA9UZhnPIsSLgegmT7z9kAEBzpse6kKh3K8bRdOp+bYbZR9pXgpuib/K68ambI4HyXscN1TVozyVopyTroI1hC4jDVBMTrbXcW9AnYHn8IDayj/Ljsfuoljgfq2O+xFvW6nLrAEm1zfaT/AES4EUnBHSVS7BEbI95dG8mTpMTt9/sqm4hzYsYk8ztYqk6JaAH4Rw5+yp+BqIumDsW+N/lG31Svf4m5m4g7GBbss5wUhp0IcXhSY1I3g2heMe1pgGdo5dSn5cwtgi8M23m6W4qiWklpjzHUTYDssXDXyOyDKjgCBbedZXtKsDOk8wfzQ9fiDst6biYEADfefuoMqNMkMfc/gOkmbR2SdNDsJZVG4vtC9FcAkQ6+5CW4mSZaC0CbzG9rJjPlHmNxdYuJR6CXakjqF1OxjNI6tGiroUgDPn7bKwgc478lSddCom5g6xe8Ej7KVJrbQdP3YFTwpbeaok7KT6A2PqE68sCPwpmJjcWXUcwGTzZeRvHYnZWimRDhadxurqdSJBE9UO10NAxdsbk9PsSFEOE3YAedtN+yvfVa7p+vdcaIOn9kmwBnO7/vl/yq8pAkW6ETb0KMfRDfN+v6Kh1ME5ghsLIVakNtE7zoOosqa+HkCACdTuT0EbKqo17STYg9f0VlN/IGY2RtwBc2iSJ06eY/quVBve/uuS+UKRrFUdFy5dqEU5ROiJpALlyTAJoMBdcA90ZU0XLkhoDb8yIrLlyTGgKogxquXKkSEP0VDwuXKkSweqh3rxck+xFVdV1Li/NcuWGXouAPRMPMIxq8XKYdCl2KeJ6hSZoFy5TDyAUT5VzAuXKIdlSLHsEaDbZW0DZcuWpKDWoWqfMuXKV2Uev2XVnHKF6uTl+wkC0/lK8/ouXKAfZGgFVVC5cjyBVRcYC9XLkC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8" name="Picture 12" descr="https://encrypted-tbn2.gstatic.com/images?q=tbn:ANd9GcRfFxM5CRpKHHWocwiG8v7F_t8GMIfdoD9Vf3YB5sNhaE64PWN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447800"/>
            <a:ext cx="2305050" cy="1383031"/>
          </a:xfrm>
          <a:prstGeom prst="rect">
            <a:avLst/>
          </a:prstGeom>
          <a:noFill/>
        </p:spPr>
      </p:pic>
      <p:sp>
        <p:nvSpPr>
          <p:cNvPr id="14350" name="AutoShape 14" descr="data:image/jpeg;base64,/9j/4AAQSkZJRgABAQAAAQABAAD/2wCEAAkGBhIQEBITEhMVFRQVFBQVEhQVFBQXFhYVFhUVFBcTFBYXHCYeFxokGhQVIC8gIykpLS0sFR4xNTAqNSYrLSkBCQoKDgwOGg8PGiwiHyQsKSwsLCwsLCwpLCwsLCwsLCwsLCwsLCksLCwsLCwsKSwpLCwpLCwsKSwsLCwsLCwsKf/AABEIAOEA4QMBIgACEQEDEQH/xAAbAAEAAwEBAQEAAAAAAAAAAAAABAUGAwEHAv/EAD4QAAEDAgQDBQUGBAUFAAAAAAEAAhEDIQQFEjEGQVETImFxkTJCgaGxFFKCwdHwB2Jy4RUjJJLxFjNDVKL/xAAYAQEAAwEAAAAAAAAAAAAAAAAAAQIDBP/EACMRAQEAAgEEAgIDAAAAAAAAAAABAhEDEiExQVFhEyIEcfD/2gAMAwEAAhEDEQA/APuKIiAiIgIiICIiAiIgIiICIiAiIgIiICIiAiIgIiICIiAiIgIiICIiAiIgIiICIiAiIgIiICIiAiIgIiICIiAiIgIiICIiAiIgIiICIiAiIgIiICIiAiIgIvxUrNaJcQPMquxWfsaO6C48oUWyeUyWrRFm351VcObf6WtHrrlQcXnD2iXPqG8Wdfy7sALO82MXnHa2SLCDMqgGvXWDT1qG3iQXSAplDMq0Aiq6PEsdb0Kj82KbxVr0WWHEdand+hzRuS1zT6iR8lbZfn9Kr7wa61tQIv0PNXmeN8K3CxZoiK6giIgIiICIiAiIgIiICIiAiIgIiICIoWPzRtK27unIeaDtjMayk3U8wPmfJZ1/FDqpIpgtbzdz9T+nxXLEVTVdqeQeg5DyHJcHUC6YtNhFoHM+axyzvprjjPb3FYmLmXuJgSSb9br81MV3TpdETMDpupX2VobYcoG8rhhsvDGkczc3+Swy20x0rRUrV2gHugmDp6G8en1UhuSucWaxIaCL+Yj5K1wzQ0CYnc7blevxQZJ8J/4VNe60674xZmhl9Vleo1nsD3DOkh3TxSplbyxoILQyLNNzJ7xH75K7/wAYpEatTGmNi5oPW68oY1tZgc2HAiZa4bHbchU7eq06r7im7J1BrmhxLeTyHS0+cbLnUxA3LQXbB95E3AMX0mNwrSrmVOmW6yWk2AJEEm2wcfBQ6+a0e8NURb2BHkQY5q0sT59JeX51iKR9oBo3ZUlzSOjXDvDwNx4LX5Xmza7dtLubZBHm1ws4fPqAvn5zVpga2kERJa4bcjE/JcmVC066btubHSfSzvULpwz+XPnx78PqaLN5DxSKgDK1n/eNgfOwhaSV0OazQiIiBERAREQEREBERAREQF45wAkmANyoeZ5zRwzQ6tUawEwNRAk+ErCZ9x2yoJDtNMkhod3ZI5kGCfp5qLdLTHbSZvxOBLaZ83fp0WVqZg5z5JEDqTJd9PgsviOK6QM9oL7wQYHMmxgeNgvx/wBYUjLaYLo5w4A+RAuufPK10YYSNkM1IHLr1tz2+C7szV0TDz4QAs9hc7dUpF4Fmx7ILr/dFyLKqrcVukAUqptMmi6B8QLfNZbq3Ttt25uSPZt4F8+haFydmhuQ09I1CT6kBYStxjDgIqMO4lga5/8AK2dhfcxtuurOMpECnW1FoLe8X6hzMNqQOe55Kve/6LdMjU1+IWt1EggiTBcDa/jA2PNflnFAexjWtBqOZIBLBO1pE3WMxNbG1NYaytuAWFrhvECdR+sLm/E1hpcaVfWwm4pmRpidMuOr4C/wKp0Z/LWdDZ062l4bUo0mgt7pOknxHKPVWdCmykIaKbOkw0XMwN1hK2e1madVJ+wgl77Bxd7QLJBAaZEWkXuuzs8qVCNDqgAJsaNQNI27runjzsmPFYjLKVrcxNN5YSWEsMn/ADB+vkoBwlGoHP0lpk3BqEkjY+IIWZqBzagmQS52ktdcB0y0vMaJh2/UXXj6ILg0GHb/AOY13eN9TQ6YM/yzsFP4t1Myknmr2s+mJ7z2xym3oTCgtxsk6e8Ik91trkAktuNuseaqxhK4bqu4GRUsWchBcAQYi9/zXrZLQ9wgCY1bzJiJbJMx3TBkbLbHjsZ5ckXGGzMAiKhE8ptPh+/NbDIOMHMIY/vt5xuOhA/L0XzltNjtI7QA8pdtAG8HpvEWCk0A8B1w/TM6dUGDtpg7268jzXROzmy1X3TB45lZuphkfMeBC7r5NkXElWm5puSDeCDYn3tpEW2BEc919DyriSlXAvoeR7LrehWjKxbIiIgREQEREBERAREQZHiHgJmKrms6HyILXEeUA6Tbfpueqhu4FptkHD6pNzIPwkEfNbpFFkq0ysfPsRwpSbP+la24IIp6tvOwCrq7XUwQIb+ED8rL6kircEzN8iZVrAAMcA1uwaWj1bz+a5uxdUEkvMne9vTYL6XmGd4ekS10OcN2taCR58gsHxHmPbyGUmUhMtLWDXJ5udEHrEeq588Zj7b4ZXL0p6uIJMkyepufVcX4p22o+qg1cnqlpHauM8+7rHkY/JV1TJKsR29aRa5YPkGBYSy+22qvm4pwEdo6Omswv2MeR75/3FZujw9WmXYmrp/BPw7qmVsmkQKlRp66xPzaQpuvlHdcf4gfvL05iSI1/NZZ+Q12zOIqRyMNt6CF4zIKpv8Aaap+LfyCmYz5N34almLdtqkeaksa14h7WuHQgEehWTpcO1f/AGqvnI/RWuAyCqI/1Vb1pn6sS4z5TutFQyulBAYBO+klp9QZX6fwth37tN7mHuvYjr4ldMty97Xhzqz3C3c00g234dXzWvwOIZF6TDPSQfnKvhPtnlWFHBLBPZ1Htu0gHS9oLdhBE7WidrGV3pfw8qt1HtWS4guDmDTZ2qwBt035nzX0ug+kTZoB8gpjY5R8F0TC/LC5/T5I7+HFdoGh7/aJkN5lxcduU3+JlTGcB486CKjYHu1LFpkSWPYZ5ARA2X1BFfpVuSr4cwlWlQ0VgwPDie4SWmYM3AvMq0RFZQREQEREBERAREQERYvi3ikyaFHYSKr533BY38z8FFuptbHHd0uM74uo4a16j/uMIt/USbfM+CyWJ4jr4mXvfopzDaLLA2uajxDiL7Aj5KmFMAbQuTqxbI5WI/NcuXLfbpx45J2TauJJtNugsI8go4codXGQqzHZs8AwfgubL9q1nZoe0YYuAf3ZeV6APJYXAY6rXeQTAHS39/8AlbTLcQXU4Ny2AT1HIlUywsWmUR3sI35KG9xaVKx7oggXUENe4328R9FOOXZNju10iy8aNLg4R5ESD4EFe18hqtIcRUZIkA2kDexXKpgnsMFzgbWcPyKtLEJz8dRcTqaWHwBLfhH6KdhGN3a6R4KnbQeRBAPSJH1VhlOOYzu1DoP89h67fNR+Oeqdd9rylVhWOGxC/GHoA7gFTG5MHDuGD0Oy0xmUZ241Nw2IU+jiCNisvWqPpO0uEHfwI6hdcPm8GCVtjzTxWd4re8a+lmAJg28eSlrHjPaYvqFtwrjKM9ZVhoMz7J8uS3xzlY5YWelwiItGYiIgIiICIiAiJKDNcb566hSbTpkipVkBzfcYI1OnkbgDzJ5LGUKCvuNaYdi6fekikJbHsy5xDp5ze3LT4qBQpLLLvW2PaIlaiTv9VVYwQtPUpDSVQZrSsVzcmLbjyUOIxAiyzmZYwifl5qfi5aT5qmx9N7yA1jpJA9k8zF+g2WWHlpl4X2Q4UNYPG5V7SJYZG2xHUKDgqECArmhRndTcupXWn4OD7VwIPdtefWR6K3wzGUzOlk8i4aiPgTpn4LlRy1qssNggNhCrjx1OXIgYqmXGSHE29ru25Aaot5Lg/FVqbCB2mjo1+qPwgmAtAMIhy8cx5rfHjkZXNim49p638ExT2PBZUaHA2LXD5EfqrLOck7Oq2o0d08hsHcjH72UPMMnLmgscQ8SdMRAdECYuNj5E7FZZdrprjq91XlWZVstrGO/hHXLHPP8AlmbmmYOmx9nY+G6+rZDmVLE021KTw5hAIcOh6jkV8tbm3ZudTqQYJGobG8KywWIaGudh3ilVJuQJaTEAvb7w29Apx5ddqZcW+8bnjghuGFQbte0A/wBViPp6L5viM6ex0g7bKxzbPXVW9k+q1/e1EMBDWxsCT7R38lRZizU2RuseT989x08E6MNZKtmbPNYmT3gfp/ZX2R5himVGmk5xbILgIMH7wBWUoN7+8Qthk720WNJczU6zAXNGp3ICSJ3Xbxcckc/LyW19qyrFmrQpVDEuY1xjaSLx4SpSz3AuaCvg2xvTc6m/c94d603jS5q0K6Y4LNUREUoEREBeShK5PqIOhcubqqjVcSotTFIKPimjGIp1YkOaKciZDmlzxMciCf8AaVHOH5hW2YRVY5hMTsYB0uGzgD0P6KmwGOhxpPMPG4INxJAe3q0x+RVbFpUTF4ktN1Gou1e1daCvgm1BG6zOPwdXCu1Rqp9enn0XFz4ZeXTxZTwmOy5rh7I9F43ABuwXfLMwbUbLb9R+9ip0ArguLo6rFZ9iY72mieux9RddG5Y3kfVWH2dfnsoSW4l7ozME4f2Uqk0heslSaTitceZncH7oCd1P+w+IPr+ij02g7t+vopDGmN3j4GPALox5oyuDhiMua4QRIVdiMgaevTfl0PVaAYV3VPsbuo9Fa2X0ibnt8iznh51LFtBaBQe4S+DpadiDAtyg+KzWa0hrexg7rXubIi4aSJX3rE4OxDi29oLZmbbL59nnClMViQAwGRpbDW25gbfRZTGdToxzumIwjC0Wm3UJiK9T3YvtM+qsscGNJY2TFnExvuQIUSjRfWOhgk+86LNH6+C0ww/bbbPP9ULCYVxNz6Sr99EU2tY1oNV0QSDOo+yySCCD0MbiF0DKeEbDYdUIsTGlu3tOEw7zELbfw94G0FuLxLZeZdRYQARquKrxA78EwItJJubdcnpwXL21vC2RjB4VlK2q7qhGxe67o8BsPABWyItXPe4iIgIiIObyoOIqwplQKBiWIIFbEKDVxSlVmKDWYpEepiCoWOwTazYdM+64Wc09WnlsLbHYyFKcmoKtTFZRzuvhCBiQHUZIFdmrui0dsy+jn3pItylarD12VWgiHNcLGQQQfqFUalE+yhmo0iaZdE6fZmZk0/Zk8zEnqo0naTjOExq7TCvFN3Nhns3eBAu3zCj1cU+g3ViG9mBYuN2f1axaPOCuDeJcVRcBWptrMi76J0uBvvSedvJx3CscDxvhnkhzzTI92oCw3JHvROy5eTgwy7+G+PJlPt2wuZMMGZB2ggiPAjdTC9pEj9fmFDq5BgMQRWNKnrkObVp9ypPI66cH5qY/KmG7XFvjb5hYX+PnPHdf8mP9Py1ot4qT9mkWUJ2UVBcPDumrUB8pXTDYauGjVoa4E+w5zmxy9poKy/Bl7xW658u2ghfphI5n1K8d2pMkNP4jH0QsqGLNHx/sqX+PfUqeuJVPUbg+G/76Lq5zo9okc7mPh1UCo+sLwOljC4VsXW2OkfiV5w2eqje/cWFZjYIJg258+SzHE2asa0gBuogtL3RYdL+N4XHMcxgkOrNYQCZkeVpMLI1T2r+52tWrq7oDTVbHMtDWH0Ec91rhxX+l58q+rR1uAnS0z3zaeZPgIVrQaKbezokDU0ltYEkapDdIGmZJcPG/krjKuAMZiXmpWIw7YDYID3OaJhwaDDd/eM3NrLe5BwXhcHDqbC54/wDI86iN7tHstNzsBuuzDGzww5OSXyz3B38OQHDEYxoc+WuZTIEiIIdWixcDcN5ReTt9DXgXq2k05rbRERSgREQEREH4cFHq0pUtfhzUFTWwyg1sKr99JR30FIy+IwpUF8ha6pgwVAxOUAqEs6aij1qytMVkjxsqnFYJ7d2lVq0V2KxBVNiqjrwT8Fc1aBUV+ClUtaSKEYypTjTFpi0bxuWw7l1Xjs5eTJdiGbf9qudNh9x4Pn7SuH5ZPJcHZP4KnZfdc8FxjVpzOKrbRFWix4/+DIUh3HVZwtjWCZkHC1LC+xP5qM/I/Bc/8A8E19m/pIbxniYIOPF+bcK8kf02+ZXKpndaqIOMxLgd9LG048iCulPh/wAFOw+RRyU6+zf0YIOfAbiMYB0L2R48pubq5wvCzHkF9bEOtEOrvI5GYmJkL3A5XHJaDCYeFaYRW530/GX8J4NhDuwY533njWZ695aPDU2sAa0BrRs1oAHoFDoMU6mFpJJ4Y22+UhhXVi5MC7sClV0C9XgXqAiIgIiICIiAiIg8IX5LF+0QcTTX4NFSISEEN2HXGpgAeSsdK80IKKtkDHe6FCqcLN5LU6E7NRqJ3WOdwwuZ4bPRbTsl52IUdMT1Vizw94LwcP8Agtp2AXn2cJ0xPXWRbkXgu1PJo5LUfZwnYBOlHVVDTyyOSlU8FCthQC9FJTpG0BmHUhlJSRTXoapQ5tYugC9heo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2" name="AutoShape 16" descr="data:image/jpeg;base64,/9j/4AAQSkZJRgABAQAAAQABAAD/2wCEAAkGBhIQEBITEhMVFRQVFBQVEhQVFBQXFhYVFhUVFBcTFBYXHCYeFxokGhQVIC8gIykpLS0sFR4xNTAqNSYrLSkBCQoKDgwOGg8PGiwiHyQsKSwsLCwsLCwpLCwsLCwsLCwsLCwsLCksLCwsLCwsKSwpLCwpLCwsKSwsLCwsLCwsKf/AABEIAOEA4QMBIgACEQEDEQH/xAAbAAEAAwEBAQEAAAAAAAAAAAAABAUGAwEHAv/EAD4QAAEDAgQDBQUGBAUFAAAAAAEAAhEDIQQFEjEGQVETImFxkTJCgaGxFFKCwdHwB2Jy4RUjJJLxFjNDVKL/xAAYAQEAAwEAAAAAAAAAAAAAAAAAAQIDBP/EACMRAQEAAgEEAgIDAAAAAAAAAAABAhEDEiExQVFhEyIEcfD/2gAMAwEAAhEDEQA/APuKIiAiIgIiICIiAiIgIiICIiAiIgIiICIiAiIgIiICIiAiIgIiICIiAiIgIiICIiAiIgIiICIiAiIgIiICIiAiIgIiICIiAiIgIiICIiAiIgIiICIiAiIgIvxUrNaJcQPMquxWfsaO6C48oUWyeUyWrRFm351VcObf6WtHrrlQcXnD2iXPqG8Wdfy7sALO82MXnHa2SLCDMqgGvXWDT1qG3iQXSAplDMq0Aiq6PEsdb0Kj82KbxVr0WWHEdand+hzRuS1zT6iR8lbZfn9Kr7wa61tQIv0PNXmeN8K3CxZoiK6giIgIiICIiAiIgIiICIiAiIgIiICIoWPzRtK27unIeaDtjMayk3U8wPmfJZ1/FDqpIpgtbzdz9T+nxXLEVTVdqeQeg5DyHJcHUC6YtNhFoHM+axyzvprjjPb3FYmLmXuJgSSb9br81MV3TpdETMDpupX2VobYcoG8rhhsvDGkczc3+Swy20x0rRUrV2gHugmDp6G8en1UhuSucWaxIaCL+Yj5K1wzQ0CYnc7blevxQZJ8J/4VNe60674xZmhl9Vleo1nsD3DOkh3TxSplbyxoILQyLNNzJ7xH75K7/wAYpEatTGmNi5oPW68oY1tZgc2HAiZa4bHbchU7eq06r7im7J1BrmhxLeTyHS0+cbLnUxA3LQXbB95E3AMX0mNwrSrmVOmW6yWk2AJEEm2wcfBQ6+a0e8NURb2BHkQY5q0sT59JeX51iKR9oBo3ZUlzSOjXDvDwNx4LX5Xmza7dtLubZBHm1ws4fPqAvn5zVpga2kERJa4bcjE/JcmVC066btubHSfSzvULpwz+XPnx78PqaLN5DxSKgDK1n/eNgfOwhaSV0OazQiIiBERAREQEREBERAREQF45wAkmANyoeZ5zRwzQ6tUawEwNRAk+ErCZ9x2yoJDtNMkhod3ZI5kGCfp5qLdLTHbSZvxOBLaZ83fp0WVqZg5z5JEDqTJd9PgsviOK6QM9oL7wQYHMmxgeNgvx/wBYUjLaYLo5w4A+RAuufPK10YYSNkM1IHLr1tz2+C7szV0TDz4QAs9hc7dUpF4Fmx7ILr/dFyLKqrcVukAUqptMmi6B8QLfNZbq3Ttt25uSPZt4F8+haFydmhuQ09I1CT6kBYStxjDgIqMO4lga5/8AK2dhfcxtuurOMpECnW1FoLe8X6hzMNqQOe55Kve/6LdMjU1+IWt1EggiTBcDa/jA2PNflnFAexjWtBqOZIBLBO1pE3WMxNbG1NYaytuAWFrhvECdR+sLm/E1hpcaVfWwm4pmRpidMuOr4C/wKp0Z/LWdDZ062l4bUo0mgt7pOknxHKPVWdCmykIaKbOkw0XMwN1hK2e1madVJ+wgl77Bxd7QLJBAaZEWkXuuzs8qVCNDqgAJsaNQNI27runjzsmPFYjLKVrcxNN5YSWEsMn/ADB+vkoBwlGoHP0lpk3BqEkjY+IIWZqBzagmQS52ktdcB0y0vMaJh2/UXXj6ILg0GHb/AOY13eN9TQ6YM/yzsFP4t1Myknmr2s+mJ7z2xym3oTCgtxsk6e8Ik91trkAktuNuseaqxhK4bqu4GRUsWchBcAQYi9/zXrZLQ9wgCY1bzJiJbJMx3TBkbLbHjsZ5ckXGGzMAiKhE8ptPh+/NbDIOMHMIY/vt5xuOhA/L0XzltNjtI7QA8pdtAG8HpvEWCk0A8B1w/TM6dUGDtpg7268jzXROzmy1X3TB45lZuphkfMeBC7r5NkXElWm5puSDeCDYn3tpEW2BEc919DyriSlXAvoeR7LrehWjKxbIiIgREQEREBERAREQZHiHgJmKrms6HyILXEeUA6Tbfpueqhu4FptkHD6pNzIPwkEfNbpFFkq0ysfPsRwpSbP+la24IIp6tvOwCrq7XUwQIb+ED8rL6kircEzN8iZVrAAMcA1uwaWj1bz+a5uxdUEkvMne9vTYL6XmGd4ekS10OcN2taCR58gsHxHmPbyGUmUhMtLWDXJ5udEHrEeq588Zj7b4ZXL0p6uIJMkyepufVcX4p22o+qg1cnqlpHauM8+7rHkY/JV1TJKsR29aRa5YPkGBYSy+22qvm4pwEdo6Omswv2MeR75/3FZujw9WmXYmrp/BPw7qmVsmkQKlRp66xPzaQpuvlHdcf4gfvL05iSI1/NZZ+Q12zOIqRyMNt6CF4zIKpv8Aaap+LfyCmYz5N34almLdtqkeaksa14h7WuHQgEehWTpcO1f/AGqvnI/RWuAyCqI/1Vb1pn6sS4z5TutFQyulBAYBO+klp9QZX6fwth37tN7mHuvYjr4ldMty97Xhzqz3C3c00g234dXzWvwOIZF6TDPSQfnKvhPtnlWFHBLBPZ1Htu0gHS9oLdhBE7WidrGV3pfw8qt1HtWS4guDmDTZ2qwBt035nzX0ug+kTZoB8gpjY5R8F0TC/LC5/T5I7+HFdoGh7/aJkN5lxcduU3+JlTGcB486CKjYHu1LFpkSWPYZ5ARA2X1BFfpVuSr4cwlWlQ0VgwPDie4SWmYM3AvMq0RFZQREQEREBERAREQERYvi3ikyaFHYSKr533BY38z8FFuptbHHd0uM74uo4a16j/uMIt/USbfM+CyWJ4jr4mXvfopzDaLLA2uajxDiL7Aj5KmFMAbQuTqxbI5WI/NcuXLfbpx45J2TauJJtNugsI8go4codXGQqzHZs8AwfgubL9q1nZoe0YYuAf3ZeV6APJYXAY6rXeQTAHS39/8AlbTLcQXU4Ny2AT1HIlUywsWmUR3sI35KG9xaVKx7oggXUENe4328R9FOOXZNju10iy8aNLg4R5ESD4EFe18hqtIcRUZIkA2kDexXKpgnsMFzgbWcPyKtLEJz8dRcTqaWHwBLfhH6KdhGN3a6R4KnbQeRBAPSJH1VhlOOYzu1DoP89h67fNR+Oeqdd9rylVhWOGxC/GHoA7gFTG5MHDuGD0Oy0xmUZ241Nw2IU+jiCNisvWqPpO0uEHfwI6hdcPm8GCVtjzTxWd4re8a+lmAJg28eSlrHjPaYvqFtwrjKM9ZVhoMz7J8uS3xzlY5YWelwiItGYiIgIiICIiAiJKDNcb566hSbTpkipVkBzfcYI1OnkbgDzJ5LGUKCvuNaYdi6fekikJbHsy5xDp5ze3LT4qBQpLLLvW2PaIlaiTv9VVYwQtPUpDSVQZrSsVzcmLbjyUOIxAiyzmZYwifl5qfi5aT5qmx9N7yA1jpJA9k8zF+g2WWHlpl4X2Q4UNYPG5V7SJYZG2xHUKDgqECArmhRndTcupXWn4OD7VwIPdtefWR6K3wzGUzOlk8i4aiPgTpn4LlRy1qssNggNhCrjx1OXIgYqmXGSHE29ru25Aaot5Lg/FVqbCB2mjo1+qPwgmAtAMIhy8cx5rfHjkZXNim49p638ExT2PBZUaHA2LXD5EfqrLOck7Oq2o0d08hsHcjH72UPMMnLmgscQ8SdMRAdECYuNj5E7FZZdrprjq91XlWZVstrGO/hHXLHPP8AlmbmmYOmx9nY+G6+rZDmVLE021KTw5hAIcOh6jkV8tbm3ZudTqQYJGobG8KywWIaGudh3ilVJuQJaTEAvb7w29Apx5ddqZcW+8bnjghuGFQbte0A/wBViPp6L5viM6ex0g7bKxzbPXVW9k+q1/e1EMBDWxsCT7R38lRZizU2RuseT989x08E6MNZKtmbPNYmT3gfp/ZX2R5himVGmk5xbILgIMH7wBWUoN7+8Qthk720WNJczU6zAXNGp3ICSJ3Xbxcckc/LyW19qyrFmrQpVDEuY1xjaSLx4SpSz3AuaCvg2xvTc6m/c94d603jS5q0K6Y4LNUREUoEREBeShK5PqIOhcubqqjVcSotTFIKPimjGIp1YkOaKciZDmlzxMciCf8AaVHOH5hW2YRVY5hMTsYB0uGzgD0P6KmwGOhxpPMPG4INxJAe3q0x+RVbFpUTF4ktN1Gou1e1daCvgm1BG6zOPwdXCu1Rqp9enn0XFz4ZeXTxZTwmOy5rh7I9F43ABuwXfLMwbUbLb9R+9ip0ArguLo6rFZ9iY72mieux9RddG5Y3kfVWH2dfnsoSW4l7ozME4f2Uqk0heslSaTitceZncH7oCd1P+w+IPr+ij02g7t+vopDGmN3j4GPALox5oyuDhiMua4QRIVdiMgaevTfl0PVaAYV3VPsbuo9Fa2X0ibnt8iznh51LFtBaBQe4S+DpadiDAtyg+KzWa0hrexg7rXubIi4aSJX3rE4OxDi29oLZmbbL59nnClMViQAwGRpbDW25gbfRZTGdToxzumIwjC0Wm3UJiK9T3YvtM+qsscGNJY2TFnExvuQIUSjRfWOhgk+86LNH6+C0ww/bbbPP9ULCYVxNz6Sr99EU2tY1oNV0QSDOo+yySCCD0MbiF0DKeEbDYdUIsTGlu3tOEw7zELbfw94G0FuLxLZeZdRYQARquKrxA78EwItJJubdcnpwXL21vC2RjB4VlK2q7qhGxe67o8BsPABWyItXPe4iIgIiIObyoOIqwplQKBiWIIFbEKDVxSlVmKDWYpEepiCoWOwTazYdM+64Wc09WnlsLbHYyFKcmoKtTFZRzuvhCBiQHUZIFdmrui0dsy+jn3pItylarD12VWgiHNcLGQQQfqFUalE+yhmo0iaZdE6fZmZk0/Zk8zEnqo0naTjOExq7TCvFN3Nhns3eBAu3zCj1cU+g3ViG9mBYuN2f1axaPOCuDeJcVRcBWptrMi76J0uBvvSedvJx3CscDxvhnkhzzTI92oCw3JHvROy5eTgwy7+G+PJlPt2wuZMMGZB2ggiPAjdTC9pEj9fmFDq5BgMQRWNKnrkObVp9ypPI66cH5qY/KmG7XFvjb5hYX+PnPHdf8mP9Py1ot4qT9mkWUJ2UVBcPDumrUB8pXTDYauGjVoa4E+w5zmxy9poKy/Bl7xW658u2ghfphI5n1K8d2pMkNP4jH0QsqGLNHx/sqX+PfUqeuJVPUbg+G/76Lq5zo9okc7mPh1UCo+sLwOljC4VsXW2OkfiV5w2eqje/cWFZjYIJg258+SzHE2asa0gBuogtL3RYdL+N4XHMcxgkOrNYQCZkeVpMLI1T2r+52tWrq7oDTVbHMtDWH0Ec91rhxX+l58q+rR1uAnS0z3zaeZPgIVrQaKbezokDU0ltYEkapDdIGmZJcPG/krjKuAMZiXmpWIw7YDYID3OaJhwaDDd/eM3NrLe5BwXhcHDqbC54/wDI86iN7tHstNzsBuuzDGzww5OSXyz3B38OQHDEYxoc+WuZTIEiIIdWixcDcN5ReTt9DXgXq2k05rbRERSgREQEREH4cFHq0pUtfhzUFTWwyg1sKr99JR30FIy+IwpUF8ha6pgwVAxOUAqEs6aij1qytMVkjxsqnFYJ7d2lVq0V2KxBVNiqjrwT8Fc1aBUV+ClUtaSKEYypTjTFpi0bxuWw7l1Xjs5eTJdiGbf9qudNh9x4Pn7SuH5ZPJcHZP4KnZfdc8FxjVpzOKrbRFWix4/+DIUh3HVZwtjWCZkHC1LC+xP5qM/I/Bc/8A8E19m/pIbxniYIOPF+bcK8kf02+ZXKpndaqIOMxLgd9LG048iCulPh/wAFOw+RRyU6+zf0YIOfAbiMYB0L2R48pubq5wvCzHkF9bEOtEOrvI5GYmJkL3A5XHJaDCYeFaYRW530/GX8J4NhDuwY533njWZ695aPDU2sAa0BrRs1oAHoFDoMU6mFpJJ4Y22+UhhXVi5MC7sClV0C9XgXqAiIgIiICIiAiIg8IX5LF+0QcTTX4NFSISEEN2HXGpgAeSsdK80IKKtkDHe6FCqcLN5LU6E7NRqJ3WOdwwuZ4bPRbTsl52IUdMT1Vizw94LwcP8Agtp2AXn2cJ0xPXWRbkXgu1PJo5LUfZwnYBOlHVVDTyyOSlU8FCthQC9FJTpG0BmHUhlJSRTXoapQ5tYugC9heo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54" name="Picture 18" descr="https://encrypted-tbn3.gstatic.com/images?q=tbn:ANd9GcQu9-djXKhasrjJ5SaetuAMpZAfwjEsuw_5GUPYLNzdldiK8zc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1" y="2859633"/>
            <a:ext cx="2209800" cy="1655218"/>
          </a:xfrm>
          <a:prstGeom prst="rect">
            <a:avLst/>
          </a:prstGeom>
          <a:noFill/>
        </p:spPr>
      </p:pic>
      <p:sp>
        <p:nvSpPr>
          <p:cNvPr id="14356" name="AutoShape 20" descr="data:image/jpeg;base64,/9j/4AAQSkZJRgABAQAAAQABAAD/2wCEAAkGBw8PEBANDw8PDw8UEBAPEBAQDw8QEBAPFRUWFhQRFBUYHCggGBomHBUUITEhJSkrLi4uFx8zODMsNygtLjcBCgoKDg0OGxAQGiwmICQsLC0sLCwsLCwsLCw0LCwsNCwvLDQsLCwsLCwsLCwsLCwsLCwsLCwsLCwsLCwsNCwsLP/AABEIAKgBLAMBIgACEQEDEQH/xAAcAAEAAQUBAQAAAAAAAAAAAAAAAwECBAUGBwj/xAA+EAACAgEDAgUCAwUGBAcBAAABAgARAwQSIRMxBSJBUWEGcTKBkSNCUqGxBxTB0fDxM3KS4SQ0YmNzg8IX/8QAGQEBAAMBAQAAAAAAAAAAAAAAAAECAwQF/8QAJhEBAAMAAgICAQMFAAAAAAAAAAECERIhAzEEQVFhgfATMnGR4f/aAAwDAQACEQMRAD8A8wiInY4CJstH4Jmz4my4DjzFFL5MKOeuiDu5xkAkduRfcTa+B6Tw/W410rf+D1o8qZi56Oc+gYE0r/HF+h9ITFdcxE2PjXgmo0b9PPjK/wALjlH+zf4d5roRPRERAREQERUQEREBERAREQEREBERAREQEREBERAREQEREBERARKykBERArERAyvDPEMulzY9TgbblQ2pqwfQqw9QRYI+Z2uq8P0vjGM6vAow6jjroijyZT/EvG5DRpu/H3E4jDocz8ricj32kD9TxNz9NPq9HnGZMRZK25sZyY1GTEe45PexYPoR94aU31mw6XQeIanAn9y8TwHU6eiq6hA2coP4XFEkfJF9u8x/FfofDlT+8aLMoxt25OTEe/Yiyo47+YfadeXxum9dzIQCWUhcynvtcDgn/cEzAd3w2ceQAfwldtGgbKmlJO1vw1FnVXxxPU/z93lfiPh2bTP08+NsbEWt8q4/iRhww+0xZ6vqdaMw6WfGuW1/4e2xQsWEa9vvYPoa45mmb6R0epJ6OR9M9mlo5EAuvwsQ49fX8pWLRPTK/wAW0dw4GJ23/wDMdc5boZNNmoGvO2NmI/dFir+5E4/V6XJhdsObG+LIpIZHUqwP2Ms55rMe0MREIIiICIiAiIgUlYiAiIgIiICIiAiIgIiICIiAiIgIiICUlYgJNpM5xOuUBWKncA43KfuJFEIdNi+rztIfTIXuwyZGQAV2IIbm65udL4Y+fOiZE0mYY2Fhv7xivab7KKJ/lOf8M8K0GpVSBqcRHfchYPY48wbkAjuAOJsj9J6QbSnmfndvbInPpQF/PrHTsp/V971/P0dBlV8XPT1Armzz7cABiT7f7SHPqEJCt1MdcL+zyFSAOaBXaBye1HjvIMWl14UDGEZBuWsb8eyk8iu3HHt8zFddaAScWWq5NkkXyvlDXx5uALPvxznazsr+q7VnDtp9pU9yrnHyT6q/px8nt7zB3g22POmWgfK9LlQgcmwRXJA49ZKPFtQjD/zC+oGTE59R38vHcDmZC/VisN2VdLl4IO/Am2rruo73/tKT20T+E/UmowlbVnFUwO5yrDgAH3BHejxN54vrfDvFsPR1t6fIAWwakoS+MnkGwOVPqD3r0NGcpm8T0V3k0uDENqEtjQ7e7U/r7SXD4j4aKL6ewB+6GsXd8bfn8uCKltlnbx1t9Oc8T+kM+JiMOXT6xOafDlxhuP4kYgg9+BfaafV+G6jD/wAXBmx/L43VT9jVGdp4x414YEc4UZM27eEZQAzKp8u4AUL5u79O3E0o8czDGSuXLp0K9RWxu6YhTduO59D3+3aTzz2wn4cT3Dm4m68V8aOTnUYkzKrL51RceVlZSSxcea7paYcn+WIuLTMaGXJjJBYB0DjgAnzAgHv/ACPEvExLmt8a8eu2BKzYJ4WHF4s+JzVlSHVuRYrg+kws2JkYowpgaI4P8x3ksbUtX3COViIVJSViAiIgIiICIiAiIgIiICIiAiIgIiICIiAiIkjf+EM+ZDv1r46IXZuxhq481swPr6e02GPwJz21GpbkcLmS+e3AJr5PpOQlABIxrHkj7jf3l3SeD5k86trCRdEagnd2PFelE8/H2va6TXavEOk+N84JPOUHGALvl0QXRo+Yn8PHeeapncdnce1MwqZum8e1mPlNVnX/AO1mH6G5E1321r8itfVXfajxTMSXfAeWBB8mSzVAbit9jXfj5mEfFk8xfS48h3M34nVgwvjv2oD/AC71oMP1vrwNrvjzD/3sSMfTixXt/OZa/WGJr6miVSe5w5Stm77V8e8rw/Etq/Kp9wyvEc+lZ+o2FsDA9LkK24g1tv1HH8pgnLpjyW81AFiiMT60eO1D27CX6j6l0mUk5MOZtzAtuXEQAPaiK4+P6m9x4b4TpdUnUwZ8WQqLZSrK5vgK616e/F2ee0rPKPpvTy+O3qWH4H9NYdaubJjdG2qXbGOMh55IAHIuufvJNX9Pa3IRh0mkyjJtpX82BEBsLuYgAkHaAB7m50X0/ocGiy7m3pkArHQWw1G2PIO0e3fn4ndajxbT6XAdQ4GNAMmSgbZ1Hm3/AMQbk8cEWZFtn6Jtnp5Hl+gfEcCb8uMbEVXc9Rcj+ThslFuLXn8QA289zWk2BmzDEiOiLlfHjTCQ/lQFSQtjm7LkkFmFfHefSH9rLa7WDRPpxix5Qy4WxteRGry7y1hroD4JF3O4y+C6YE5ygL5D0x+JcShi2xlTtYsc17n1lcncVi8R3MPCuguTE7pjZcTLh2jqdMqhI8qMVpaJB5u93LHiY7aFGzFEJZUB6qsjWXcDp8jzV5gPSgh/PoNboco6uNMGNlxk43QhxjVWVWJRDww3JfPI4m28H8IR1fLkPQy1htygdHzMzAgX+JgqnHtHYM3exIreZtjotWvHtzGXwkBemqgcbfOEb9sSG28qt+XsRXa+eZp9XpVUgbTXT3M+O2RXFqyEMaJ3LVBvXi+L7HxzQajDlfOE24AcVnNuVKCqV8xFljfN3+tzncGrX8OUvYyb1bLtYvxW0NXCUTwKPf5E27hzz46WjuGpfRtQKkOD/CCGHJFFSLBsH9DMab7WZQQ4cKQzId7hnCtxuXGqncoBPbt8zF3YsgKhktSb6+1XfiyUYEDaACe59OJaLRLmv8X7rLWSky8mkHJV128lW3KyOoPJVgfSxd9r7zHyY2U0wI+/r9j6y2OW1LV9rIiIVViUiQEREBERJCIuICIESAiIkhERAtuLkdxcCS4uR7pXdAvuLlm6N0C+4uWXFwJLkmn1D4mGTG7I47Mpoj/XtMe43QO78H+t9xVdYFulUZlRaNdt61XyTRBqiKsT0DB45osuNldmzJkxljtRyEV+H2O3Hf0IB9wbngm6ZOi8RzYDuxZGQ3fB4v7HiRxjdbx55zJer/Sv0NoMWrTVafLvAbdj4YbTY9GBHH5/lOs+rNZjG3EH3MWDgKKUEVuY0ObIb+c4n6L+tNXmxZeq4JUhRsxqC/Y+Y+/eb3V6rrE5vXaARxuFdljjHLXRWZmHL+K49Q+oUAFMKgZWe+73bcDkmgAPuZvNM+QFBxkUEWtKFQnJuOZV9WG7n32iazSrm1eoXEmNlVGBye1gA19gT3vmps8ejy2Q6ecbgRjbcwS+CCKI9DM/HWsTMw3vaciJW+KeOHpvhyvlyquXKNjHGVCZPwBkHDItDbfNjvOd8W8PxO642xjHi6e45AAuINXeu68ntd8zZ63A7bwD0m3WrrTE/DgjtZP/AGmr1GUqTjVwjP5wPPbV+Owe35SbVhWstRn8JXJu3Ysg2bQijd3A5W/mh7zT6zwQkbz1FsltpUWB2F8eYWP5iddkxhwgyCmJOTJkxuFIAHDkEc/cSDcrEOrYgmzICq3Y22xG4C+eD+ZmezDWJ1x2E6rT7NpLY0thjKkqQx81Cvz45HebDFrdM4bczrlBLMuoQBcgPOxekKvdwCQOGPsK3mRVyXkK7yFDptSgh4UqD6/avSarXeCYmCbSMQY0FpieTyhJ7D15MmPLnRPjifbCy+GsNnKbnB2gMCHIJHko8jgfrUwSCOSOLIv0v2mbk0OfShcu4Iha03Vd9tzLVGwO/PcTJDJ06yYlGUg7duRluzfYCu4Pb37eh05x9ue/w4n+1qLi5sX8O3Ir42ViVDUm4sCa8u2ueGU2APxVXEwNRp3x/iHF1Yuv1lonfTi8nhtT3Cy4uWbo3SWa+4uWXKboElxcjuN0CS4uR7o3QJLi5ZujdAkuLlgMrcCDdFy25S4SvuLllxcGL90XLLlbgXbpXdI7i4MSbouWXKXBiTdFyO4uDG++nPGV05bHkLDGxDbk5ZWAI7eoI4/SbnP9U4sYGRHbJkDisalkxjH6hiRya44v/PiLi5ExvtrXzWrGQ9g+hvH8GXdhw5ei7NuOHKzFj/8AGezevHfm51iJ0lfJl2C2BUrasX9d3YWTx83zPnQMQQQaINgg0QR2IM7vwD+0bKqjBrg+oxUE6ittyBPTcK81e4IPHrKTWY9Oinni3V/9urGpZzuKdI7iHDA3XcbT7WZiOUycobbcV3bSQreoI7jiXo2LNuy6XK2XGxq1ul9gR3U1/oTGTVlfL5mIO1wQu7n94ji/yiL/AFMtpr9wxcGBC2V8RJLWG3E7Vf0tTX+rmvKEI6YlTqGt64WbEQQTZXd6duPvNyuVizY2ACkWGRtrD2vm4I/aEjANwXy5SQAxqqJA+/vKz3H/ABaJxpdWQH6exiu5F8lEY8nPBCjy8nmWu1Et5QbZ0PFjKKsOewJ+Zm6zRPWQgojkq9vtyEgghloLYHmPPP5TGy+HDds6Y2MB13DlKyBRtYFvxevPzzKTHbSFx15yEY8mNQKVvMLBBHIT+Ij9OPiYv91Qspxqu3ZupjbCjRaj6XzQvv6mTLhCnBirJjYguoCq+6rtGawOfSvfmZ+F9oOLax32TkY7wpIHHHcKfnijM5nvZaRHWQiwaKlUU53CicZsGh2SxaseRffniu8i1PhI4DDG3BxoA5U7fMR+9TNuJ78/oZlYHIrGVdUTzb+VVyVPYMp5vtZ9T9pmYM/UQ+Rn/aIyqR1GGSyWcFuSSBz+Xpczi01nprMVtHbidd4BkC9RAO9HFvVnU7toHHez2+9ffRtYNEEH2M9gzaXdlOHC2bCVp9ynz7Qoc412KPLx6WCR25mi8X+nMTLvyHzFCXYMDnXIBYB529uLNfhF8mdXj80W6l53n+HndXndxcyvE/DMumbbkRgOCrFStgixwexr0mHN3nzWYnJXXFyyCYRi+5Jiw5GDMqOyqLdlVmCjvbEdvzmz8J8CbJWTLePF3rs+T4Ueg+Z2SKDpzgVVTELXYvAqiDfv95aK60r45n2823Sty7V4DiyPjbupI+49D+kiuVZ4kBlblglwhCEmLkZaU3SF8SXFyPdG6E4kuVuR7o3QjElylyzdG6DF9xcj3RugxJcXI90boTiS4uR7o3QYkuLke6N0GM3w/wARzad+pgyPib1Knhh7MOxH3nX+FfWWPJ5dUOnk9Mqg7Cf/AFD938uJwe6N0iaxLSl7U9PXV0wcjLjIyqwsMrq6pfej7GYbblLYwGUk7g5G5Nw+OwM848P8Tzadg+HIyG7ocqfup4M6vQfWmPIAuqQ42u+rivb9yvf+szmsw6a+as++m9Ypvxs//F4oqSoNf67S7MiMzqmMU/GRmJoOOeVv19xLcbpl82F1fH33Y2Vl+zD0MiyM5U+Z0Knu62R8cDkfMr027Ux7VSk3ImNi1u7go4Hl4X8S97HzK+HY+FDhFpmY9InpvuAqwTzYHaVGQUu42CNtfuEmRKm5dmRFpWBCo4FC/wAQ9R3jinmzMht1xld+MqQfw0GXsCO/6DiYWq1IDr0shV3XdjJ3tRXg7LHHlBk+fYXW8NgNuXICfxGuSB8gfpImID5MnUcgEFlO4Kvqdp/L0lbdytW2Q6HwItkIByWclK4cFC2YLwlrdWR34qxNnrcBbI/7Ndu7E24hW3MfNxdG6J7c+84fwnXHExypYZhVoxo+bmgeR27HjnvO+8J1uEY+iAGtt2MvkxMwZl/HXfykelnkfEztH20rb6c1rfDTnQKWbNj3Fxiby3j5W7/d823ke04Lxn6dfCWfFboC1r3yIA1ciufT9Z7XoMGJ1RGygszjFTbyGUEEha/eBIo1XPc8yHxXwVCCr7RlBHKM3AvYSxYfhoL82TNKeTOpZeXw1u+f8SM7BEBZiaUAWSfYTpfC/B1w0+UB8o5Cd1xn592H8p1Ws8G6ORmXEqZnJ3Oisd5ANlf4RwbrvNdk05Xup/wudlcntxR4eM9qBifM13/SZmnaru/b4ExOb5Fe4PvJ8LWRNYlaYc99X6PtnX/kf/8AJ/w/MTmQZ6D4liGTG+M/vKR9j6H9Z53fp2mV/bDyV71KJeJEpkgMqxlhFpbulhMtuU10xVLujdIri404pd0bpFcXGnFNulN0iuLjTil3RukVxcacUu6N0iuLjTil3RukVxcacUu6N0iuN0acUu6N0iuN0acUu6U3SK4uNTxZWm1eTE2/G7I3upIsex9x8TofD/rLKg2ZUXIPRl2ow/KqP24nKXFyPa0bHp6LpfHtHqAq9U4W5sZPJZ9ObKn7f0mx6dkuFIWr31QYe4N1+onlNzK0niOfDXSyugHYA2v/AEniV4/hrHk/L0bcVZVG/tVKP2Zv3A7SuXIykFmKoLUgru33wDfpOU0f1jkHGXErgVRxHokH1JABDfym3wfU+kcclsbH91wQB7+YWP6REzC2xLYNjY7lClFA8uRaI+e3aSaXWhSVdtzKFIAJBJu7IHcSTCyuN2J1YUD5HDfzExs4JBtNr7gvBF/a5OQmJl0fhnibeUimpizWWLAsbpDRo/adnh1mNVJfG4dkbGDjZndk4UZBxw3fv7fnPN9Fod/UOPzOh3qhYBj8c0P5zZ6bxJkZcjY2O0kgA+ZQe1ADm79+JW3jiV63dt43okyiqUPjW9rFQykmhaqeD63ze70nB+MZDu3EWSOaUAV23ELVN2Joevp67/VeKY82NlPLEg5LFFhtoelE3+Y45mJrNNkKDK25QeoSGpzuArau32BFEfxe55tWJqTMS52lauPNe0gcn19+5kQXY21qHaufX/PiS5NOQAU3UN1XSjuPNxwe4r7mS4sC5aBPmBUBzt5Yenweb+anRS2/5YWjEOZbPv6H2vjmeeeLps1GVe3nJ/6vN/jPRHxNjNN6X3oCrND/AF6CcR9Zoq6x9q7QceAkXY39NQxHtZBNelyLsrx01amSgzHQyYGUc1oa4mUgykzdRFykXI1KsXLZWNFYuUlI0XXFy2I0XXEpEaK3FykpGi64lsRouiWxGi6JbEaLriUiNFYlIk6KytykQL8eQqdykqfdSQf1E2On8e1ePtmY+4cK9/exc1cQa3qfVGoG3yYDtuv2ZHfv2PH5Tq/CvFnzYMeWgCdyMATQKmhV/Fd55vOs+jdSGx5sH7ysMyj3BpX/AKL/ANUvX2nZddpNcVJYKd1c+bgm+544/wC82OHxAE7SSBfqAQvHNHuCRxfxNBjavkekzcC99xr7d/Yn4mvGE8pdCNMmZgyubIPPBsV2oj87HbbMfXeFuvm2jbtB8pB3NXsQCOefz9aEv0GVbr17d6sev9ZvMrtjALUUoUDQrmqB496luEHOWl02I5x024zgevZwOxv0M84/tE05TVJYIvAo/NWYV+m2ewDLg29QrsAPD1wCOe/bvz7zgf7RBpNRjLLqsHWxAun7VC2QeuPbe6zXHyBIv6VmNh5whk4MxkMmBmUOa0MIiW1MkpLTjlMbRZBUpUn6cp044p5QhqKk3TlNkjinkiqKkuyNkcTlCKoqS9ONkcTlCKoqS9OOnHE5QiqKkuyNkcTkiqKkuyOnHE5IqipN046ccTkhqKk3TjpxxRyhFUpUm6cdOOJyQ1KyXZGyThyRRJNkbIw1HEk2RsjDYRzO8F1v93zplP4bKv8A8jcN+nf7gTF2RsjE69H20xX2PvMpXFeh7Gc74N4iMmJVLDqoArAnllHC5B78UD9r9ZmajXIg87hR8mzXwO5nRFukt/g1gBu65+OZhfWn16y4sWm05H94Xd1MhAbpKQKUAii12b9AO3M5DxD6hdrTD5F/jP4z9vb+s0RX1lLX+oRsL9Xq8uZt+bI+VvfIzMfyvtIgJcElypMsVmyqSZRLVWShZeGVpXbJb05WJLPVOnHTiITsqdOOnEQbJ046cRBsnTjpxEg2Tpx04iDZOnHTiJJsnTjpysQbJ046cRCNk6cdOIg5SdOOnEQnZU6cdOIkGyp046cRBsqdOOnEQnZOnHTiIOUnSjpxEYcpOnK9OIg2TpyoxysQjZXqkvCRElX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8" name="AutoShape 22" descr="data:image/jpeg;base64,/9j/4AAQSkZJRgABAQAAAQABAAD/2wCEAAkGBxQQEBUUEBAVFhUUFxUVFxQVFRQWFRQVFRUWFhQXFBQYHCggGBwlHBYXITEhJykrLi4uFx8zODMtNygtLiwBCgoKDg0OGhAQGywmHyQsLCwsLTQsLCwsLCwsLCwsLCwsLCwsNCwsLCwsLCwsNCwsLCwsLCwsLCwsLCwsLCwsLP/AABEIAMIBAwMBIgACEQEDEQH/xAAcAAEAAgMBAQEAAAAAAAAAAAAABQYBAwQHAgj/xAA7EAABAwIDBQYDBwMEAwAAAAABAAIRAyEEEjEFIkFRYQYTMnGBkaGx8BQjQlLB0eEHM3JikqLxFUOC/8QAGAEBAAMBAAAAAAAAAAAAAAAAAAECAwT/xAAiEQEBAAICAgMAAwEAAAAAAAAAAQIRAyESMRMiQQRRYTL/2gAMAwEAAhEDEQA/APEEWY58re//AGsICIiAiIgIiICIiAiIgIiICIiAiIgIiICIiAiIgIiICIiAiIgIiICIiAiIgIiICIiAsoiAit3Yjsm3GB1Sq/daYbTHifcBzifwtEgTzPRXTHf08oNuyG8hxHG8G/JRbpMm3jqK47X7F1GElgz6y0CHN9hHJVKtRLDDgksvoss9tSLKKUMIiICIiAkoiAiIgIiICIiAiySsICIiAiIgIiICIiAhREBEWUBEWQg9V/o3tOmKdahUo7wcKlOuGybwH0S7hoHCbeLSysuK2sW1Tmp7jjJ3d5rnTIc4GCAeI5rdgsP9mwdCi2lBZTY0hwDSahbneXAanMTJ5+q4qwcTALXRPMGeNx6rLzy39I2mOOvtWzEVGOA3xEWzQCBI/FEKtdqNgMxFLM0AVRo7hUFrE876wptoJll2l8suI8Qy2PODrqsYagGy1znNMEAzuFwAID2wSPMXsPXO8ne/VXnH1r3Hi+Kw7qbyx4ILTBB1BWpesdquz4xJirDKjYaKwhwMD8URwAsbiV5ntTZlTDPy1WxyIu13kVvjltjlhpxrCysKygiIgIiICIiAiIgIiICIiAiIgIiICIiAiIgIiIJjs5sB+MfAlrG+J8TwnKOE+ensDaWdmsFdrXF7m2dBJvqDAdYQq9szbIZs+vhpLXveKjHDj4Q9pI0s31kqBZYyLeWqJlXjGdkaUOyZhGkE66GZlQ2K7MuBhjxcTDhYHlmEz7BWbY+IqjZ7K4eHtpsqZ2VJcSWVHEw/UDIGDXmo+htyniXX+7eY3XHdJi+V3U6A81HcT9a9G2Vtj7ZhKb3n70NDKo5VGjKdLDMBmH+XMKlbZZiMHVOIovzU3P36T3mJOmTNpPS8xYr0vYWy8JRwlMgN71zM5OUlz6mWRmI8N7DUQeC4trU6TWSS0kg2izcuVoYJFpIIm4gWss7l4VpMPKaNmYqm+lTq1GFhIDmseIqTEtAbqbjXTqozE1czBUaS8RcSCY4OA0nT4HioermyuFNwl4cx4l0jMDMHQEAjUcFC0KGIwhbVpluIYGZHBlnZQ4wSCJDhpfWyZZ4ck0mYZcfa008cWjdIc24yuGZondG7aPSFnFbMw+IpvbTAcTnPcOY8uFNoF2ls70wRluZ0mVAUsc2qM9MuY7k4ZT1Dm+uq+2Y2HCfu3cCDGoIkHWYKw+/Hf8dGsOWde1N7Q9mauEcZY4s58h16dfkoNezUduBzHMxQe+WgNeMmZsE/mG9MmZN1F7e7C4evL8FWbJ3sgIsCYO7EWOok+a6MOXHJy8nDli8sRd+0tkVcOSKjDA/EAcp6g8uq4VoyYRIRAREQEREBERAREQEREBERB9tDeJd/tB+OZF8IgIiICIiAsysBZQesf0yNPGYJ2DbTmq01XF06teLsDOIIBueI5BUPtF2dq4Ko5r2HIHEB2v8A8u/K4aEFcew9rVcHXZWoPLXsPo4Gzmu5giy/QrX0tt4IYuhT33BwqUi4Eio1ohrZIAAjpMzxKi9dpnfTwvYfaeph4a8ufS/LmIc0f6HD5fJex7KDKtFru97xrhLXGHWXmHafsXUpPLqNOG2lkHdkEgkzFwNFD4CljKAzUC9s3LWuGum8w2J91Wy5T6rT63t67jNlU3OOUFvJ2oJtJHJ0fNQdbBPw9QGczQdS46S6YzHUD58lHdnu3ApxTx1N1Nx/9gDw0/5M4eYkeSvuzX0a4cRUDmmCCIc2Dwjisb/H3/ldGP8AJ177imVHU2hxNKGuJBsSWGQAWMbInX6K5Nq0hwGYGJEjM2fCI1dx5eSte2NiNzOyy24dM2PW/wDIVYx9F1OCOZHhG8PwkOBm3OVTK5Y9ZNsJjl3ihXmpRAdDjTOhINxyk/Vl27N2oWnNTqEGQYkiYMgETfXRZo45xeBUggF0EkyCTa0b3G146rTiMEHGQGh0uAIEB0cZaYGvw1VfGXuL3LXWS34TbFHEBtLEUmt8QBhraYEFwkOBIJIIJEeLRVPtV2Acz7yg2Jk5NQRcy0idQJBFiI6rpZgn92HC4dJDZJNmySHZQCLj6Cnuye1H1H9zWrOdRDXsJNQtbSBDd4C92xa3Pmt8M8pdZOXk4sbN4vGatMtJDgQRYg2IXwva/wCpPYgVW9/SYeIkNhwuBvQS10mSAIseEFeSY3ZNSkbiRwI/ZbubXW0eiyRGqIhhERAREQEREBERAREQEREBERARFYuzHZj7bTqPNYMFMgZYlxLhb0/ZBXkU1iezFdjiModBN2nXrHBdfZzs452JZ9qZkpAy7MReNGwDxI+BSdlmnf2Z7GtfS+041/d0BcCcpeOZPAKa2f8A1DobPfGAw25bN+AVB1m5Nhchc3boV8XUDaRYMPTjK0P8RjxED2Cqf/gX8Xs56iY8pTZqvecBt3C7Za57Hua4NzOZlJLIaBFT8wFzLYNxGbhVdt9m30ahGQ8YcA/LaYIc5okGNfjcLzzZ+Aq4d2eniAwkQS02cDEtN4dwML0Ts/2yYGhuKbTLrw/KCC4w0nK+cpgmeLuaxyx13jXRhfyxX3EixuAb5mkfPTQroGOe3+1UDCCDERMcD0VrdhsPWbnYHOdEu38rsmUkv0yzm3YieMkBRW0NiNDWOa7UwRUhjvxQAHavsPOxUYc2f6nLhw/OmB2iqVaOXElpeNHMESOvwXzs0Mfu96wOvZ8ZXe8AH2XDtHZ7aYaSHCWl0QGmGnKSGkxGsFRjqIJg1coucxbMGN0QIJk2kAhWyzl9mPHZ6rox9Nmch4FN1+ZYZ+X1dcFVj6ZEElo0BMsItbqvisCB4wR1FrepXH3lRngc0D/ifR1lj4z8dPl12nMDtgHNTqhwDw4mGjeImAZsPPjCmcIWNOcPaHwA97rOa5zWxpuixJ1/ioteHg5m5HCINi0+gNltwe0H0yMriADAneEGORuPNPKy9q3CX0vuC23UDXUiajDULnS03qFkZhvAsBIa0QXDdkqM2jh85ce6zBoJh8RlILgABDSAJuCZDSuPYWPe6R3hZwLgGZovJDgyZyzeeIU3hsQ527lzNILnOa9+Zl2FzWtJE2NriMwkb0K+GW+qyzx16VyrgMPiwCaPdkBuYDmTEQTaONiQOaidsf0+e0F2GcHAatLo46BzolXnuWFji4NpwTle+zRmDZa7K7cvlBuT5aDdR2flc008pa4Xid5xaA108RHEfouiXbks1XhuLwr6TyyqwtcODhBjn1HVaF7p2l7M069MNdREgDeDpeIjRx8zJK8Z2zgRh67qYdmAiHRBIIm6mzSJduFERQkREQEREBERAREQEREBehYbZY2XhG4iqCaj8tv9TgSKccIAMnz6KHq7Io0cNSrPe6m6oG2jOcwBJ4CARBjhzV+x2zWbW2c003mWND2edwCRxIJc0jkTyCtrqq77ip4Ptgyo0Cs2HRGY6amYc0WtFiPVd7qlJ4qOptNQU4nIQ4XmZyzHHVUHaGz6uHcW1WEQYzfhPKHeXqrh/T12bCY1jTvFhgDW7HAfFV8ZWnnYYuq3MGsuCJ5+cniot1a51gHXqP16qsAxouvDUK9T+2KjvLNHvoqzBb5E9ggKjwC6JI87kSQPKT6LW9xaSCbzDuRIPxW3ZWxMTTc19VxY0XyudJPoV9u2bVfUcQ9hGYnwSQCTawCt8XW1ZzdurAbYfTgGHtjLlOuWQYDxvNFtJ4Ky7N2l9oBytmo3e7vdgNm5Y7xToI4KIwOwqZu8kwN4l2QT0YMx/wCQU1hMTQw7CKbB+ro5k3KpcMZ7a455X1HFj69SruxVsTOYTOYCziRvRoOVlFs3GkZCMwuTIm4mRrNpgKSxfaNpkNbOtuMeqhcXtN1T8DhoPE7hpb1XPlrfVdOMuu4+atJpkiWgaCwZp05k8Y1XOaRnjxi5MXsTw/aQt+GmD4wTEEwQOYgRI+uC3Opjg1wJOuXjYAlzZgxzjVTpG9OSHBozG8GSARpJGl4kH3XwahIm/wAj68YsuvuXOgX5QHQBe4DrSeEX0WmpRuWuIkDMReIza39p0sFVbejAYipTqE5wWkWESQQel4uZ81aNkbQDrZ3AviZOo0I8QMQXGDm1kXVPfVDQSSYi0yCG2BE+sqR2e8A2AkxOhNpdx9PfzVozy/Vwx+DoYnDilnJZugPDi53iEDembg/7ZXdsksoUm02TlYBBgycxMbxjyiLWCq7Ma5rYJII4BobIiDEEQZvPVduyNoaBxkEk3iwknLY7wB8jHqtPk7ZfF1tZcfjQ3DkHVwAAAjyE8QL6eS8k7Ztb93AAeC4dS0xE84M+6vu0NoCo6XGwMAcmiygMfsdtes102EtiQJmCBOvP9wo+TV3Vvj3jqKdU2I8UmvFy4SW9OhUW5pBgiCF607D0yxrMuWJAdvEEgeEAC1uh/VV7b3ZkmI8YtIBnjrzH6QeKjj59+0cnBr0oqLbisM6k4teII+PULUuhzCIiAiIgIiICIiC+4ul9s2cwt8Td7ycBldHMSCovsr2qq7Nflc0mm65YdQdMzJsRbTQqM2Ht1+GeLZ2AEFhtYmd08DMnldW7EUsNiabX0yIdfKYMOgSHN1DgOPsrW77Vk10tOFxeFx4zUagD4kga2/Ow3B6rlwezPsznGi2nJsd0NPlaLWVTHZ1jHZm2Ny1zXva4eV7Ky4DFuYwNcS//AFPcCYjnrz+Ci3+lpP7Rx7KUQQe4vmL/ABmL8MumUclNFjvwgN0Otj8OK+6FR0k94wawD+60VsUGhxdkdbdA3gX6b06CCTx+Kp55TqVeY433GpmA1l7ZNjN/g5fDsI1hEuIji1oHt8fZc9btFDhlggN4SI6W4D9VHYjbHeHMW5iJgxGvqs8vKz20xsl9JTu6ZBGYngd7Q+8crL5DaY/ACRzjnaFBs2m8CzD8NZnl9fFfFXarj+AN62n3IVZhV7yJfEYimBamL9Jm3ToFwVMaI3WfIcbzPko6tts2vTB4nMPiGqPq7W5Ok8w28eZ4Kfj2j5dJ8Yh0WAF46GeK+6O1HsNiBJuW6DLOp9xAVUftZ8QmH2q5pkifjr5q841Ly1eaDy+/eUwJc7wmJAtJaYbHM681oxJAGoynKBBAAAuTMyRJiP8AtQ2B2+xt2gA9S4AzbyVqpbK76h34eCTlLg0kkEzHAEjXibx618dLee1bfUzOylp6G5BvoZtoPRa6tVzT5cP1+C6HVmtcQbESCD7arixUmCL8dPLyvcq2kbfNDHPIPeXg200Oonlou/DbQyy8nQQIJ16EaKDe7h9fwvtzpcGjQfEqmWP60wy60lsNXc83Ol/W6lMFiwBbUkzM872trHwULhHQzzOt5+v5WxrzrNxFp6/wfZY5476b45aWnDYgO/NOl4AMAkE6W0+gVKUKksykOI0LQbzdstdaLkWtefSoYfFEGNRp6X1/dT2zqoc3MRBygnUkwZyxMWOg/Zc/jcb016scO39htrU81t4FwM7wNyQZFiIgiV51jsE6i8teL8DwI5hexU3Z7E6m0ZjcO1AjSwHLqFF9qez7K9Jxad4GQTNifxaacPVdPFzaur6cvNxbm/15Si+61IscWuEEEgjkQvhdjiEREBERAREQFkGFhEHfQ2zWY3KKpLdYdvD0nT+Ft/8AOVDAMWjQH31UWiaid1OM7RVQIFRoH+JU12f7S0z91inQHWFQZrE/mBEeqpKJ0hYO1WCrYatDnuLHiabgYa5vQCwKg+/d+d3+4q7dmqrNoYKpg6x+9p79Bx8QaBp6E+xVHqMLSQRBBII5EWKVEDUJ1J9yvlERIiIgIiIEq20MfVb3FajmLcoY5omJaYe0jmefVVJd+y9rVcP/AG3WJktN2k844HqEEljiTXqtmzXOjya+BbnBXPTqcPqy0v2sS5xLBLzcg39OQX3h6lJwJL8rp0dx8iqeN2085rQNbr7p1BNuK1VxHERzlc1GrLomOXVLjtOOekuHz8ra+/D+F106k24j9Fz4WnMzafQGV0GidSDrB5W0j69llY3xsrYwiLxmngeGnrb5Ltw+MgQW6EwHfvw4hcEfm9AJIsZmZ5z9QsdIPOeXHWVGtry6WvBYnPxynW0DxcdYPUx+oUrSMt5t8hPkbR1VGw9TK4OuCM0HzF+nLVTLNpPDIaQJdbjDYBkzxmRHKPJVmE/V8rv0h+2Wxx/dY2/4hxjgVTnM6L0w43M37wSCOXuq9tDZdB53Hd27rduvP+V08WrNOLmxuN2qBCxP19fV1KYvZFSnq2RzaZUbUpluoI9FezTGWV8oiKEiIiBCIiAiIgIit+wOy1LuG4raFU06LjLKTYFSs0GCcxMMbNuZ4c0G7+nGCLXVsW+1KjTeJIsSRf2A+IVPxNY1HuedXuc4+biT+qvfbXt83E4f7LhaTadGwc4SC5rTLWgWgWHDgvP02jQiIiRERAREQEREBERAREQdeGx7ma7w5E/Iqf2dtikfE4tPJ8Fvo5VVFFiZlYu1ZsiZG9pHER8PktVIQfmfRVXDY19PwPI6aj2Kl9k451WoA5swQSRYBo1JlV8O2ny9dpanhokNMjWSST5aW/lb6FSBHL60XTh6tOu4ik8E8tDHRYq4R3FscAdZHHTTiozwsaYcss7fdF0/9eoWjauBzNnWPrzn9ll0t11v/M/XNYxuJ7uiTMdOFlGH/SeWy4q2zFupEsddvLl/ieHyWrF4wDwumeH7jguXE4rMSVyEyV0XL8ccxgTJnmiwios217GPgtS2Vb8VqCDKL6zL5QEREBSWP21Ur0KNF8ZaALWkAyRJIDrxaSBAUaiDMrCIgIiQgIiICIiAiIgIiICIiAiIgLZQruYSWmJBB6grWiDsoVYu0wQfUeSteye1jmBram/GpdckTdUlro0W1lbmPYwrTLStj0ujtLB4obru5qG2V1gT0cProoHtJhKjBvMJb+YXb78PVVPvxwBHrP6BSeC7R1KYyO36RBDmO5HXK7UGPTor+WP6r42ekRUZBXwujH1WOf8AdhwbFs0T1mLLnWdaQREUD7L18IiAstHPr8rLCICyGyCeUT62WEQEQBCI1QEREBERAREQEREBERAREQEREBERAREQEREG7GUmsqOayoKjQYD2hwDhzAcAQtKIgAT9ctUWZ6rCAiIgFx0mw0HKdUREBERAREQEREBERALidTPD0FgiIgIiICIiAiIgIiICIiAiIgIiICIiAsj9/kiIMIiI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60" name="Picture 24" descr="https://encrypted-tbn1.gstatic.com/images?q=tbn:ANd9GcRyJ5ceRSNmnSVXYAQtyKI2fVRUHFqwnC7docfsS32qSMFs9lW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724400"/>
            <a:ext cx="2733675" cy="1666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5 Common Traits of Mollusks</a:t>
            </a:r>
            <a:endParaRPr lang="en-US" b="1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76401"/>
            <a:ext cx="4194175" cy="3429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Most have a shell </a:t>
            </a:r>
          </a:p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Three part body – body mass, head, foot </a:t>
            </a:r>
          </a:p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Mantle </a:t>
            </a:r>
          </a:p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Soft-bodied</a:t>
            </a:r>
          </a:p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Most live in water </a:t>
            </a:r>
          </a:p>
        </p:txBody>
      </p:sp>
      <p:sp>
        <p:nvSpPr>
          <p:cNvPr id="20482" name="AutoShape 2" descr="data:image/jpeg;base64,/9j/4AAQSkZJRgABAQAAAQABAAD/2wCEAAkGBxQSEhUUERQVFhUQFhkZFRMUFxcVFxQUGBgXFhUWGBgYHighGBwlHBQfITEhJSkrLi4uGiAzOjMtNygtLisBCgoKBQUFDgUFDisZExkrKysrKysrKysrKysrKysrKysrKysrKysrKysrKysrKysrKysrKysrKysrKysrKysrK//AABEIAJUBUwMBIgACEQEDEQH/xAAbAAEAAgMBAQAAAAAAAAAAAAAABQYBAwQCB//EADsQAAIBBAEDAwQBAgMHAgcAAAECAwAEERIhBRMxBiJBFCMyUWEzQlJxgRUWJDRDYpEHU1RjcoKx0fD/xAAUAQEAAAAAAAAAAAAAAAAAAAAA/8QAFBEBAAAAAAAAAAAAAAAAAAAAAP/aAAwDAQACEQMRAD8A+40pSgUpSgUpSgUpSgUpWq6uUiRnkZURBlnYhVUfsk+KDbStcE6uquhDK4DKwOQykZBB+QRWIrhWGVYEfsHNBtpWq1uUlRXjYMkgDK6nIZSMggjyCK20ClKwTQZpWM0zQZpSlApSlApSlApSlApSlApSlApSlApSlApSlApSlApSlApSlApSlApSvJkGcZGT4GeT/pQeqVjNM0GaVgMP/FM0GaUrBoI+HrluxkCzxHsMUk96/bceVbng1weoY4byDQXQj96ukkbr+UJEh+eQMAnkY85Faup+ibact3A+JZDJIobAdiEHPHj7YOP8/wB1w23ojp/dKIMyQxFSp1cJHMpjwQylQSqkfsjzkUEdB6PtSWP+0ZZd1i90k6ytkxMsTbE85J7ij9g444rrm9P2bKCl2itlHeVWj2lFuNSznPu1JBz/AGnFSI9CW2qKe4whkWVN2D6yqpTbLA7HB+c4ONcYrWn/AKfWao8aq4SVI0dNshhEqpH+QPgLz8MSdgaCT6Q0FrbCJJlaOxiVXbKkqiICC+vglRnxWJPU1uoJJlwjKpIgmYB2OoXKoQSG9pHw3B54rX/upD2rmMbAXq4kI1GMJoGAUAZwByRzgfqvFh6Pt4mkYAl5yC7cDkSGY4xzgyEtyT5xnAAASvTepRzhjGSe25R1ZWRkcAHVlYAqcMDyPBB+a62ri6b0/tGZixY3EpkYkAa+xI1UAfAWMf5nJrtJoKPB6Zu/azMqybN3ZBPLIZvdG3cAZQIidDhF4UYGSBWpvTnUXVo5rgOiwosZLe4SfTSRSMxCAsTI+2ScYxxmpvum+kBVytpC+cg4N3Ih+D/7KsPI/Mj/AAj3T5nX/Ev/AJFBRZeldZaTYXSIqEBY10YPquNnLRZG7KCVGMbnk4q/V4WVT4IP+RFe6BSlKBSlKBSlKBSlKBSlKBSlKBSlQ3VfUUMLdpT3rgnC2sJRpjxtkqSNFxzsxC+OeRQTNKoVz65ucFksVCCKWUd25CSFYZEilUqkbqjbvx7iCB8ZrtufUF7AZRLBbSLbRrLLKk7xYRt8qqPG2WAjJ5YA5UcfAXClVoer1Rtbi3uYTqrkmPuqkbEgPI8JZYwCpzsRjUnwM1M9P6rBcAmCaOULjJidXAzyM6k4yOaDspSlApSlApSlAqs9d9MG4uO+JjGyRLHHr7Sj7Ps+4OclJCoAx+znjFmqDuyZr2KMDKWqmaQ//MfaOBfHPHcb4wQh+aCMHpi67nN7I0QkQ6M0gYwqHBUsjAliGUZ45QMdiSK509H3YVY1v5VjSJECqzhiyxhQdyxIG4LceQ5U8KtS916vtkZlUyS9se94IpJkj/7WeMFQ3I9ucgEEjHNaZ+q3kjrDHCsEkimQSSkTIkKkAh0RlPdJYDUHUDJ2OMEIuf0jfEME6gU7hTZgrbqqKEGGD+5mA5Y/IFWP0702W3jKSzNMdsq8hLMBquQSeT7wxH8HFRaJe3G5Nz9ObZihSGOKRZSoVt2MysQGDDCqRgHyTzXLFaSmG2mjup1e8MYmLtvlJVLHtofbE6nGpA4Gcg0FzTPzj+MfqvVVhrW6WVLb6pjE6PIJisf1AEbRqYs66MD3Qdyu3tI5zkaG63cwRTvKYnWwdUdvcJLjhHJVVGFfSVQFAIZ8j2gg0Ep6r6+LOEuqGWVvbDCpAMjkgKMnhVywyf5AGSQDv9P9NMEWHbeWQl55P/cmb82wfC/Cr8Kqj4qot9Q19GzIksk6GaJNisduirrFHJL7tgSzyZRCS4HwqkS8XqyUoZPo5CiStAxSSIkzrKYCEViMxmQYDnU85KgUFqpVWX1czMES1l3cSBVZkUGSBgs67ZOFXPD493xWtPWjOrPFaTFIYVnkMjRoTCwcqYgGO7ERsdW04xyM0FtpVTuutXmxTsww6vFGztK0pBm4WRAEAYAkDDa87fAG0Obi8eJ5TfSLrDeEKkUCqslrIIkPuRic4JYZwSeMDAAXPr4c27iLfZtVzGcMAzBWZT8EKSc/xVZnsekW7FZJVJB1ZJbqafQj3e9XkbQe7kkDyKh+pdPCx3DCS4eaKSaHeWebLZtu/E2EYBSmyjZVB4Pkkk2+0s44r0JFGqAWp21UDbMgC5PzjDef8VBF3EPREOrmxUqB7d4xqDjGADwMEH9AGuQD0+c5Tp/GeXjjy2POrMv3D/kSTV1tunQxqFjijVQCAFVQAG/IYA+fmtxiU4yoOhyvA9pHAI/VBRnHQtCENlHsuQ0WsMgzxkNHhlYfocirf0QSC3hEzK8gjTd05V21GWU/IPmtPqOYxW8jxgdzGIzgHEsmI0PP8sM/xVD6dBLpGFurntoGiUdxRowvBaQkaoMkRq4O2ck55IyA+ng1mvnRuZUx27u6UN3VGwilVSt3HawDMkZPhm8nLYyScV1x9RvRhRdQ8987z2+T2LdghmYRyKGYsf7dRgg445C9Uqmf75TxtrPZliVRsWsqyOgdHcLIkvbwQInJwSB7fOa67f1xAc9yK5hxr/VhY5DrtHzHsAWHhSQ2fgZFBaKVDWHqqzmz27mIkaZBYKfuf0+GwfcDlf3kYqWimVhlWDAEglSDgjgjj5FB7pSlApXl2A8kD/PioGf1nZLws6ytz7YMzNxkH8M45XycCgsFcXVeqxW0ZkndUUeMnljgkKi+XY44UZJPgVXLr1TcyZS0tgHPcCm6bt5eJAzx6IGIfLe34YKxBxgmGexE0oa5keQzooWTLKiC7UC1kSIsVjdJICmQM5dSeSaDp6n12e9WRYVaGHSQoh2W4u+y4E8OMBrV9VIA5YiRWGuprMUccSf8LsyxAX1owYyNNCRrcw7FtpDhzjYnHdj86jGqW6kfIVMXM692MZKpH1G2zDIu5GusipnHBZFc491cL9QYyJ2RP7mae1W2Ec2okCidSSuAQ7SKAT2x3Bk5VQA6epxB2niXnvRXawMnAMdzGl3G/wDkXhlXP7WpSecTNMqFs3lzaKMYz2ezFOwOf7SiSj/U1yWvpy+dom2htkh27aNmd1Ri4CFUCICqylQdnGAOOWz0x+l7yFt4Zrd2U+zuROnb+yluGyrNtoiZC4GSzcjNBubMxkUHB6hcNGWwMrZ23sceeVYqygjwbjNcfUGW4mR4TpIzdmx0VuFicG4unCld4RqFAJ1IAAP3RXNNDdQBYRakO8SW0EkcydiOM8zu0rauJXwTxGfxQ8kkVuhKrHIyPrGcJcXsfGyIdI7KxAycA5TYYwSSuXYlQsfRuuBna3mkjaeNiu0asiS6hS5TYkbLthkDMVqdqlXFh9lZ5n+ijtRtaQqVzC2rKHm8iSRgxHbGR7iMljkWP0/1MXMCSYwxA7iYYGOTALoQwBBBPgigkqUpQKUpQYNfLeqXsZluO5dlSZZneEsUAMPajEJZddmeJGYKzHg8Dya+p1qubZJFKSKHRuCrAEH/ADBoKXDdB4bgQBRH3GISMKVWIQo0ZJUgBW0JBGfOPg4kY4pWlu1IcubciIO4QkNNc66vHkouNADjZRqTzWhfR8QmVZLeG4g5KyyqpnicHOJGI/4hDgYZssCOd85HY3oyAAiFpoSRqGjlLaxeDCiy7osX/YFwPjFBHxJK0Nw0Qy0V1ctgu4PtiZI8Bf6nu19rcfPkCu14tPp2H4Sm1SPDOeUEjH2H2r7fkcn58CsL6WkTCxXs6oWZ5ARGzu7giRg+oC7FixGpAONQuAKR+iIQykyzt21Ai2ZNotNu0VkCdxigdwu7MMSNkHNB5mt5u6R7y628+uJQDl51ZB3NBqSqAeOAMc+agevJIZpWTu9uOaZzpGrxtKLaNMS5wV9hJVgcBlOecCrE/pZh71vLnu6lRJIUYaM6yMpRFQeVzkYIyRnHFabr07dkaJeDtys5m3hBc9wMJBGUZQo92VDBsEDJbxQR3RorhHcyJKjgsI/bESVjRUCxe4h01VcF9fc7+PA8pIzIoizo873GhRwFPcurmNsqMykv2sovjX/uqVj6PfhnkN3CXVmMKmBu2EZUUq47m3/T29rDBZvIwB4s+j30CxhJbWVbcaxoYpISQww7O+78j4AUZGQfOQEHLeiO4jkYZCC+bK5Zik8sboQqgtsUXIQDLamvSXq6XMaqoBht7XHcjwBicFs7edDnT8v4+a99W6JcxRwrO1tLb2xXVyjp2mEkWJJcs5Pt3XZNQgYk8fj2y9CvyJCzWUjSxLErhJYeyFEiiYZaTdgJT7QVz4yMmg39SvQ8jKF/OeBc7Jx2pidgASWBIxxyM845qHicyWhUa/8AERXgXVmfbvzksUIX3AAAg/oknUCpxugXTkkzW8QLKwENuSVKMJBhmkx7n2Le3nI8HmtsfouFubp3ueWYJLoI0kkJMjxoigrtsRgk8cfJyFT6n1MGaTEsWXmjlIYquI3ito5jh3HAjxjj+7IznAtVvdCS8kaFy+ioGZWikASSRNVXBGq4jkJzlhkn/CKmLbodtHGI0ghWNSCEEa6hhnDYx5581on9L2jgA28QABGEUJkN+SnTGVOOQeDQVnqXqWKe5EcV8mqdxmWGRU4BgTDuodiQWkIA1y2oPAJrNvbTF7tEvrom1TJ98Tklu8VUr2C0ZAjU5AJYMcA8Zl/U/T3YwlLdLmCFXD2h7S7Me32XTue0aBWGMjh/4qCltWIRU6LcxCL8fp7q2gypOSrGKdd1zzqcig5L6/gH1P0t08jwN97aZ5sdpI5UbWVtQwmAT2ADL4I4OFtJJBkPFOFXuyJ9iSQOfqpriMkIpPCsvGV/L+4ggWCxsHuXiFxYxwW1qjBIZTBMS51CFRHsqKqg/OTt44q2KoAwOAPAHxQfKP8AbgiO0mYtBGSZ4ZYkURd2UDZwFdjO4GdlJwMD5rotrtJIBEpSSPtR276MHUIgE14cng7h1jyW4OPOa+n4qM6j6ctZ8ma3iYny5QB/1+Y93z+6Ciw3ffkkEoIDs31BAMmI/tPOvsyNRH2bfHnPeOPaTXTJmYqivqZGZpgGGVluCwdSRg7QWsUiefLJ+hUrL6HC47FxIAu2I5ws6AOSZBsQJcuWOzFycMahbnoF1H3Cbcyu6OI5YZEfR3bDsVmZHChVjKqGc/aIJ93IbLm3W5YmWMlZikUalV2WO6kUSAZ5U/SW6M3yNj/Nb5OlQNK2iFFluRGiws8SmO2jJnJVGUY3VoycHIAH6rkt5GhcSOksbQLPJ25FcAuzKEEfEiyOI1ZfafEuAeOOe56gkKBVlA7dtOi7tGv3JQzOQSF2cvEhKrlgZuePAeks1URAfUdwR2TMRPNwbq4KSHJfyI1K/sKcDFer7pgeNe3JcbTWryLI1xccOZIY7bjfAwrnHGT5OTzWi96+WEqxPEW7ojBYN7Bawhmftq2Qm5/xeDtyK7rufLIuwEafTRgYBOsU7SKu++qsyRjz+QxjXNBH33R4mt7wurSduG6ZElZ5FjaO4lRTGrk6HRQvHwB/rZOqwIXYNhV+r0ycBQJOndoZx8ZYCq4OoHtzoWVpRaF+3sIY5GluZmYxvszMDyO2f8AGTtmtlrJNdZEEcj4uWMcrJKsRRJIWy7ysfeEhZBlGBLrjUBhQbOndSVnhmbG6SWk8pQnQSXFv9HNsTwApKkDOTXJeSZ1i3kIYSwxpAhM7J3BcRMzMrKFQL28ajDK42/U7ZejZZhH9YY1iVmfsaK8uplEqRvLkqpXUA9oAcvg8hqs/R+hR25ZtnlkfgzTFWk08hAVUYUfrHJ5OTzQVWw9N3k/Mkj2kTSiaSNW7k7yhTlhIXdY1JK+0A/0+NQdatvRug29ouLeJI+ACygbMBkjZvLHJJ5/dSVKBSlKDl6l0+K4jaKdFkjf8kcZBqidU6XJZywpGzvHyto7IbmW3IjwLeFGKxq2qkrNJtwGUnwT9FqJ9VdLW6tJoXA+5G2CQDq4GVbkHkEA+KCkAK0wM0zCVCVGo+uvkDnGftK0VmCQQSqnwvuGKk/S/UUW9MUSlEuEdzHJcrNMZE1JmaPZ+2CG1PuyTj28ZqvdFcTwY+mLoyf02F9LEQRsCY1t4oWOfOBz+677We4V4EeGJI0uYiDFYS2qBi3bJLyTHQ4cgYXkkDwTQfTKVgVmgUpSgVCep+nzziFIJWiAl2lkRirKio+uACNvfr7Tx+wRkGbryTQUy2bq8gPdWGPXb2qBmT7pChXWXKgR4bJGT4IFao36xgyFV21KiEiLGe+QrjEnntYONv35Iwb1WM0FKjbrGCZFhJOzKqYUIy/gpYvmQNnHIGMDNbul3HVjcIZoolt3Y7J7O5Emo1yyyEM2x+ARwf4q4UoPKnOf4/wD7/WvVKUCsGs15dcgg+Dwf8qCr2nrSxuRKjONFVRIJACrCR5YtCozn+kSQfAYE8ZqR6L6ht5yY42AkjQM0P90aZKqTjjnXx+iP3Ws+j7LVV+miAQYXUakAhVIBXB5CAfyBj5NdVl0C3hdpIYljeRAjMvGyjxkeCeBz54H6oOJPWViVDC4TDDIyGB+MDUjOxByFxkjkAjmu/pPWoLnf6eVZOy2r659rEZx/4NR3TPRVlAsYWBC0IXWRvc5ZCCsjMfLjUYbyBwMDipTp/SYYDI0MaoZm2fXwzHJJx4GSSePkk0HdWu4UlSFbUkEBgAdT8HB4P+tbKwTQUCTr/UIoI1aF5J5dGMnZcLEu8glBRFOcLGvGdj3cjOK67X1VfPJ2/wDZ5QkoAXeULgwtK7Fu1qF2URgE7ZPIHIrr9X9SvY5reOwjRzKsrOJF9vs7QXL7DQe9j/cSQBjGSIl77rX3njt19ykxRSmP2YbC+5ZSC+vJTAX53+KDql9T3jaKlpIC7wkkJL/T7jfUIe5GoVlCquc4Pc2GQpqwem+qPcRbyxGJwxUoRIOP7T9xFPIP6/dQ7/7UwJQ0WQ0pFsIgCyqkgiDSGUj3MEPGPyx/NR8knWdO4AhfC6xaooVgtwGJAlO2xER1LYG/k60F8ZsDJ+KzVR6zFdy/ToTLGWtpiTCShF6FTtK5QlQmDJwTqSB/FcDdLvYmMpnuDlrZI4QxlLNmEysxzqEGZQSRyCSSdUoL9SlKBXlkB8gHH7FeqUHBc9EtpBiS3gcYAw8SMMLnUcjwNjj9ZNcn+6djnP0dtyCD9mPBz5yNcE/z/wDupquDrtu8lvNHEQJJInVCSQAzKQCSORyfNBHzemIkdJLWKCJk2yBEoVvae2cKBhlcAg/ALj+6pPpFiIII4QciJFXJ8sQMFj/JPP8ArVSbonUIQYraZWiVB2zKfEgkjkGBgsB/UGCxAXtjHBJ99Q6V1QiZEud0ZEWNsRRy/wB27Fu2V2JIH441U4wTkBdqVrt01VR/hUD9+BjzWygUpSgUpSgVg1msGg+YdJhgYyRrbxTGKaVdkvO3LhZXUbxEjtn2nABI4zx4HbddOkTssY7qMfUw/wDMX7TqD3VAxEWcSD9DIxnIwRUZLHLJE2A0tuJpRHvZRdRRUWV40QRoUmQ4XksH4/u5wN3S4le7t1hFurLLszW9vPDMiIPubLMdVjbhD5xuMDOCA+nis1is0ClKUClKUClKUClKUCsa85+azSgUpSgr3rXq0ttCGhwpZiDKyGRI8I7LuARgFgq5JAGfIqs2nqK9kRnjvLST3SKqrbONmj/X3/BYomfGZRgnAzbbv7t5FGMa2qGV+T+cgaKEcHkaiUkH9L+699S9OW8ziRk1lXBE0ZMcmVYOuSv5gMobVwy5AyDQVh7+9zL/AMUD28rGUgjRHmDpDGMOWbVpjIp58RrjHJOtb66VcreySO4Vo43hh1PclMdsuURTh1DM/wAgLkFQDno6j6KlQH6OXO2zFZWMRErJMA4MS667zb6aeRkEVGTXDWw3kjmjeJ/Z3FUxmdtbaA9wkrqkLbcNgbPwWGAEtB6jvIwTIIZ1Xvcqr25ZImVO5gmTlnJjVPnAbbBwJL/e1Iiy3qdgxldnUtLCgkBMYeUKArHGMEeSvJ2GavZSCMr9tphAsbARkN3SglSzjQEksd45JmyBgyBskLXWsckjKvc97SuTKvGZdNbq5IIwI4o27MYbPuwSOAaC/o4YAggg8gjkEHkGvWK+e9Od4SjdPVzFI/2rNSms1rEnba5aRwWUudWU7jcBM8s2Lt0nqcVzGJIWDKwGcEEqSASjgfiwzyDyKDsxTFZpQYxTFZpQKUpQKUpQK0X0bNG6qdWZSFbJGCQQDkcjn5Fb6UFJ6f6Tuxxc3rSDFuQFaZdWhdHk/wCpzsFPJOTt/Ar30f03fR3Mcs180sSb5g+4AxZQu5y3uycnQ+1P7audKAKUpQKUpQKUpQKgvVPWjbqqRhzLKCVZYnmEcaMgllZU+FEgOMjJ4FSt/fRwIXmkSNB5d2CqCfHJqg3d289ybgmaLWLEIjOLiCBufqBAdkuYpDgsNSyaLxnIUNlh0NYkV40W5jcZF509hb3HOBtII3AnGpzsCTx+JJ5kvSLmeeWVnuZVg9kLXUYhaJm/rRhNFLEaqd2z+WP3mInd41M8KljOyol50totZXciNO/bTt2w2zBdvefHK+Bduh9PMMQDEs7kvK7EEtK3Ln2gDHwAABgDigkaUpQKUpQKUpQKUpQKUpQKUpQKwaifVXUZLe1eSBQ8gMaopUsMySJHkqCucb5/IePI81BQet5GkeD6SRpoCqyhWjVQ3bMkjLuwJQEYB/u+KCd9PoW70zZzPM+AcjEcZ7KeQDyI9v8A7ql6ofT/AP1G7gIFpM7RAmXtlDqEBMp1JyGGMiM+4giumz9dd8fYgy2Yso8qqSkkyw9xMA7x+7IccHBoLnXiWMMCrAFWBBB5BB4II+RXoVmgqF76PMYLWTkEj8Jnd8EhEZ45W2dH0iVRnZRj8Rk5gLGAOZuFjWJQl1EuAqRxllt7SVgCQqqpZ3HlXPkMuPp1QnqL05Hde7CCVdMO69xGCNuqSR5AkTJJwfB5GDQV5uokrKW+3JMqtcvjBtbXGILePIBeV9iABwGaQ54UNzrLJaO86YQQxiS6tPasUMOPswLopL3RXn8iCRjwyGuUtNHLpcqFn2Zoy6ko7GJRLdfUe1EVNSViyGAXxnUrm0unBjVYXYgmSEyoPtlygfqF7hsE5dioUrwr8L/YH0ayu0lRZIzsrjIOCP8AQg8gg8EHkGt9fNenXz27d22feExmaVJXyZocuxvGf8YXlY+xFADDzjX23XovXornITZJE/OCUaSp/wDUuT+xyCfP74oJWlKUClK4+rxO8EqxHDvGyoQ3bIYggEPq2p/nU4/RoOvNM1Qv9m9UgViJ0MSRkLHGpeYkyDksUIeTTgMFCgnlTjNeU6V1oxZF5EJJByrquIw2T7dU4cYAydhy3HAoL/ms1Ubbo1+Z43muj20l3MaMANdZ1KH7Y2XBiOCfJk/S1bRQZpSlApSlApWKiOp+pLeA6u+z/CRqZGznVVOowrM3tUMRk8CgmKheseo4oW7a/cnYgLCnPvYgIJHAKwgkgAvjPxmq7f8AWrqfJj2hUxSOkCgGaZYZFSdGfGIZRnAAY/kT8cc1vFEi9sexGcwtNwS8dye9ZXRZslz3MR5Y5LFiaDinuZrhknnJ7yDeOBc4t8DdtRjMjlY5OWX84GjyFY57IcaatsIonztAQ8nT5HAaKeDAJa0kHIUg6A6kaBgnPfzMoMkpCFS7vgMezNG6NcBBkbhZUjuFU+5kaYDORXb0Lo0l4yvLGYbWPmNGDxzSB/e8JIf/AJQMcqjqCRhSFC+4Ov0104XU63ssVuVVSIZkRla5bIxcmNh9vADBTliRITnGM3asAVmgUpSgUpSgUpSgUpSgUpSgUpSgVis0oNNtbLGCEUKGZmOPl3JZmP8AJJzW3FZpQKUpQKUpQc1/YRTrpNGkiH+yRVdc/vDAj5qrdW9IPq4t5GZJG2eCR8FzqRqLjVpAngaHYYBX8TgXKlB8oe6blWDLIsm8qsvMTJoqydsEoiQRyKyRAkyPoygnk9bRxkLqhDR6sNHUyWkZfEUSHna6nlHvPjl8twNrp1v05DdYZtklX8J4jpKnIIw3g4IBwwIqq3fT57dmMvKh2Zbz2nVpGx35lCjVo1wqryvk5AACh02vqK6twBc9u4WNjHI8I0k2SIyTMoYhXWMgKT7ckkAAjUzth6pt5JDE7GGYEjtT4RmwuzFDkrIAPOpOPBxVUFwqKkjMqW44RmdsraxOstxK55DtJKFRjnnKEeTTpFp3u1HdIpDOpnR1GoeMNcz5zsmTc3CKQD4Qj4oPoqSA+CD4PBzweQazmvmEfSIV+nVA8HcjWWU28kkGA7S3BTEbL+Edu8Q/wq+BgYqQsUunCKLueMnsoVPakMckitPIhZ1Jbtw4UEklmwxJ5yF/zUX6blZoSWJJ79yMkknC3MyqMn4AAA/gVWp+vXihnjeAp2Jpo0ljfftw6pGWdXAJmJ2zqNR8NWyO/vLOOVDFBK0RknZleREAmkllEIBUsZCx1GOMHJ+AQu1KqL+ob1XKfSwOwmEPFw6KXMH1JYkxHVVX2+CSeePFYi9U3LaYs0PcWF/+YxqlwxWIH7Zy+V5HgDwT4oLfSqYnqy5lVO1bRx90QlXlmDarcMRCSiDLN7SWXIAGCGb45GnuZkjJupFa6tZJwkSRiNGTsns5KliMSFT7tjyRj4C6X/UoYFLTyxxqoyWkZUAGcZyT+ziq/derWfixgMzdppszb26NCMavGxQ9zYngD9ckZGYJem2sMsc8MMRQ/TTwyFS7mKXNtcKrtk6Ks0cmPGXz8132d921t3K7tB3bUhdVWRWbEGrOQCWMEQHOPvr8Gg0TCSZwbi6mKCeKJ0t2a1iKTQq0MqaEy5MsgU/cIPPHHGLDp6ptbECIXQltZWGAxu4wZbebIxs7wlpC2M5Vea4nmiiDQF9VkiaAEhlKqBLNYSLhf+nrJEfnKKf1mRW0vbpt0jFuJTE7Sye0q8QyrpCCWfOQDs0ZwoBGMghqEzEJcquJGQXWhwutzAOzew52wC0ZxgnGyknxWm0haUFbKDuxYkiScnsxPav92EK4AbMUrkLqpAAbBzUhe9Es7GDv9Qdp9W2+4WZGnbj7UBYjcgYxyTzkkkk7r319FFz2ZAhOBJI8ECZ2ZeTLIpX+m3BGeOB4oJLpvpiNT3LnFzOSpaaVVwGVQoZE/FDhfI5/mp4VqtLpJUDxsHRuQykFSP2CPNbqBSlKBSlKBSlKBSlKBSlKBSlKBSlKBSlKBSlKBSlKBSlKBSlKBWCKzSgr3VPScUrM8bPA0oZZWh0xKjfkrK6svJwcgAnHnk1GX3pa6O/buIW3EgxJBowErdxiXQkMQ3AGo4Y8k8m6UoPmt5025yzS2UmcShuxKjLpKqxhRgo0iqmzFdB7sEZPJ8SX7Kwdo7iNg88gj7MpaVzH2YeTEMyGMDVVPgvkApX02lB8wn6nbqWiEysiWsUYTKtI6CSQlY8e59VADKAXBZNvmuuT1DDNMVNxDq0sDkh193bCsoBWQgKJEIYHjJVcgmvoRUeccjwf1nzXhrdTkFVIIwQQMEecf5UFBHVNGScaOjyXNw7dzC6gdhWXAYEdobcNxnBx5rMNyymABQSVsYz+eB2zO6nITgEqBsfbyACxIBt7enrUuZDbQF3KszmJNiy8KScckfBrkPovp/8A8Da+Sf6Efk+T+NBQOm9UCGNXljU72OMggxxxwcMyls4WRXVj4zx7SDUnb9VkKo0cdzpG0rey3lJAkeUjlFOyFjHjtb8AnGuTX0S2tEjGI0VB+lUL/wDit1B81i6PdTBFFqUWNZERrho1KxuVSBlUFzlI0BIxGfxHJyRP2vpBue/cPJu4dtFMZLDt66yFmkQZiUkBvKrggDFWulBGdN6DBA3cSMGUrq07kyTMvHtaVyXI9o4zjjxUnilKDy6AjBAI/R5rktOkQRb9qGJO6dn0RV3bk7Ngcnk8/wAmu2lBgCs0pQKUpQKUpQKUpQKUpQKUpQKUpQKUpQKUpQKUpQKUpQKUpQKUpQKUpQKUpQKUpQKUpQKUpQKUpQKUpQKUpQKUpQKUpQKUpQKUpQKUp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xQSEhUUERQVFhUQFhkZFRMUFxcVFxQUGBgXFhUWGBgYHighGBwlHBQfITEhJSkrLi4uGiAzOjMtNygtLisBCgoKBQUFDgUFDisZExkrKysrKysrKysrKysrKysrKysrKysrKysrKysrKysrKysrKysrKysrKysrKysrKysrK//AABEIAJUBUwMBIgACEQEDEQH/xAAbAAEAAgMBAQAAAAAAAAAAAAAABQYBAwQCB//EADsQAAIBBAEDAwQBAgMHAgcAAAECAwAEERIhBRMxBiJBFCMyUWEzQlJxgRUWJDRDYpEHU1RjcoKx0fD/xAAUAQEAAAAAAAAAAAAAAAAAAAAA/8QAFBEBAAAAAAAAAAAAAAAAAAAAAP/aAAwDAQACEQMRAD8A+40pSgUpSgUpSgUpSgUpWq6uUiRnkZURBlnYhVUfsk+KDbStcE6uquhDK4DKwOQykZBB+QRWIrhWGVYEfsHNBtpWq1uUlRXjYMkgDK6nIZSMggjyCK20ClKwTQZpWM0zQZpSlApSlApSlApSlApSlApSlApSlApSlApSlApSlApSlApSlApSlApSvJkGcZGT4GeT/pQeqVjNM0GaVgMP/FM0GaUrBoI+HrluxkCzxHsMUk96/bceVbng1weoY4byDQXQj96ukkbr+UJEh+eQMAnkY85Faup+ibact3A+JZDJIobAdiEHPHj7YOP8/wB1w23ojp/dKIMyQxFSp1cJHMpjwQylQSqkfsjzkUEdB6PtSWP+0ZZd1i90k6ytkxMsTbE85J7ij9g444rrm9P2bKCl2itlHeVWj2lFuNSznPu1JBz/AGnFSI9CW2qKe4whkWVN2D6yqpTbLA7HB+c4ONcYrWn/AKfWao8aq4SVI0dNshhEqpH+QPgLz8MSdgaCT6Q0FrbCJJlaOxiVXbKkqiICC+vglRnxWJPU1uoJJlwjKpIgmYB2OoXKoQSG9pHw3B54rX/upD2rmMbAXq4kI1GMJoGAUAZwByRzgfqvFh6Pt4mkYAl5yC7cDkSGY4xzgyEtyT5xnAAASvTepRzhjGSe25R1ZWRkcAHVlYAqcMDyPBB+a62ri6b0/tGZixY3EpkYkAa+xI1UAfAWMf5nJrtJoKPB6Zu/azMqybN3ZBPLIZvdG3cAZQIidDhF4UYGSBWpvTnUXVo5rgOiwosZLe4SfTSRSMxCAsTI+2ScYxxmpvum+kBVytpC+cg4N3Ih+D/7KsPI/Mj/AAj3T5nX/Ev/AJFBRZeldZaTYXSIqEBY10YPquNnLRZG7KCVGMbnk4q/V4WVT4IP+RFe6BSlKBSlKBSlKBSlKBSlKBSlKBSlQ3VfUUMLdpT3rgnC2sJRpjxtkqSNFxzsxC+OeRQTNKoVz65ucFksVCCKWUd25CSFYZEilUqkbqjbvx7iCB8ZrtufUF7AZRLBbSLbRrLLKk7xYRt8qqPG2WAjJ5YA5UcfAXClVoer1Rtbi3uYTqrkmPuqkbEgPI8JZYwCpzsRjUnwM1M9P6rBcAmCaOULjJidXAzyM6k4yOaDspSlApSlApSlAqs9d9MG4uO+JjGyRLHHr7Sj7Ps+4OclJCoAx+znjFmqDuyZr2KMDKWqmaQ//MfaOBfHPHcb4wQh+aCMHpi67nN7I0QkQ6M0gYwqHBUsjAliGUZ45QMdiSK509H3YVY1v5VjSJECqzhiyxhQdyxIG4LceQ5U8KtS916vtkZlUyS9se94IpJkj/7WeMFQ3I9ucgEEjHNaZ+q3kjrDHCsEkimQSSkTIkKkAh0RlPdJYDUHUDJ2OMEIuf0jfEME6gU7hTZgrbqqKEGGD+5mA5Y/IFWP0702W3jKSzNMdsq8hLMBquQSeT7wxH8HFRaJe3G5Nz9ObZihSGOKRZSoVt2MysQGDDCqRgHyTzXLFaSmG2mjup1e8MYmLtvlJVLHtofbE6nGpA4Gcg0FzTPzj+MfqvVVhrW6WVLb6pjE6PIJisf1AEbRqYs66MD3Qdyu3tI5zkaG63cwRTvKYnWwdUdvcJLjhHJVVGFfSVQFAIZ8j2gg0Ep6r6+LOEuqGWVvbDCpAMjkgKMnhVywyf5AGSQDv9P9NMEWHbeWQl55P/cmb82wfC/Cr8Kqj4qot9Q19GzIksk6GaJNisduirrFHJL7tgSzyZRCS4HwqkS8XqyUoZPo5CiStAxSSIkzrKYCEViMxmQYDnU85KgUFqpVWX1czMES1l3cSBVZkUGSBgs67ZOFXPD493xWtPWjOrPFaTFIYVnkMjRoTCwcqYgGO7ERsdW04xyM0FtpVTuutXmxTsww6vFGztK0pBm4WRAEAYAkDDa87fAG0Obi8eJ5TfSLrDeEKkUCqslrIIkPuRic4JYZwSeMDAAXPr4c27iLfZtVzGcMAzBWZT8EKSc/xVZnsekW7FZJVJB1ZJbqafQj3e9XkbQe7kkDyKh+pdPCx3DCS4eaKSaHeWebLZtu/E2EYBSmyjZVB4Pkkk2+0s44r0JFGqAWp21UDbMgC5PzjDef8VBF3EPREOrmxUqB7d4xqDjGADwMEH9AGuQD0+c5Tp/GeXjjy2POrMv3D/kSTV1tunQxqFjijVQCAFVQAG/IYA+fmtxiU4yoOhyvA9pHAI/VBRnHQtCENlHsuQ0WsMgzxkNHhlYfocirf0QSC3hEzK8gjTd05V21GWU/IPmtPqOYxW8jxgdzGIzgHEsmI0PP8sM/xVD6dBLpGFurntoGiUdxRowvBaQkaoMkRq4O2ck55IyA+ng1mvnRuZUx27u6UN3VGwilVSt3HawDMkZPhm8nLYyScV1x9RvRhRdQ8987z2+T2LdghmYRyKGYsf7dRgg445C9Uqmf75TxtrPZliVRsWsqyOgdHcLIkvbwQInJwSB7fOa67f1xAc9yK5hxr/VhY5DrtHzHsAWHhSQ2fgZFBaKVDWHqqzmz27mIkaZBYKfuf0+GwfcDlf3kYqWimVhlWDAEglSDgjgjj5FB7pSlApXl2A8kD/PioGf1nZLws6ytz7YMzNxkH8M45XycCgsFcXVeqxW0ZkndUUeMnljgkKi+XY44UZJPgVXLr1TcyZS0tgHPcCm6bt5eJAzx6IGIfLe34YKxBxgmGexE0oa5keQzooWTLKiC7UC1kSIsVjdJICmQM5dSeSaDp6n12e9WRYVaGHSQoh2W4u+y4E8OMBrV9VIA5YiRWGuprMUccSf8LsyxAX1owYyNNCRrcw7FtpDhzjYnHdj86jGqW6kfIVMXM692MZKpH1G2zDIu5GusipnHBZFc491cL9QYyJ2RP7mae1W2Ec2okCidSSuAQ7SKAT2x3Bk5VQA6epxB2niXnvRXawMnAMdzGl3G/wDkXhlXP7WpSecTNMqFs3lzaKMYz2ezFOwOf7SiSj/U1yWvpy+dom2htkh27aNmd1Ri4CFUCICqylQdnGAOOWz0x+l7yFt4Zrd2U+zuROnb+yluGyrNtoiZC4GSzcjNBubMxkUHB6hcNGWwMrZ23sceeVYqygjwbjNcfUGW4mR4TpIzdmx0VuFicG4unCld4RqFAJ1IAAP3RXNNDdQBYRakO8SW0EkcydiOM8zu0rauJXwTxGfxQ8kkVuhKrHIyPrGcJcXsfGyIdI7KxAycA5TYYwSSuXYlQsfRuuBna3mkjaeNiu0asiS6hS5TYkbLthkDMVqdqlXFh9lZ5n+ijtRtaQqVzC2rKHm8iSRgxHbGR7iMljkWP0/1MXMCSYwxA7iYYGOTALoQwBBBPgigkqUpQKUpQYNfLeqXsZluO5dlSZZneEsUAMPajEJZddmeJGYKzHg8Dya+p1qubZJFKSKHRuCrAEH/ADBoKXDdB4bgQBRH3GISMKVWIQo0ZJUgBW0JBGfOPg4kY4pWlu1IcubciIO4QkNNc66vHkouNADjZRqTzWhfR8QmVZLeG4g5KyyqpnicHOJGI/4hDgYZssCOd85HY3oyAAiFpoSRqGjlLaxeDCiy7osX/YFwPjFBHxJK0Nw0Qy0V1ctgu4PtiZI8Bf6nu19rcfPkCu14tPp2H4Sm1SPDOeUEjH2H2r7fkcn58CsL6WkTCxXs6oWZ5ARGzu7giRg+oC7FixGpAONQuAKR+iIQykyzt21Ai2ZNotNu0VkCdxigdwu7MMSNkHNB5mt5u6R7y628+uJQDl51ZB3NBqSqAeOAMc+agevJIZpWTu9uOaZzpGrxtKLaNMS5wV9hJVgcBlOecCrE/pZh71vLnu6lRJIUYaM6yMpRFQeVzkYIyRnHFabr07dkaJeDtys5m3hBc9wMJBGUZQo92VDBsEDJbxQR3RorhHcyJKjgsI/bESVjRUCxe4h01VcF9fc7+PA8pIzIoizo873GhRwFPcurmNsqMykv2sovjX/uqVj6PfhnkN3CXVmMKmBu2EZUUq47m3/T29rDBZvIwB4s+j30CxhJbWVbcaxoYpISQww7O+78j4AUZGQfOQEHLeiO4jkYZCC+bK5Zik8sboQqgtsUXIQDLamvSXq6XMaqoBht7XHcjwBicFs7edDnT8v4+a99W6JcxRwrO1tLb2xXVyjp2mEkWJJcs5Pt3XZNQgYk8fj2y9CvyJCzWUjSxLErhJYeyFEiiYZaTdgJT7QVz4yMmg39SvQ8jKF/OeBc7Jx2pidgASWBIxxyM845qHicyWhUa/8AERXgXVmfbvzksUIX3AAAg/oknUCpxugXTkkzW8QLKwENuSVKMJBhmkx7n2Le3nI8HmtsfouFubp3ueWYJLoI0kkJMjxoigrtsRgk8cfJyFT6n1MGaTEsWXmjlIYquI3ito5jh3HAjxjj+7IznAtVvdCS8kaFy+ioGZWikASSRNVXBGq4jkJzlhkn/CKmLbodtHGI0ghWNSCEEa6hhnDYx5581on9L2jgA28QABGEUJkN+SnTGVOOQeDQVnqXqWKe5EcV8mqdxmWGRU4BgTDuodiQWkIA1y2oPAJrNvbTF7tEvrom1TJ98Tklu8VUr2C0ZAjU5AJYMcA8Zl/U/T3YwlLdLmCFXD2h7S7Me32XTue0aBWGMjh/4qCltWIRU6LcxCL8fp7q2gypOSrGKdd1zzqcig5L6/gH1P0t08jwN97aZ5sdpI5UbWVtQwmAT2ADL4I4OFtJJBkPFOFXuyJ9iSQOfqpriMkIpPCsvGV/L+4ggWCxsHuXiFxYxwW1qjBIZTBMS51CFRHsqKqg/OTt44q2KoAwOAPAHxQfKP8AbgiO0mYtBGSZ4ZYkURd2UDZwFdjO4GdlJwMD5rotrtJIBEpSSPtR276MHUIgE14cng7h1jyW4OPOa+n4qM6j6ctZ8ma3iYny5QB/1+Y93z+6Ciw3ffkkEoIDs31BAMmI/tPOvsyNRH2bfHnPeOPaTXTJmYqivqZGZpgGGVluCwdSRg7QWsUiefLJ+hUrL6HC47FxIAu2I5ws6AOSZBsQJcuWOzFycMahbnoF1H3Cbcyu6OI5YZEfR3bDsVmZHChVjKqGc/aIJ93IbLm3W5YmWMlZikUalV2WO6kUSAZ5U/SW6M3yNj/Nb5OlQNK2iFFluRGiws8SmO2jJnJVGUY3VoycHIAH6rkt5GhcSOksbQLPJ25FcAuzKEEfEiyOI1ZfafEuAeOOe56gkKBVlA7dtOi7tGv3JQzOQSF2cvEhKrlgZuePAeks1URAfUdwR2TMRPNwbq4KSHJfyI1K/sKcDFer7pgeNe3JcbTWryLI1xccOZIY7bjfAwrnHGT5OTzWi96+WEqxPEW7ojBYN7Bawhmftq2Qm5/xeDtyK7rufLIuwEafTRgYBOsU7SKu++qsyRjz+QxjXNBH33R4mt7wurSduG6ZElZ5FjaO4lRTGrk6HRQvHwB/rZOqwIXYNhV+r0ycBQJOndoZx8ZYCq4OoHtzoWVpRaF+3sIY5GluZmYxvszMDyO2f8AGTtmtlrJNdZEEcj4uWMcrJKsRRJIWy7ysfeEhZBlGBLrjUBhQbOndSVnhmbG6SWk8pQnQSXFv9HNsTwApKkDOTXJeSZ1i3kIYSwxpAhM7J3BcRMzMrKFQL28ajDK42/U7ZejZZhH9YY1iVmfsaK8uplEqRvLkqpXUA9oAcvg8hqs/R+hR25ZtnlkfgzTFWk08hAVUYUfrHJ5OTzQVWw9N3k/Mkj2kTSiaSNW7k7yhTlhIXdY1JK+0A/0+NQdatvRug29ouLeJI+ACygbMBkjZvLHJJ5/dSVKBSlKDl6l0+K4jaKdFkjf8kcZBqidU6XJZywpGzvHyto7IbmW3IjwLeFGKxq2qkrNJtwGUnwT9FqJ9VdLW6tJoXA+5G2CQDq4GVbkHkEA+KCkAK0wM0zCVCVGo+uvkDnGftK0VmCQQSqnwvuGKk/S/UUW9MUSlEuEdzHJcrNMZE1JmaPZ+2CG1PuyTj28ZqvdFcTwY+mLoyf02F9LEQRsCY1t4oWOfOBz+677We4V4EeGJI0uYiDFYS2qBi3bJLyTHQ4cgYXkkDwTQfTKVgVmgUpSgVCep+nzziFIJWiAl2lkRirKio+uACNvfr7Tx+wRkGbryTQUy2bq8gPdWGPXb2qBmT7pChXWXKgR4bJGT4IFao36xgyFV21KiEiLGe+QrjEnntYONv35Iwb1WM0FKjbrGCZFhJOzKqYUIy/gpYvmQNnHIGMDNbul3HVjcIZoolt3Y7J7O5Emo1yyyEM2x+ARwf4q4UoPKnOf4/wD7/WvVKUCsGs15dcgg+Dwf8qCr2nrSxuRKjONFVRIJACrCR5YtCozn+kSQfAYE8ZqR6L6ht5yY42AkjQM0P90aZKqTjjnXx+iP3Ws+j7LVV+miAQYXUakAhVIBXB5CAfyBj5NdVl0C3hdpIYljeRAjMvGyjxkeCeBz54H6oOJPWViVDC4TDDIyGB+MDUjOxByFxkjkAjmu/pPWoLnf6eVZOy2r659rEZx/4NR3TPRVlAsYWBC0IXWRvc5ZCCsjMfLjUYbyBwMDipTp/SYYDI0MaoZm2fXwzHJJx4GSSePkk0HdWu4UlSFbUkEBgAdT8HB4P+tbKwTQUCTr/UIoI1aF5J5dGMnZcLEu8glBRFOcLGvGdj3cjOK67X1VfPJ2/wDZ5QkoAXeULgwtK7Fu1qF2URgE7ZPIHIrr9X9SvY5reOwjRzKsrOJF9vs7QXL7DQe9j/cSQBjGSIl77rX3njt19ykxRSmP2YbC+5ZSC+vJTAX53+KDql9T3jaKlpIC7wkkJL/T7jfUIe5GoVlCquc4Pc2GQpqwem+qPcRbyxGJwxUoRIOP7T9xFPIP6/dQ7/7UwJQ0WQ0pFsIgCyqkgiDSGUj3MEPGPyx/NR8knWdO4AhfC6xaooVgtwGJAlO2xER1LYG/k60F8ZsDJ+KzVR6zFdy/ToTLGWtpiTCShF6FTtK5QlQmDJwTqSB/FcDdLvYmMpnuDlrZI4QxlLNmEysxzqEGZQSRyCSSdUoL9SlKBXlkB8gHH7FeqUHBc9EtpBiS3gcYAw8SMMLnUcjwNjj9ZNcn+6djnP0dtyCD9mPBz5yNcE/z/wDupquDrtu8lvNHEQJJInVCSQAzKQCSORyfNBHzemIkdJLWKCJk2yBEoVvae2cKBhlcAg/ALj+6pPpFiIII4QciJFXJ8sQMFj/JPP8ArVSbonUIQYraZWiVB2zKfEgkjkGBgsB/UGCxAXtjHBJ99Q6V1QiZEud0ZEWNsRRy/wB27Fu2V2JIH441U4wTkBdqVrt01VR/hUD9+BjzWygUpSgUpSgVg1msGg+YdJhgYyRrbxTGKaVdkvO3LhZXUbxEjtn2nABI4zx4HbddOkTssY7qMfUw/wDMX7TqD3VAxEWcSD9DIxnIwRUZLHLJE2A0tuJpRHvZRdRRUWV40QRoUmQ4XksH4/u5wN3S4le7t1hFurLLszW9vPDMiIPubLMdVjbhD5xuMDOCA+nis1is0ClKUClKUClKUClKUCsa85+azSgUpSgr3rXq0ttCGhwpZiDKyGRI8I7LuARgFgq5JAGfIqs2nqK9kRnjvLST3SKqrbONmj/X3/BYomfGZRgnAzbbv7t5FGMa2qGV+T+cgaKEcHkaiUkH9L+699S9OW8ziRk1lXBE0ZMcmVYOuSv5gMobVwy5AyDQVh7+9zL/AMUD28rGUgjRHmDpDGMOWbVpjIp58RrjHJOtb66VcreySO4Vo43hh1PclMdsuURTh1DM/wAgLkFQDno6j6KlQH6OXO2zFZWMRErJMA4MS667zb6aeRkEVGTXDWw3kjmjeJ/Z3FUxmdtbaA9wkrqkLbcNgbPwWGAEtB6jvIwTIIZ1Xvcqr25ZImVO5gmTlnJjVPnAbbBwJL/e1Iiy3qdgxldnUtLCgkBMYeUKArHGMEeSvJ2GavZSCMr9tphAsbARkN3SglSzjQEksd45JmyBgyBskLXWsckjKvc97SuTKvGZdNbq5IIwI4o27MYbPuwSOAaC/o4YAggg8gjkEHkGvWK+e9Od4SjdPVzFI/2rNSms1rEnba5aRwWUudWU7jcBM8s2Lt0nqcVzGJIWDKwGcEEqSASjgfiwzyDyKDsxTFZpQYxTFZpQKUpQKUpQK0X0bNG6qdWZSFbJGCQQDkcjn5Fb6UFJ6f6Tuxxc3rSDFuQFaZdWhdHk/wCpzsFPJOTt/Ar30f03fR3Mcs180sSb5g+4AxZQu5y3uycnQ+1P7audKAKUpQKUpQKUpQKgvVPWjbqqRhzLKCVZYnmEcaMgllZU+FEgOMjJ4FSt/fRwIXmkSNB5d2CqCfHJqg3d289ybgmaLWLEIjOLiCBufqBAdkuYpDgsNSyaLxnIUNlh0NYkV40W5jcZF509hb3HOBtII3AnGpzsCTx+JJ5kvSLmeeWVnuZVg9kLXUYhaJm/rRhNFLEaqd2z+WP3mInd41M8KljOyol50totZXciNO/bTt2w2zBdvefHK+Bduh9PMMQDEs7kvK7EEtK3Ln2gDHwAABgDigkaUpQKUpQKUpQKUpQKUpQKUpQKwaifVXUZLe1eSBQ8gMaopUsMySJHkqCucb5/IePI81BQet5GkeD6SRpoCqyhWjVQ3bMkjLuwJQEYB/u+KCd9PoW70zZzPM+AcjEcZ7KeQDyI9v8A7ql6ofT/AP1G7gIFpM7RAmXtlDqEBMp1JyGGMiM+4giumz9dd8fYgy2Yso8qqSkkyw9xMA7x+7IccHBoLnXiWMMCrAFWBBB5BB4II+RXoVmgqF76PMYLWTkEj8Jnd8EhEZ45W2dH0iVRnZRj8Rk5gLGAOZuFjWJQl1EuAqRxllt7SVgCQqqpZ3HlXPkMuPp1QnqL05Hde7CCVdMO69xGCNuqSR5AkTJJwfB5GDQV5uokrKW+3JMqtcvjBtbXGILePIBeV9iABwGaQ54UNzrLJaO86YQQxiS6tPasUMOPswLopL3RXn8iCRjwyGuUtNHLpcqFn2Zoy6ko7GJRLdfUe1EVNSViyGAXxnUrm0unBjVYXYgmSEyoPtlygfqF7hsE5dioUrwr8L/YH0ayu0lRZIzsrjIOCP8AQg8gg8EHkGt9fNenXz27d22feExmaVJXyZocuxvGf8YXlY+xFADDzjX23XovXornITZJE/OCUaSp/wDUuT+xyCfP74oJWlKUClK4+rxO8EqxHDvGyoQ3bIYggEPq2p/nU4/RoOvNM1Qv9m9UgViJ0MSRkLHGpeYkyDksUIeTTgMFCgnlTjNeU6V1oxZF5EJJByrquIw2T7dU4cYAydhy3HAoL/ms1Ubbo1+Z43muj20l3MaMANdZ1KH7Y2XBiOCfJk/S1bRQZpSlApSlApWKiOp+pLeA6u+z/CRqZGznVVOowrM3tUMRk8CgmKheseo4oW7a/cnYgLCnPvYgIJHAKwgkgAvjPxmq7f8AWrqfJj2hUxSOkCgGaZYZFSdGfGIZRnAAY/kT8cc1vFEi9sexGcwtNwS8dye9ZXRZslz3MR5Y5LFiaDinuZrhknnJ7yDeOBc4t8DdtRjMjlY5OWX84GjyFY57IcaatsIonztAQ8nT5HAaKeDAJa0kHIUg6A6kaBgnPfzMoMkpCFS7vgMezNG6NcBBkbhZUjuFU+5kaYDORXb0Lo0l4yvLGYbWPmNGDxzSB/e8JIf/AJQMcqjqCRhSFC+4Ov0104XU63ssVuVVSIZkRla5bIxcmNh9vADBTliRITnGM3asAVmgUpSgUpSgUpSgUpSgUpSgUpSgVis0oNNtbLGCEUKGZmOPl3JZmP8AJJzW3FZpQKUpQKUpQc1/YRTrpNGkiH+yRVdc/vDAj5qrdW9IPq4t5GZJG2eCR8FzqRqLjVpAngaHYYBX8TgXKlB8oe6blWDLIsm8qsvMTJoqydsEoiQRyKyRAkyPoygnk9bRxkLqhDR6sNHUyWkZfEUSHna6nlHvPjl8twNrp1v05DdYZtklX8J4jpKnIIw3g4IBwwIqq3fT57dmMvKh2Zbz2nVpGx35lCjVo1wqryvk5AACh02vqK6twBc9u4WNjHI8I0k2SIyTMoYhXWMgKT7ckkAAjUzth6pt5JDE7GGYEjtT4RmwuzFDkrIAPOpOPBxVUFwqKkjMqW44RmdsraxOstxK55DtJKFRjnnKEeTTpFp3u1HdIpDOpnR1GoeMNcz5zsmTc3CKQD4Qj4oPoqSA+CD4PBzweQazmvmEfSIV+nVA8HcjWWU28kkGA7S3BTEbL+Edu8Q/wq+BgYqQsUunCKLueMnsoVPakMckitPIhZ1Jbtw4UEklmwxJ5yF/zUX6blZoSWJJ79yMkknC3MyqMn4AAA/gVWp+vXihnjeAp2Jpo0ljfftw6pGWdXAJmJ2zqNR8NWyO/vLOOVDFBK0RknZleREAmkllEIBUsZCx1GOMHJ+AQu1KqL+ob1XKfSwOwmEPFw6KXMH1JYkxHVVX2+CSeePFYi9U3LaYs0PcWF/+YxqlwxWIH7Zy+V5HgDwT4oLfSqYnqy5lVO1bRx90QlXlmDarcMRCSiDLN7SWXIAGCGb45GnuZkjJupFa6tZJwkSRiNGTsns5KliMSFT7tjyRj4C6X/UoYFLTyxxqoyWkZUAGcZyT+ziq/derWfixgMzdppszb26NCMavGxQ9zYngD9ckZGYJem2sMsc8MMRQ/TTwyFS7mKXNtcKrtk6Ks0cmPGXz8132d921t3K7tB3bUhdVWRWbEGrOQCWMEQHOPvr8Gg0TCSZwbi6mKCeKJ0t2a1iKTQq0MqaEy5MsgU/cIPPHHGLDp6ptbECIXQltZWGAxu4wZbebIxs7wlpC2M5Vea4nmiiDQF9VkiaAEhlKqBLNYSLhf+nrJEfnKKf1mRW0vbpt0jFuJTE7Sye0q8QyrpCCWfOQDs0ZwoBGMghqEzEJcquJGQXWhwutzAOzew52wC0ZxgnGyknxWm0haUFbKDuxYkiScnsxPav92EK4AbMUrkLqpAAbBzUhe9Es7GDv9Qdp9W2+4WZGnbj7UBYjcgYxyTzkkkk7r319FFz2ZAhOBJI8ECZ2ZeTLIpX+m3BGeOB4oJLpvpiNT3LnFzOSpaaVVwGVQoZE/FDhfI5/mp4VqtLpJUDxsHRuQykFSP2CPNbqBSlKBSlKBSlKBSlKBSlKBSlKBSlKBSlKBSlKBSlKBSlKBSlKBWCKzSgr3VPScUrM8bPA0oZZWh0xKjfkrK6svJwcgAnHnk1GX3pa6O/buIW3EgxJBowErdxiXQkMQ3AGo4Y8k8m6UoPmt5025yzS2UmcShuxKjLpKqxhRgo0iqmzFdB7sEZPJ8SX7Kwdo7iNg88gj7MpaVzH2YeTEMyGMDVVPgvkApX02lB8wn6nbqWiEysiWsUYTKtI6CSQlY8e59VADKAXBZNvmuuT1DDNMVNxDq0sDkh193bCsoBWQgKJEIYHjJVcgmvoRUeccjwf1nzXhrdTkFVIIwQQMEecf5UFBHVNGScaOjyXNw7dzC6gdhWXAYEdobcNxnBx5rMNyymABQSVsYz+eB2zO6nITgEqBsfbyACxIBt7enrUuZDbQF3KszmJNiy8KScckfBrkPovp/8A8Da+Sf6Efk+T+NBQOm9UCGNXljU72OMggxxxwcMyls4WRXVj4zx7SDUnb9VkKo0cdzpG0rey3lJAkeUjlFOyFjHjtb8AnGuTX0S2tEjGI0VB+lUL/wDit1B81i6PdTBFFqUWNZERrho1KxuVSBlUFzlI0BIxGfxHJyRP2vpBue/cPJu4dtFMZLDt66yFmkQZiUkBvKrggDFWulBGdN6DBA3cSMGUrq07kyTMvHtaVyXI9o4zjjxUnilKDy6AjBAI/R5rktOkQRb9qGJO6dn0RV3bk7Ngcnk8/wAmu2lBgCs0pQKUpQKUpQKUpQKUpQKUpQKUpQKUpQKUpQKUpQKUpQKUpQKUpQKUpQKUpQKUpQKUpQKUpQKUpQKUpQKUpQKUpQKUpQKUpQKUpQKUp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https://encrypted-tbn2.gstatic.com/images?q=tbn:ANd9GcRRE2IDzz98FRDNF8F3qzIsy2m6-Gn4CFoWXHTJfjpK76f_ZAZRd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23" y="2514600"/>
            <a:ext cx="4033243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Snail </a:t>
            </a:r>
            <a:r>
              <a:rPr lang="en-US" b="1" dirty="0" smtClean="0"/>
              <a:t>- </a:t>
            </a:r>
            <a:r>
              <a:rPr lang="en-US" sz="4000" b="1" dirty="0" smtClean="0"/>
              <a:t>Example of a Univalve</a:t>
            </a:r>
            <a:endParaRPr lang="en-US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One  shell 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Three part body </a:t>
            </a:r>
          </a:p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Head, Foot and Body Mass </a:t>
            </a:r>
          </a:p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Sense organs located on the head and antennas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7042" name="AutoShape 2" descr="data:image/jpeg;base64,/9j/4AAQSkZJRgABAQAAAQABAAD/2wCEAAkGBxQTEhUUEhIVFhQWFxQUFhgYFxgbGhcYGBUYGBwZGBcfHCggGBwmHBYVITEhJyorLi4vHR8zODMsNygtLisBCgoKDg0OGxAQGzQkICQ0LCwsLCwvNCwsNCwuLCwvLCwsLCwsLCwsLCwsLCwsLCwsLCwsLCwsLCwsLCwsLCwsLv/AABEIALkBEAMBEQACEQEDEQH/xAAbAAEAAgMBAQAAAAAAAAAAAAAABAUCAwYHAf/EAEgQAAIBAwAGBQcICAYABwAAAAECAwAEEQUSITFBUQYTYXGBFCIyQlJykQcjM2KCoaKxQ1Njc4OSk7IVFjTBwtEkRFR0o8Pw/8QAGgEBAAIDAQAAAAAAAAAAAAAAAAEEAgMFBv/EADURAAIBAgMFBgUEAwEBAQAAAAABAgMRBBIxBRMhQVEycYGRodEiQmGx8BQjweEVM1LxQyT/2gAMAwEAAhEDEQA/APcaAUAoBQCgFAKAUAoBQCgFAKAUAoBQHxmAGScAbSTQHJaS+USzQlYS91INhW3XXUH60xIiX+bPZUpXNtKhUq9iNygu+m1/J9FFb2y83LTP8F1UB8Wqcp0Keyaj7bS9SrmubyX6S/uTnhGUhHh1ahvxVllRchsqiu02/QivocP9I08n7y4mf7mcilkWFs/Dr5fuaf8AKVrxt4vgc0sjL9Fh/wDhEqDQESegZY/3c0qf2uKiyIeAw7+Qlwx3Ef0V/dr2NIJh8JVY/fSyK89lUXpdFjb9J9IxbzbXK8mVoH/mXXUn7IqMpUqbImuxK/eXNn8okG66iltT7Uihov6yayqPe1aixQq4WrS7UTrbW5SRQ8bq6MMqyMGUjmGGw1BXNtAKAUAoBQCgFAKAUAoBQCgFAKAUAoBQCgFAKAUAoDjukPT2OJmhtU8pnXY2G1Yoj+1lwdv1FBbu31KVzfQw1Ss7QXjyOJvhPdnN7MZhv6lQUgX+GDl+9y3hWaikdyhsylDjP4n6eXuS4bQAAbABuAGAKm50UklZG9YgOFQSZUAoBQCgFAKAUBBh0eYXMlpI1tIdp6vHVuf2kJ8x+/APaKiyKNfZ9GrxSs/odLorp8YyE0jGsXAXMeTAeXWA+dAT25X61YtHDxGCq0eLV11R3SOCAQQQRkEbQRzBqCoZUAoBQCgFAKAUAoBQCgKrT2no7UIGDySyErFDGNaSQjadUZAAGzLEgDiaArv8S0mfOGj7cL7LXh18durAUB8T30BI0X0mV5RbzxPbXJBKxyapEoXeYZFJWTG8gecBvAoC+oBQCgFAKA03d0kSNJI6oiAszMcBQN5J4UB5fp7pRNfZSEvb2fMZWa4HfvhjPLYx+qNlZKPU62D2a5/HV4LpzIllYqihUUIg3KowPhWZ3YxUVaKsiaq43VBkfaAUAoBQCgFAKAUAoBQHxhkYIyDsI50IauadFXc9g2bX5y3zl7VjsHNrdifm2+p6J+qdtYtHHxezU/jpeXselaC01DdxCWB9ZclSDsZGG9HU7VYcQaxOI007MsKECgFAKAodN6edJBbWsQnumUOVLascKE4EkzgHVBwcKAWbBxxIAjDQ2kH859J9W3sw20XVjs+c13b4jwoD7Y6YngnS2vwh60kW9zGCqSsBnqpEJPVS4BI2kMAcYIxQHTUAoDl+jKCe6vLxsEiRrOE+zFDgPjlrTdZn3F5UBqs9M310pns47YW+swi65pNeZVYr1gKjEaMQdXY2Rg8aA2SBNKWbAo0M8bsADgvbXUR81lYbDg4II2MrcmxQFp0V0obm0gnYarugLj2XHmuPBgwoC1oBQCgNV3cpEjSSMERAWZmOAqgZJJ4CgPJdN6XfSMgdwVtFOYITsMhG6aYfeqHdvO3dnGJ3MBgLWqVF3L+WbooeJrK52TdUAUAoBQCgFAfCw50Iuj7QkUAoBQCgFAKAiAS283lVpgTYAljJwlyg9V+TjbqvvG7aMioauc7G4FVlmj2vuel9HdORXkCzQk4OVZWGHjddjRyL6rKdhHiMgg1gecaadmWdCBQCgOM6IXyR6Pm0jICTP197IfW1F1urT7MSIoHZ20BsttE308Qne/eGZ1DpFGkZgjyMhHDKXl4AnWGduMUBtTOk9HOrjqp8yRnBz1N1byFdZTyEiBgeWKAtui+lPKrSGcjVZ0GuvsyDzXXwcMPCgLSgOX+T9c2bg7zc3+e83k1APk8ulFolqxAnswLaZNxBj81Xx7LqFcHcQ1Abb2aDRsdxO7szzymUJsLyysqxpDEgxrHCIoHiTvNASuh+jXt7OCKXHWBdaTG4O7F3A7AzEUBc0AoBQHlnTLTHl05gTbaW74flcTrtx2xxn4uOS7cormdXZ2D3j3k9Fp9X7I1xRY76yPQGygFAKAUBCutJqriNQ0sxGRFGNZ8czwRe1iBQrVsVTpcHr0Wo8iuX+lmjth7EQE0v2nOI0PcG76gr58TW7Kyr8/NGfP8ABLf1xNMeJmnkIP8ADUqg+FLGX6Jy7c2/z85AaDsxusbbxjz95NLE/wCOodD5/gNp6tssfbE8sR+KOKWH+PprstrxPh0Y6/QXUi/UnAmTu1xqyDvy1BucRT7E7/R/n8mD6SeH/VRdWu7rkbrIPF8Bo/tqO+lyY4zK8tZZX6eZZKwIyDkHaCONSXE76H2hIoBQCgI8F+9jP5VGCY2wLuMevGNnWqP1iD+ZcjlUNHJ2jg863sNVqer206yIrowZHAZWByGUjIIPEEVgcA2UAoDidByRW4l0Xd6qqxmFtr7EuLaUs2op3FkDlCu/AB3GgLqfSdto+3jSW4yEVY012DTSkDCqqgZkc43AbaAx6F2ckduWmXUknmnuWTf1fWyFlQn2gmqD25oCo0Bpq3s1vI7idIljvZwmuwBPXBLnVRd7bZiMAUBtk6fIfoLO7mHtdWsSnu650P3VWnjKEXZyX3+xtjQqPkU/R7pBcWyyqdHyMrzzzriaDWAlkMmqQWAyGZuPKtX+RodfQz/TVOhnpTTVjcENe6PuonXYJQhLKOXXWzs4X7q3QxdGekl9vuYOjUWqLvono/RjHrrIxyuMjrDK00iZ3jWkZnTu2VYNR1VAKAUBynyhabeCFYYDi4uSY4zxjQDMkv2V2D6zJUpG7D0XWqKCOPsLNYkVEGFUBR4dvHnmsz1sIKEVGOiJFDIUAoBQFajyXRIgfqrdTqyXGMliDtjtwdjNwLnIHad0XOdVxM6kt3R8X7e5ZWkUcKGO3Tq1Jyxzl5D7UjnaxpY3UMJCnxfF9RUlsUAoBQCgPqsRu7j2jkRxHZQxlFSVpK5VPo5oTr2gGN7225G7YCfon+r6DfVNQUXSnhvip8Y84+xMsbxJUDodm0EEYKsNhVlO1WB2EGpLlKrGpHNEkUNgoBQCgLH5PNI9RK1g5+bYNNaHkM/OQj3SQyj2WI9WsGjzGPw25qXWj09j0KoKIoCLpHR0U6GOeKOVDtKyKrLkbjgjGaAh6L6M2ds2vb2kET7tZI0DYPDWxnHZQFBprpRLM7waPIAQlJbpgGSNhvSFd0sg4k+avHJ2VUxOMhQ4avp7m2nSc+4rdHaAhicy4Mk7bXnkOtK5wBtc7hsHmrgDA2Vwq2JqVX8T4dORdhGMOyi0ArQZCgPmqOVCbsr77QkMra5XUmHozRExyr3SLgkdhyOyt1LEVKXZfhyNc4RlqS9G9J5bVlj0g4eFiFS7ChdUk4C3KjYuTsEgwpOwhePcwuNjW+F8JfmhUqUnDjyO5q6aRQHk91e+VXk9znKKTawcurjY67D35dbbxCLWcUd7ZVDLB1Hz07jbUnXFAKAUBWlPK5HiDFbaI6tzIpwXbAPk8Z4HBGsRuBxvOyDnYirKrPc0/F/x7lrI4wqqoREAVEUYVVG4AVJco0Y0o2iYUNooBQCgFAKAUAoCs0pE0bG5iBLADyhB+ljA9MD9ag2/WUEbwKgoVYvDy3sNH2l/KLGGUMoZSCrAMpG4gjII7MVJejJSV0ZUJFAKAhaWVwqyw/TQMJ4u1k3p3OpZD71QypjaG+pNc9Ueq6K0glxDHNGcpKiyL3MM/HbWB5Ul0AoDjummk3kkFjA5RmUSXMinBigJICKeEkhBAO8KGPKquLxCowvzehspU87NFrbJGixxqFRAFVRuAHAV5uUnJ3epfStwRtqCRQCgFAKAxliVlKsoZWBVlIyCCMEEcRRNp3QPvQe9aGRrCRiVRettGJJJgBCtExO9o2IHarJ216TB4jfU7vValCrDIy46b6UNtYzyp9JqakX72QiOP8brVs1xi5NJczgNH2giiSJdyKqjwGM+O+th7CnBQgorkSKGwUAoCDpSZ/Mhhx187akf1BjLyEckXb36o40KuLr7uFo6vT38CwWFIkSCL6OMYGd7NvZ2PFmJJz21CGFobqHHVmNSWhQCgFARL3SkMOBLNGhO4MwBPcu80NU61OHakkRj0iteM6r2tlR8WAFRdGtYyh/0iyikDAMpDKdxBBB7iKksJpq6MqEigPqnG0bxQhq/BlToxRDLJbjYmOvhHAIzYeMdiPnH1WWoKeG/bnKi+XFdz9i1qS6KAUAoC8+S+51UubU/oJdeMfsp8yL4B+uX7IrBnlMbS3daS8fM7eoKprnmCKzscKoLE8gBkn4UB510a1nja5kGJLtjcNneqsAI0+zGEHfnnXm8dV3lZ9FwRfoxyxLaqhtFAKAUAoD4TUqLZKVwrVLi0HFoqekcphWK7X0rWRZW7YT5ky/02Y96irez6uSslyfD2NFeN49xZfKbPreRQjaJLjrW92CNnH/yGKvRrUxwEM2Ij5lJWZ6kUAoBQEPQXnNPd8ybSDsSM/OuPekyPsLUHNh+/iHLlHh+eP2JlSdIUAoBQFXGz3Rbq3MVqpKNMuOsmYHDJBnYqg5BkPHYOdQc+dadaW7o8Fzft+dxYWVtHDsgiWPO9gMu3a8rZZj40sbaeDpQ4tXfVkk3DnexPYTkfA1JvdGm+GVFRcaHXJe3It5d5KL8255SwjzWz7S4YczuqLFWWEyPNQdn05M3aOves1lddSWMhZEznBIyCp9ZGG0Nx7wRUm6hX3iaas1qiZQsCgKzS/myW0nsy9U3asylMf1BD8KgpYj4atOp9bef9lnUl0UAoBQG/orN1elE5XFvLGfehdZE/C8tYyOFteHxRl4HplYnHOc+UWQjRl5jYWheP+oNT/lUN2VwVyIFAUbgAB3AYryN78TqH2gFAU3Sm0u5I0FlMsUgkVmLDYUAORuPHBxxxvrdQlSjJ7xXVvUwmpNfCz5b6A1b6S86+Q9ZGsfVH0BjG0bd3m5xjeWOdtS616Sp20d7hQ+LNcuq0GZS9KrqSGHr4yNWEmSVDj5yMKQVDYJVtoYHiRg7DVvCZXLK+ehLk4rMuRv0PcyyAmS3aEDGqHdGZt+diEhcbOO3PCmIcfldzOU82qsStJwCSGVG3PHIh7mQj/eq0HaSZqaujnru7aZtFs20/wCGdax+tL5OD/aa9fEnZMb1m/oSqyPQigFAQtN3ZigkdfSCkIObt5qDxYqKGnEVN3TlIni0EMcUC7oY0TvbGWPeTtqEacFTyUu8xqS4KAUBXaVDSNHbIxUzltdhvSFBmVhyOMKDzYVDKWMqNRUI6y4e5ZtqgBUUKiAIijcqjYAPCpLFGkqUFFES7vNRkRVLySHCIuMkDazEnYqqNpJ7OdDGtXjStfV6Ik0N4oCs0iNSaCUbNZvJ37VkzqeIl1Me83OoKWIW7qRqrufc/Ys6kuigKzpGfmM8RLakd/lUNQynjv8AVfo19yzqS4KAUAoDSj6t5YOOF1qHukglT8yKiWhy9rRvRT6M9ZrA88c78okRbRl5q7xBI470Gv8A8ahq6sCsjkDKGG5gGHcRn/evJWs7HURA0rpJII3kkYBUBY9uBuHMncBVylRz8EbrRjHMyXZyl0RmUoWVWKnepIBKntG6qtSKjJpGpm6sCBQCgKDTbeUTR2i7VVkuLk8FjRtaOM/WeRV2eyrHlVil8EXUfcu/m/BeprlxeXzL+q5sK/pDedTazybysb6o5sRhVHaWIHjWyjDPUjHqzGbtFsrNKWHk9zawH9Fo2GL+STVP5CvWxNmyP9ku4zrI74oBQEDSaa8lrFwkuoc90etN/wDUKhlHaD/bS6te/wDBaXL6zseZP51JbprLFI1UMxQCgINjturlv1cFvEvZ1skjv8RGnwFRzKD+LF9y9/6J1SXyv0YMz3ch9Jeot17I9TrWx7zMueeoOVRzKMFnxUm+S4FhUl4UBW6ZGs1tGN7XMLeER65j/LGahlLGu8Ix5tr3LKpLooCt07tEKe3cQfCNxM34YmqGU8bxjGPWS9yyqS4KAUAoCPP9Naf+8tv76h6HO2p/o8Uet1gebMJogylWGQwKkcwRg0B5z0aBjja1c/OWjG3bO8qozE/c0ZQ9+eVecx1Ld1n0fFF+jK8TK/6O2szl5beJ3I1SzKCcYxv4bOO+tUMTUgrJm1qL1RDja4tPNKvdW49FlwbiMcnU468D2gdbmDvrJ5KvG+WXo/b7GF5R+q9SVbdJrRzgXEatxSQ9W470fDD4VhLD1V8vlx+wU4vmZ3PSO0j9O6gHIdYpJ7lBJPhURoVZaRfkS5xXMiNpaafzbOJlU/8AmJ0Koo5xxHDynlkKvbWe7hDjUfgv5ei9WY5m+z5ljonRiQIVUlmYl5HY5eRzvdzz7NwGAK1VKjm7vwXQyjGxNrAyK+xg8tu1jXbbWkiyTtwedcNHCOeoSHbkQg512dm4Zr92Xh7lSvU+VHzp8mrpG2bg9tcJ4pJCw+5mrsRLWypWrNfQgVkeiFAKAht/rrH95cH4Wsv/AHUM52P+Tv8A4JlSdEUAoBQECxOLq5U+vDbSL9h5Ub4a6fEVHMo9nF969yfUl4qrwtBMZgpaKRVScKMlCmtqShRtYAMysBtwQduqago170airJXWku7qWUEyuoZGDKdoZSCD3EVJchOM1eLujC9u0iQvK4RRxJ+4cz2ChE6kYLNJ2RF0dA7ubiVShKlII22NHGxBZ3Hqu+FGr6qjbtJqCnRUq9TeyVorsr+SwqS+KAqx85d59W3Qj+NMPzWIN/UFQUn+5iUuUOPiy0qS6KAUAoDSq615YION0H8I4ZX/ADAqJaHL2tK1FLqz1msDzwoDkul+hZBIL21TXlRermiGzr4QcgLw61CSV55ZeIxWxWGVeFufI2U6mR3IGj76OdBJE2spyORBG9WU7VYbiDtFecnTlTllkrMvxkmrok1gSa57dH9NFf3lDfmKlSa0ZDSZhBZRp6EUae6ir+QqXKT1YSSN9YkigKywt7jSCgw61taOAfKDjrpVP6hDnUBH6RtvJeNdjDbOs81Xy9ypUr8ond6J0ZFbRJDAgSNBhQPiSSdrMSSSTtJJJrrlY5P5UIcLaT/qrkI3uzo0X97RVK1LeBnkrxfh5lHWZ6oUAoCFPsu7Fj+vkT+e2mAqGc/H8FB/X+GTiKkvnyhIoBQFZpgmNo7kAnqtZZQN7QSACTA4lcK49ztqGUsZCSSqx1j9uZZgggEEMCAQwOQwIyGB4gggipLcJqcVKOjFDIgTaFgZi3VlWO0tG8kRPa3VsoY9pBNRYqSwVNu8bx7nYztNFQxsHWIGQbpHZ5XX3WkZtT7OKWIjgqaeaV5P6u5NJqS4fKAh6UvuqTKrryMdSKMb5JDuXsHEngATQ0V6ypQvz5LqzLRtn1UYUtrMSzyP7cjHLN3Z2AcFCihGGpOnD4tXxfeSqFgUAoBQG/opB1mlEPq29vJIffmdUT8Mcv8A+NYyOFtefxRh4nplYnHFAKA5vTfRCOWQzwSNbXJxrSRgFZcbhNEfNk79jDgRWqrQp1VaaMozcdCjmg0hDsktFuF9u2kUE9phlK47g7VzKmyn8kvMsRxPVEdtNkHDWV+DyFpK34kBU/Gqz2dX6LzNm/gSNG6TWYuoWRHjK68cqFHUMMqxQ7cEZwew8qr1sPOi0prUzhNS0JtaTMUBs+Tq41I5bJvStXwnbbyEvER2Aa0f8OvT4arvaSl595zqkcsmjr6sGBT9L9FG6sp4F9N4z1Z5SL58Z8HVT4UJTad0edaLvBNDHIBjXUEjiDxU9oOR4VsPX0aiqQU1zJVDaKArOkL6kQlH6CWGf7Mcil/wa9Qynjo3ot9LPyLq9XEjY3ZyO47R+dSb6Ms1NM0UNooBQCgKdc2mRgta5JGqCWt8nJGqNrQ5ycDam3ZjdGhz2nhW2leD1XT+i2ikDKGVgysMhlIII5gjYRUl6E4zWaLujKhkKAUBD0hpFItVTlpH2RxJteQ/VXlzY7BxNDRWxEKS+LXkubMNH2LBjNOQ07AqApykKHfHGfWJ9Z/W3DzRtg00aM5S3tXXkun9k+pLooBQCgFAX3yXWmYZrsjbdS5Q/sIh1cfgSJHHv1gzyeLq72s5LTkdrUFYUAoBQCgFAcT0xh6q+tZx6M6yWcnvAGaEnuKzL9uqG0aeajm6G6hK0rdTOvPl4UBV6QufJZ4b0egnzFz228jDDn93Jqt2KZK6Wza+We7ej+/9lfEQur9D0YGu6Uz7QHlWk7LyW+mh3Rz613By84gTJ4SEP3SdlZRZ3Nk17p0ny4oyrI7IoDCeEOrIwyrAqRzBGD9xoYyipJpmjQsxe2jDnMkJNrL70Xot9qMo3jUIpYGTSdJ6x/PzvJVSXxQCgFAKArZNEKGLQO0DsctqAFGPN4j5pPaNVu2osU5YRJ5qTyv08gGu13pbyjmHeJv5Cjr+Ogz4mOsVLudvRn3yi54WqD3riPH4QT91B+orcqb8z55Pcv6c0UK8oVaR8fvJAqqfsNTiR/8AqqdIrzZKsbGOHW6tTrN6bsS0j+/IdpHYMDsqTZSw0KbzavqyRQsigFAKAUBC0lG8pjtojiW5bqgRvRMZkk+ygY95XnUNlHH191SdtXwR6zZWqRRpFGoVI1VFA4KowB8BWB5g30AoBQCgFAKA5r5RbYtYSuoy8GpdJjfmBhJgd6qy+NYVIZ4uL5kxdncr45AwDLtVgGB5gjI+6vJtW4M6ZlQGE8KurI4DKwKsDuIIwQfA1KbTugTPk9vmML2srEy2jCEk73iI1oZDzymFJ9pHr1FCqqtNTX4zmzjllY6qtxic1080E1zbhoceUwN10GfWIBDRk8nQsvYSDwojZRqypTU48jibC7WWNZFzhhuOwqQcFWHBgQQRzFbD1tKpGpBTjoyRQ2CgK7WENyGOyG61YpDwSZfoZDyDZMZPuVBz8QnRqqstHwf5+ciyZSDg7xsNSX001dHyhIoBQCgFAKAUAoBQCgFAKAUB8ZgBknAG0k8BQhuxc/JvowyFtISD6VertgfVgznXxwMjAN7oTtrBu55bG4jfVLrRaHd1BUFAKAUAoBQCgMJowylWGQwKkcwRgigPOOiYK2ywt6Vu0lq38CRo1PiiofGvNY2GSvJePmdCk7wRb1VNgoCumufJbuC63RuRaXHLUkb5pz7spAzykNdTZla0nTfPiu8rYiF1mPRK7ZUFAebdNdEmzma7jH/hpjm5A/RSnAE4HsNsD8jhuJrJM6Oz8XuZZJdl+jIorI9IKA03lqssbRyDKOCrDsP5HtoYTgpxcZaM0aLu2bMMxzcRDJb9fCDhZh9YbFccDt3GoKeGm6UtxPwfVE2pL4oBQCgFAKAUAoBQCgFAKAUBpstGG/uPJhnyePVa7YcRvW3B5vvbkvvCsWzj7Txdluo+PserooAAAAAGABuAHACsThGVAKAUAoBQCgFAKA8/ni6nSV1H6s6xXad+r1EgHjHGftVxtqw4xn4FrDPVE2uSWhQGi+tEmjeKQZSRWRh2MMHB4HtrKMnGSktUQ1dWZZ9BdLtJE1vO2bq21Y5Du61MfNzjsdRt5MGHCvUUaqqwU0c6cXF2Z09bTExljDAqwBUgggjIIOwgjiKA8qv9EmwuRbgk28qtJbZ2mPVI14M8QoZSvHVyPVrKLO5svEt/tS5aexsrI7IoCHpKxMmqyNqTRnXikAzqtjBBHrIw2MvEGhXxFBVY20a0ZnYXwlDZXq5UwJYs51CdzKfWjb1W8DtFQYYeu5Pd1OEl6/Uk1JbFAKAUAoBQCgFAKAUAoCLdPIzxwW4BnmJCZ9GNQMvK/wBVQRs4kqONQ3YpY3FKhDhq9D0ro5oSOzgWGLJAyzO3pSOxy0jnizHb924VgeYbbd2WMkgUZYgDtOKEEQaXt848ohzy6xM/DNATFYHaDkUB9oBQCgFAKAUBx3ygxdW1rdjdFL1Mp/Y3GEJPYsghbuBqrjaW8otdOPkbKUss0Y15o6AoBQFfpC0fXS4t2C3MWQpPoSIfShl+o2AQd6kAjiDbwmKdCX0evuaqtPOvqdT0c6SxXYKgGOdMdbA+ySM93rLycZBr0UJxms0XdFFpp2ZdVkQch8p1nm0Fwoy1pItx29WMrKP6TOfAVKN2HqbupGfQ5pTnaNoO0VmeuTufaEigIV/Y65WSNurmTOo+M7DvR19dDxXxGDQr18OqquuEloz5o/SOuxjkTqp1GWjzkMPbib10+9dxHEjCjiHm3dXhL0fcTqFsUAoBQCgFAKAUAoDGSQKCzEADaSTgDvPChDaSuyH0a0vL5VLPa23XK0McMcsj9XECJHZyp1Szg5j2qpB1d+wVTxGMpUnZvj0R57Hvf1U4aJF/Mt7N9PfMg/V2qCJe4yNryHvBWuZU2pN9hW7+JXjh1zZG/wArWp2yQiZvanZ5j8ZGaqksZXlrJ+HD7G1UoLkbzoC1xjyW3xy6qPH9tat7U1zPzMssehXaQhGjo2urLMRj1WaBSepnBYAoYtoVjnAZQDnG/dV/B4yq6ihJ3TNNWlHLdHqtdwpigFAKAUAoCHpfRyXEEsEgykqNG3cwxkdo30Bw2gLl2i1Jvp4WME/bImzW7nXVcdjV5jFUd1VceWq7joU55o3LKq5sFAKAhaS0TFNqlwQ6fRyIxSSPPsSKQw7tx4ittKvUpO8GYyhGWplb32kYdiTw3KDcLhTHJ/VjGqfGPNdOntT/ALj5FeWG6M3t0mvSpWTR0DAgggXewg7CMNCK3/5Oh9fIw/TzOKs4rm1TVltXMCkiMxOJnjj9VZFADNqjZrKDsAyOJ3U9oUJu17d/A62FxkqcVCotOaJ9hpGKYExSK+N4B2r2Mu9T3iryd9Dp060KivF3JVDaKAjX9ikygODsOsrAlWRvaRxtU9ooaqtGFWNpIh+VywbJwZY+EyL5yj9tEu/30GOajfUFXeVcPwqfFHqtV3osoJldQ6MrKdzKQQe4jZUlynUjUV4u6M6GYoBQCgFAa7idY1LOyqo3sxAA8TQxlKMVeTsQIL+W4/0cJZT+mlykI7V9aX7IwedU6+OpUuDd30RRqY5f/NX+r0/v84llZ9FUJD3bm5cbQGGIkP1YRsPe2sa41faFWrwXBfT3KE5yqO83f7eR0IFUTEUAoBQEDR1t5ddKBttbSQPK3CW5QgpEDxWM4Zvrao4Guzs7DZf3ZeHuVK9S/wAKPQq6xWFAKAUAoBQCgOH6aWhtpxfoD1TBYrwDgoPzdx9gkq31Wz6tUsdh99C61WnsbaNTK+OhtB5V50vigFAKAUAoBQFbpXQNvcHWliUuNzjzXHdIuGHxrbTr1KfYdhZc/wA8Sok6NzR/QXcmOCzKJl/m82T8Rq/T2rUXbV/Q3wrVI9mXnx/v1NDeWp6VvFKOcUuqx+xIAPxVchtWi+1dFlYyotY37n7+5gdMFfpLW6T+EZB8Yiwq1HGUJaTX2Nix0Oaa8L/a5h/mW2HpS6n7xHj/AL1Fbo1IS0ZmsZQfzefD7kGa7smYvFeRQyHaWjljGsf2iHzJPtAntFZcCvNYaTzQmovqnb0Pn+aFj9OW1nX2op40fxid9U+Djupcx/Vzp6yjJd6T9jda9NLJ9gnIb2WRs/zLrIfBqjMlqbKe0qMnZ8CUOkER9BZ5Pct5z9+pitcsRSjrJeZteNpcrvuT9jMXtw30djL3yvHGPEaxb8NaJ7Rw8fmv3GuWN/5g/Gy/PI3R6JvZfTmigXlEpdv53wPwGqdTa6+SPmaJ4qq+aXdxfr7FhY9FLdGDurTSjc8zGQj3QfNT7IFc6rjK1XtPh0XAqvi7vi/rx/8APAvKrECgFAKAUBVRmW+kaC0YpEp1bi6G5ecUB9eXmw2J37K6mDwOa06mnJdf6K1WtbhE73RWjoreJIYECRxjVVRwH+5JySTtJJNdsqEugFAKAUAoBQCgMZEDAqwBBBBBGQQdhBHEUB53faOk0aTgNJo87VYAs9p9RxveDkwyU3HZgjl43A5/jp6811/ssUq1uEiwt51dQ6MrIwyrKQQRzBGw1xWmnZlxO5nUAUAoBQCgFAKAEUFzHqhyoZZmfDEKiwzyNTWUZ3op7wDWV31GZnwaPi/Vp/KP+qZn1GY2rbqNwxUDOzLqxyqLDMz6FHKpIuz7QgUAoBQCgIGkdMQwkK7Zkb0YkUvK/uxKCx78YrbSoVKrtBexjKcY6my10DdXv+oDWlrxjDDyiYey7LkQIeIUljzWuxhtnxpvNPi/T+ypUruXBHb2VokMaxxIqRoAqqowABwArpGg30AoBQCgFAKAUAoBQCgOXvug1uztJbvLaSMSWMDAIx5tCwaMnt1Qe2tVShTqdtXMozlHRkJui18voX8Ljh1loc+LJMo+Ciqj2ZRel/M2rETNTaH0mo3WMvc08X5iStUtlQ5Sf55GSxL5o0sukE9PR2t+5uY2z4OI61S2VLlL0/8ATJYlc0aH0s6fS2N7H/A6wfGJnrTLZtdaWfj7mSxEDU3Sq0X6SbqjymSSI/jUVplg66+VmaqwfMk22nbWT0LqBvdlQ/71qdGpHWL8jJTi+ZJN9F+tj/nX/usckuhN0Rp9PWqendQL3yoP96yVGo9IvyIzRXMi/wCbLInC3MbnlHmQ/BAa2LCV38jI3sOpsTT6N6EF4/u2k/5sgFbVs/EPl6ow38Ops/xGc+jo29PekS/3Sis1sys9bfngR+ogPL7gb9GXo8ID+UxqXsyt1X54D9RExfTRX07S+TvtZG/s1qwezq/ReZO/gam6VWq/SSmL97FLH/egrU8FXXymSqw6myLpNZt6N5bn+Mmfhmtbw9VaxfkZZ49SQNL2/wD6iH+on/dY7ufR+ROZdTVN0gtU9O6t175Yx/yqVRqPSL8iM8VzNC9KbVtkUhmPKCOSU/gU1tjgq8vl8+Bi6sFzJMU15L9Bo+QD27h1hXv1RryfhFWobLqPtNL1NbxC5InQ9ELmX/V3pReMVovVjuaZi0h711KvUtn0Yaq/f7GmVebOi0LoC2tQRbwqmfSbe7nm8hyzntJNXUklZGks6kCgFAKAUAoBQCgFAKAUAoBQCgFAKAUBruPRPdQHgfy1egO8fnUoHjlQD2n5KfQHdUshHuOjvoxUEkmgFAKAUB8bdQHAdLfRagPIL70zUkHb/J//ALCjJPY7X0F7qgG2gFAKAUAoB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4" name="AutoShape 4" descr="data:image/jpeg;base64,/9j/4AAQSkZJRgABAQAAAQABAAD/2wCEAAkGBxQTEhUUEhIVFhQWFxQUFhgYFxgbGhcYGBUYGBwZGBcfHCggGBwmHBYVITEhJyorLi4vHR8zODMsNygtLisBCgoKDg0OGxAQGzQkICQ0LCwsLCwvNCwsNCwuLCwvLCwsLCwsLCwsLCwsLCwsLCwsLCwsLCwsLCwsLCwsLCwsLv/AABEIALkBEAMBEQACEQEDEQH/xAAbAAEAAgMBAQAAAAAAAAAAAAAABAUCAwYHAf/EAEgQAAIBAwAGBQcICAYABwAAAAECAwAEEQUSITFBUQYTYXGBFCIyQlJykQcjM2KCoaKxQ1Njc4OSk7IVFjTBwtEkRFR0o8Pw/8QAGgEBAAIDAQAAAAAAAAAAAAAAAAEEAgMFBv/EADURAAIBAgMFBgUEAwEBAQAAAAABAgMRBBIxBRMhQVEycYGRodEiQmGx8BQjweEVM1LxQyT/2gAMAwEAAhEDEQA/APcaAUAoBQCgFAKAUAoBQCgFAKAUAoBQHxmAGScAbSTQHJaS+USzQlYS91INhW3XXUH60xIiX+bPZUpXNtKhUq9iNygu+m1/J9FFb2y83LTP8F1UB8Wqcp0Keyaj7bS9SrmubyX6S/uTnhGUhHh1ahvxVllRchsqiu02/QivocP9I08n7y4mf7mcilkWFs/Dr5fuaf8AKVrxt4vgc0sjL9Fh/wDhEqDQESegZY/3c0qf2uKiyIeAw7+Qlwx3Ef0V/dr2NIJh8JVY/fSyK89lUXpdFjb9J9IxbzbXK8mVoH/mXXUn7IqMpUqbImuxK/eXNn8okG66iltT7Uihov6yayqPe1aixQq4WrS7UTrbW5SRQ8bq6MMqyMGUjmGGw1BXNtAKAUAoBQCgFAKAUAoBQCgFAKAUAoBQCgFAKAUAoDjukPT2OJmhtU8pnXY2G1Yoj+1lwdv1FBbu31KVzfQw1Ss7QXjyOJvhPdnN7MZhv6lQUgX+GDl+9y3hWaikdyhsylDjP4n6eXuS4bQAAbABuAGAKm50UklZG9YgOFQSZUAoBQCgFAKAUBBh0eYXMlpI1tIdp6vHVuf2kJ8x+/APaKiyKNfZ9GrxSs/odLorp8YyE0jGsXAXMeTAeXWA+dAT25X61YtHDxGCq0eLV11R3SOCAQQQRkEbQRzBqCoZUAoBQCgFAKAUAoBQCgKrT2no7UIGDySyErFDGNaSQjadUZAAGzLEgDiaArv8S0mfOGj7cL7LXh18durAUB8T30BI0X0mV5RbzxPbXJBKxyapEoXeYZFJWTG8gecBvAoC+oBQCgFAKA03d0kSNJI6oiAszMcBQN5J4UB5fp7pRNfZSEvb2fMZWa4HfvhjPLYx+qNlZKPU62D2a5/HV4LpzIllYqihUUIg3KowPhWZ3YxUVaKsiaq43VBkfaAUAoBQCgFAKAUAoBQHxhkYIyDsI50IauadFXc9g2bX5y3zl7VjsHNrdifm2+p6J+qdtYtHHxezU/jpeXselaC01DdxCWB9ZclSDsZGG9HU7VYcQaxOI007MsKECgFAKAodN6edJBbWsQnumUOVLascKE4EkzgHVBwcKAWbBxxIAjDQ2kH859J9W3sw20XVjs+c13b4jwoD7Y6YngnS2vwh60kW9zGCqSsBnqpEJPVS4BI2kMAcYIxQHTUAoDl+jKCe6vLxsEiRrOE+zFDgPjlrTdZn3F5UBqs9M310pns47YW+swi65pNeZVYr1gKjEaMQdXY2Rg8aA2SBNKWbAo0M8bsADgvbXUR81lYbDg4II2MrcmxQFp0V0obm0gnYarugLj2XHmuPBgwoC1oBQCgNV3cpEjSSMERAWZmOAqgZJJ4CgPJdN6XfSMgdwVtFOYITsMhG6aYfeqHdvO3dnGJ3MBgLWqVF3L+WbooeJrK52TdUAUAoBQCgFAfCw50Iuj7QkUAoBQCgFAKAiAS283lVpgTYAljJwlyg9V+TjbqvvG7aMioauc7G4FVlmj2vuel9HdORXkCzQk4OVZWGHjddjRyL6rKdhHiMgg1gecaadmWdCBQCgOM6IXyR6Pm0jICTP197IfW1F1urT7MSIoHZ20BsttE308Qne/eGZ1DpFGkZgjyMhHDKXl4AnWGduMUBtTOk9HOrjqp8yRnBz1N1byFdZTyEiBgeWKAtui+lPKrSGcjVZ0GuvsyDzXXwcMPCgLSgOX+T9c2bg7zc3+e83k1APk8ulFolqxAnswLaZNxBj81Xx7LqFcHcQ1Abb2aDRsdxO7szzymUJsLyysqxpDEgxrHCIoHiTvNASuh+jXt7OCKXHWBdaTG4O7F3A7AzEUBc0AoBQHlnTLTHl05gTbaW74flcTrtx2xxn4uOS7cormdXZ2D3j3k9Fp9X7I1xRY76yPQGygFAKAUBCutJqriNQ0sxGRFGNZ8czwRe1iBQrVsVTpcHr0Wo8iuX+lmjth7EQE0v2nOI0PcG76gr58TW7Kyr8/NGfP8ABLf1xNMeJmnkIP8ADUqg+FLGX6Jy7c2/z85AaDsxusbbxjz95NLE/wCOodD5/gNp6tssfbE8sR+KOKWH+PprstrxPh0Y6/QXUi/UnAmTu1xqyDvy1BucRT7E7/R/n8mD6SeH/VRdWu7rkbrIPF8Bo/tqO+lyY4zK8tZZX6eZZKwIyDkHaCONSXE76H2hIoBQCgI8F+9jP5VGCY2wLuMevGNnWqP1iD+ZcjlUNHJ2jg863sNVqer206yIrowZHAZWByGUjIIPEEVgcA2UAoDidByRW4l0Xd6qqxmFtr7EuLaUs2op3FkDlCu/AB3GgLqfSdto+3jSW4yEVY012DTSkDCqqgZkc43AbaAx6F2ckduWmXUknmnuWTf1fWyFlQn2gmqD25oCo0Bpq3s1vI7idIljvZwmuwBPXBLnVRd7bZiMAUBtk6fIfoLO7mHtdWsSnu650P3VWnjKEXZyX3+xtjQqPkU/R7pBcWyyqdHyMrzzzriaDWAlkMmqQWAyGZuPKtX+RodfQz/TVOhnpTTVjcENe6PuonXYJQhLKOXXWzs4X7q3QxdGekl9vuYOjUWqLvono/RjHrrIxyuMjrDK00iZ3jWkZnTu2VYNR1VAKAUBynyhabeCFYYDi4uSY4zxjQDMkv2V2D6zJUpG7D0XWqKCOPsLNYkVEGFUBR4dvHnmsz1sIKEVGOiJFDIUAoBQFajyXRIgfqrdTqyXGMliDtjtwdjNwLnIHad0XOdVxM6kt3R8X7e5ZWkUcKGO3Tq1Jyxzl5D7UjnaxpY3UMJCnxfF9RUlsUAoBQCgPqsRu7j2jkRxHZQxlFSVpK5VPo5oTr2gGN7225G7YCfon+r6DfVNQUXSnhvip8Y84+xMsbxJUDodm0EEYKsNhVlO1WB2EGpLlKrGpHNEkUNgoBQCgLH5PNI9RK1g5+bYNNaHkM/OQj3SQyj2WI9WsGjzGPw25qXWj09j0KoKIoCLpHR0U6GOeKOVDtKyKrLkbjgjGaAh6L6M2ds2vb2kET7tZI0DYPDWxnHZQFBprpRLM7waPIAQlJbpgGSNhvSFd0sg4k+avHJ2VUxOMhQ4avp7m2nSc+4rdHaAhicy4Mk7bXnkOtK5wBtc7hsHmrgDA2Vwq2JqVX8T4dORdhGMOyi0ArQZCgPmqOVCbsr77QkMra5XUmHozRExyr3SLgkdhyOyt1LEVKXZfhyNc4RlqS9G9J5bVlj0g4eFiFS7ChdUk4C3KjYuTsEgwpOwhePcwuNjW+F8JfmhUqUnDjyO5q6aRQHk91e+VXk9znKKTawcurjY67D35dbbxCLWcUd7ZVDLB1Hz07jbUnXFAKAUBWlPK5HiDFbaI6tzIpwXbAPk8Z4HBGsRuBxvOyDnYirKrPc0/F/x7lrI4wqqoREAVEUYVVG4AVJco0Y0o2iYUNooBQCgFAKAUAoCs0pE0bG5iBLADyhB+ljA9MD9ag2/WUEbwKgoVYvDy3sNH2l/KLGGUMoZSCrAMpG4gjII7MVJejJSV0ZUJFAKAhaWVwqyw/TQMJ4u1k3p3OpZD71QypjaG+pNc9Ueq6K0glxDHNGcpKiyL3MM/HbWB5Ul0AoDjummk3kkFjA5RmUSXMinBigJICKeEkhBAO8KGPKquLxCowvzehspU87NFrbJGixxqFRAFVRuAHAV5uUnJ3epfStwRtqCRQCgFAKAxliVlKsoZWBVlIyCCMEEcRRNp3QPvQe9aGRrCRiVRettGJJJgBCtExO9o2IHarJ216TB4jfU7vValCrDIy46b6UNtYzyp9JqakX72QiOP8brVs1xi5NJczgNH2giiSJdyKqjwGM+O+th7CnBQgorkSKGwUAoCDpSZ/Mhhx187akf1BjLyEckXb36o40KuLr7uFo6vT38CwWFIkSCL6OMYGd7NvZ2PFmJJz21CGFobqHHVmNSWhQCgFARL3SkMOBLNGhO4MwBPcu80NU61OHakkRj0iteM6r2tlR8WAFRdGtYyh/0iyikDAMpDKdxBBB7iKksJpq6MqEigPqnG0bxQhq/BlToxRDLJbjYmOvhHAIzYeMdiPnH1WWoKeG/bnKi+XFdz9i1qS6KAUAoC8+S+51UubU/oJdeMfsp8yL4B+uX7IrBnlMbS3daS8fM7eoKprnmCKzscKoLE8gBkn4UB510a1nja5kGJLtjcNneqsAI0+zGEHfnnXm8dV3lZ9FwRfoxyxLaqhtFAKAUAoD4TUqLZKVwrVLi0HFoqekcphWK7X0rWRZW7YT5ky/02Y96irez6uSslyfD2NFeN49xZfKbPreRQjaJLjrW92CNnH/yGKvRrUxwEM2Ij5lJWZ6kUAoBQEPQXnNPd8ybSDsSM/OuPekyPsLUHNh+/iHLlHh+eP2JlSdIUAoBQFXGz3Rbq3MVqpKNMuOsmYHDJBnYqg5BkPHYOdQc+dadaW7o8Fzft+dxYWVtHDsgiWPO9gMu3a8rZZj40sbaeDpQ4tXfVkk3DnexPYTkfA1JvdGm+GVFRcaHXJe3It5d5KL8255SwjzWz7S4YczuqLFWWEyPNQdn05M3aOves1lddSWMhZEznBIyCp9ZGG0Nx7wRUm6hX3iaas1qiZQsCgKzS/myW0nsy9U3asylMf1BD8KgpYj4atOp9bef9lnUl0UAoBQG/orN1elE5XFvLGfehdZE/C8tYyOFteHxRl4HplYnHOc+UWQjRl5jYWheP+oNT/lUN2VwVyIFAUbgAB3AYryN78TqH2gFAU3Sm0u5I0FlMsUgkVmLDYUAORuPHBxxxvrdQlSjJ7xXVvUwmpNfCz5b6A1b6S86+Q9ZGsfVH0BjG0bd3m5xjeWOdtS616Sp20d7hQ+LNcuq0GZS9KrqSGHr4yNWEmSVDj5yMKQVDYJVtoYHiRg7DVvCZXLK+ehLk4rMuRv0PcyyAmS3aEDGqHdGZt+diEhcbOO3PCmIcfldzOU82qsStJwCSGVG3PHIh7mQj/eq0HaSZqaujnru7aZtFs20/wCGdax+tL5OD/aa9fEnZMb1m/oSqyPQigFAQtN3ZigkdfSCkIObt5qDxYqKGnEVN3TlIni0EMcUC7oY0TvbGWPeTtqEacFTyUu8xqS4KAUBXaVDSNHbIxUzltdhvSFBmVhyOMKDzYVDKWMqNRUI6y4e5ZtqgBUUKiAIijcqjYAPCpLFGkqUFFES7vNRkRVLySHCIuMkDazEnYqqNpJ7OdDGtXjStfV6Ik0N4oCs0iNSaCUbNZvJ37VkzqeIl1Me83OoKWIW7qRqrufc/Ys6kuigKzpGfmM8RLakd/lUNQynjv8AVfo19yzqS4KAUAoDSj6t5YOOF1qHukglT8yKiWhy9rRvRT6M9ZrA88c78okRbRl5q7xBI470Gv8A8ahq6sCsjkDKGG5gGHcRn/evJWs7HURA0rpJII3kkYBUBY9uBuHMncBVylRz8EbrRjHMyXZyl0RmUoWVWKnepIBKntG6qtSKjJpGpm6sCBQCgKDTbeUTR2i7VVkuLk8FjRtaOM/WeRV2eyrHlVil8EXUfcu/m/BeprlxeXzL+q5sK/pDedTazybysb6o5sRhVHaWIHjWyjDPUjHqzGbtFsrNKWHk9zawH9Fo2GL+STVP5CvWxNmyP9ku4zrI74oBQEDSaa8lrFwkuoc90etN/wDUKhlHaD/bS6te/wDBaXL6zseZP51JbprLFI1UMxQCgINjturlv1cFvEvZ1skjv8RGnwFRzKD+LF9y9/6J1SXyv0YMz3ch9Jeot17I9TrWx7zMueeoOVRzKMFnxUm+S4FhUl4UBW6ZGs1tGN7XMLeER65j/LGahlLGu8Ix5tr3LKpLooCt07tEKe3cQfCNxM34YmqGU8bxjGPWS9yyqS4KAUAoCPP9Naf+8tv76h6HO2p/o8Uet1gebMJogylWGQwKkcwRg0B5z0aBjja1c/OWjG3bO8qozE/c0ZQ9+eVecx1Ld1n0fFF+jK8TK/6O2szl5beJ3I1SzKCcYxv4bOO+tUMTUgrJm1qL1RDja4tPNKvdW49FlwbiMcnU468D2gdbmDvrJ5KvG+WXo/b7GF5R+q9SVbdJrRzgXEatxSQ9W470fDD4VhLD1V8vlx+wU4vmZ3PSO0j9O6gHIdYpJ7lBJPhURoVZaRfkS5xXMiNpaafzbOJlU/8AmJ0Koo5xxHDynlkKvbWe7hDjUfgv5ei9WY5m+z5ljonRiQIVUlmYl5HY5eRzvdzz7NwGAK1VKjm7vwXQyjGxNrAyK+xg8tu1jXbbWkiyTtwedcNHCOeoSHbkQg512dm4Zr92Xh7lSvU+VHzp8mrpG2bg9tcJ4pJCw+5mrsRLWypWrNfQgVkeiFAKAht/rrH95cH4Wsv/AHUM52P+Tv8A4JlSdEUAoBQECxOLq5U+vDbSL9h5Ub4a6fEVHMo9nF969yfUl4qrwtBMZgpaKRVScKMlCmtqShRtYAMysBtwQduqago170airJXWku7qWUEyuoZGDKdoZSCD3EVJchOM1eLujC9u0iQvK4RRxJ+4cz2ChE6kYLNJ2RF0dA7ubiVShKlII22NHGxBZ3Hqu+FGr6qjbtJqCnRUq9TeyVorsr+SwqS+KAqx85d59W3Qj+NMPzWIN/UFQUn+5iUuUOPiy0qS6KAUAoDSq615YION0H8I4ZX/ADAqJaHL2tK1FLqz1msDzwoDkul+hZBIL21TXlRermiGzr4QcgLw61CSV55ZeIxWxWGVeFufI2U6mR3IGj76OdBJE2spyORBG9WU7VYbiDtFecnTlTllkrMvxkmrok1gSa57dH9NFf3lDfmKlSa0ZDSZhBZRp6EUae6ir+QqXKT1YSSN9YkigKywt7jSCgw61taOAfKDjrpVP6hDnUBH6RtvJeNdjDbOs81Xy9ypUr8ond6J0ZFbRJDAgSNBhQPiSSdrMSSSTtJJJrrlY5P5UIcLaT/qrkI3uzo0X97RVK1LeBnkrxfh5lHWZ6oUAoCFPsu7Fj+vkT+e2mAqGc/H8FB/X+GTiKkvnyhIoBQFZpgmNo7kAnqtZZQN7QSACTA4lcK49ztqGUsZCSSqx1j9uZZgggEEMCAQwOQwIyGB4gggipLcJqcVKOjFDIgTaFgZi3VlWO0tG8kRPa3VsoY9pBNRYqSwVNu8bx7nYztNFQxsHWIGQbpHZ5XX3WkZtT7OKWIjgqaeaV5P6u5NJqS4fKAh6UvuqTKrryMdSKMb5JDuXsHEngATQ0V6ypQvz5LqzLRtn1UYUtrMSzyP7cjHLN3Z2AcFCihGGpOnD4tXxfeSqFgUAoBQG/opB1mlEPq29vJIffmdUT8Mcv8A+NYyOFtefxRh4nplYnHFAKA5vTfRCOWQzwSNbXJxrSRgFZcbhNEfNk79jDgRWqrQp1VaaMozcdCjmg0hDsktFuF9u2kUE9phlK47g7VzKmyn8kvMsRxPVEdtNkHDWV+DyFpK34kBU/Gqz2dX6LzNm/gSNG6TWYuoWRHjK68cqFHUMMqxQ7cEZwew8qr1sPOi0prUzhNS0JtaTMUBs+Tq41I5bJvStXwnbbyEvER2Aa0f8OvT4arvaSl595zqkcsmjr6sGBT9L9FG6sp4F9N4z1Z5SL58Z8HVT4UJTad0edaLvBNDHIBjXUEjiDxU9oOR4VsPX0aiqQU1zJVDaKArOkL6kQlH6CWGf7Mcil/wa9Qynjo3ot9LPyLq9XEjY3ZyO47R+dSb6Ms1NM0UNooBQCgKdc2mRgta5JGqCWt8nJGqNrQ5ycDam3ZjdGhz2nhW2leD1XT+i2ikDKGVgysMhlIII5gjYRUl6E4zWaLujKhkKAUBD0hpFItVTlpH2RxJteQ/VXlzY7BxNDRWxEKS+LXkubMNH2LBjNOQ07AqApykKHfHGfWJ9Z/W3DzRtg00aM5S3tXXkun9k+pLooBQCgFAX3yXWmYZrsjbdS5Q/sIh1cfgSJHHv1gzyeLq72s5LTkdrUFYUAoBQCgFAcT0xh6q+tZx6M6yWcnvAGaEnuKzL9uqG0aeajm6G6hK0rdTOvPl4UBV6QufJZ4b0egnzFz228jDDn93Jqt2KZK6Wza+We7ej+/9lfEQur9D0YGu6Uz7QHlWk7LyW+mh3Rz613By84gTJ4SEP3SdlZRZ3Nk17p0ny4oyrI7IoDCeEOrIwyrAqRzBGD9xoYyipJpmjQsxe2jDnMkJNrL70Xot9qMo3jUIpYGTSdJ6x/PzvJVSXxQCgFAKArZNEKGLQO0DsctqAFGPN4j5pPaNVu2osU5YRJ5qTyv08gGu13pbyjmHeJv5Cjr+Ogz4mOsVLudvRn3yi54WqD3riPH4QT91B+orcqb8z55Pcv6c0UK8oVaR8fvJAqqfsNTiR/8AqqdIrzZKsbGOHW6tTrN6bsS0j+/IdpHYMDsqTZSw0KbzavqyRQsigFAKAUBC0lG8pjtojiW5bqgRvRMZkk+ygY95XnUNlHH191SdtXwR6zZWqRRpFGoVI1VFA4KowB8BWB5g30AoBQCgFAKA5r5RbYtYSuoy8GpdJjfmBhJgd6qy+NYVIZ4uL5kxdncr45AwDLtVgGB5gjI+6vJtW4M6ZlQGE8KurI4DKwKsDuIIwQfA1KbTugTPk9vmML2srEy2jCEk73iI1oZDzymFJ9pHr1FCqqtNTX4zmzjllY6qtxic1080E1zbhoceUwN10GfWIBDRk8nQsvYSDwojZRqypTU48jibC7WWNZFzhhuOwqQcFWHBgQQRzFbD1tKpGpBTjoyRQ2CgK7WENyGOyG61YpDwSZfoZDyDZMZPuVBz8QnRqqstHwf5+ciyZSDg7xsNSX001dHyhIoBQCgFAKAUAoBQCgFAKAUB8ZgBknAG0k8BQhuxc/JvowyFtISD6VertgfVgznXxwMjAN7oTtrBu55bG4jfVLrRaHd1BUFAKAUAoBQCgMJowylWGQwKkcwRgigPOOiYK2ywt6Vu0lq38CRo1PiiofGvNY2GSvJePmdCk7wRb1VNgoCumufJbuC63RuRaXHLUkb5pz7spAzykNdTZla0nTfPiu8rYiF1mPRK7ZUFAebdNdEmzma7jH/hpjm5A/RSnAE4HsNsD8jhuJrJM6Oz8XuZZJdl+jIorI9IKA03lqssbRyDKOCrDsP5HtoYTgpxcZaM0aLu2bMMxzcRDJb9fCDhZh9YbFccDt3GoKeGm6UtxPwfVE2pL4oBQCgFAKAUAoBQCgFAKAUBpstGG/uPJhnyePVa7YcRvW3B5vvbkvvCsWzj7Txdluo+PserooAAAAAGABuAHACsThGVAKAUAoBQCgFAKA8/ni6nSV1H6s6xXad+r1EgHjHGftVxtqw4xn4FrDPVE2uSWhQGi+tEmjeKQZSRWRh2MMHB4HtrKMnGSktUQ1dWZZ9BdLtJE1vO2bq21Y5Du61MfNzjsdRt5MGHCvUUaqqwU0c6cXF2Z09bTExljDAqwBUgggjIIOwgjiKA8qv9EmwuRbgk28qtJbZ2mPVI14M8QoZSvHVyPVrKLO5svEt/tS5aexsrI7IoCHpKxMmqyNqTRnXikAzqtjBBHrIw2MvEGhXxFBVY20a0ZnYXwlDZXq5UwJYs51CdzKfWjb1W8DtFQYYeu5Pd1OEl6/Uk1JbFAKAUAoBQCgFAKAUAoCLdPIzxwW4BnmJCZ9GNQMvK/wBVQRs4kqONQ3YpY3FKhDhq9D0ro5oSOzgWGLJAyzO3pSOxy0jnizHb924VgeYbbd2WMkgUZYgDtOKEEQaXt848ohzy6xM/DNATFYHaDkUB9oBQCgFAKAUBx3ygxdW1rdjdFL1Mp/Y3GEJPYsghbuBqrjaW8otdOPkbKUss0Y15o6AoBQFfpC0fXS4t2C3MWQpPoSIfShl+o2AQd6kAjiDbwmKdCX0evuaqtPOvqdT0c6SxXYKgGOdMdbA+ySM93rLycZBr0UJxms0XdFFpp2ZdVkQch8p1nm0Fwoy1pItx29WMrKP6TOfAVKN2HqbupGfQ5pTnaNoO0VmeuTufaEigIV/Y65WSNurmTOo+M7DvR19dDxXxGDQr18OqquuEloz5o/SOuxjkTqp1GWjzkMPbib10+9dxHEjCjiHm3dXhL0fcTqFsUAoBQCgFAKAUAoDGSQKCzEADaSTgDvPChDaSuyH0a0vL5VLPa23XK0McMcsj9XECJHZyp1Szg5j2qpB1d+wVTxGMpUnZvj0R57Hvf1U4aJF/Mt7N9PfMg/V2qCJe4yNryHvBWuZU2pN9hW7+JXjh1zZG/wArWp2yQiZvanZ5j8ZGaqksZXlrJ+HD7G1UoLkbzoC1xjyW3xy6qPH9tat7U1zPzMssehXaQhGjo2urLMRj1WaBSepnBYAoYtoVjnAZQDnG/dV/B4yq6ihJ3TNNWlHLdHqtdwpigFAKAUAoCHpfRyXEEsEgykqNG3cwxkdo30Bw2gLl2i1Jvp4WME/bImzW7nXVcdjV5jFUd1VceWq7joU55o3LKq5sFAKAhaS0TFNqlwQ6fRyIxSSPPsSKQw7tx4ittKvUpO8GYyhGWplb32kYdiTw3KDcLhTHJ/VjGqfGPNdOntT/ALj5FeWG6M3t0mvSpWTR0DAgggXewg7CMNCK3/5Oh9fIw/TzOKs4rm1TVltXMCkiMxOJnjj9VZFADNqjZrKDsAyOJ3U9oUJu17d/A62FxkqcVCotOaJ9hpGKYExSK+N4B2r2Mu9T3iryd9Dp060KivF3JVDaKAjX9ikygODsOsrAlWRvaRxtU9ooaqtGFWNpIh+VywbJwZY+EyL5yj9tEu/30GOajfUFXeVcPwqfFHqtV3osoJldQ6MrKdzKQQe4jZUlynUjUV4u6M6GYoBQCgFAa7idY1LOyqo3sxAA8TQxlKMVeTsQIL+W4/0cJZT+mlykI7V9aX7IwedU6+OpUuDd30RRqY5f/NX+r0/v84llZ9FUJD3bm5cbQGGIkP1YRsPe2sa41faFWrwXBfT3KE5yqO83f7eR0IFUTEUAoBQEDR1t5ddKBttbSQPK3CW5QgpEDxWM4Zvrao4Guzs7DZf3ZeHuVK9S/wAKPQq6xWFAKAUAoBQCgOH6aWhtpxfoD1TBYrwDgoPzdx9gkq31Wz6tUsdh99C61WnsbaNTK+OhtB5V50vigFAKAUAoBQFbpXQNvcHWliUuNzjzXHdIuGHxrbTr1KfYdhZc/wA8Sok6NzR/QXcmOCzKJl/m82T8Rq/T2rUXbV/Q3wrVI9mXnx/v1NDeWp6VvFKOcUuqx+xIAPxVchtWi+1dFlYyotY37n7+5gdMFfpLW6T+EZB8Yiwq1HGUJaTX2Nix0Oaa8L/a5h/mW2HpS6n7xHj/AL1Fbo1IS0ZmsZQfzefD7kGa7smYvFeRQyHaWjljGsf2iHzJPtAntFZcCvNYaTzQmovqnb0Pn+aFj9OW1nX2op40fxid9U+Djupcx/Vzp6yjJd6T9jda9NLJ9gnIb2WRs/zLrIfBqjMlqbKe0qMnZ8CUOkER9BZ5Pct5z9+pitcsRSjrJeZteNpcrvuT9jMXtw30djL3yvHGPEaxb8NaJ7Rw8fmv3GuWN/5g/Gy/PI3R6JvZfTmigXlEpdv53wPwGqdTa6+SPmaJ4qq+aXdxfr7FhY9FLdGDurTSjc8zGQj3QfNT7IFc6rjK1XtPh0XAqvi7vi/rx/8APAvKrECgFAKAUBVRmW+kaC0YpEp1bi6G5ecUB9eXmw2J37K6mDwOa06mnJdf6K1WtbhE73RWjoreJIYECRxjVVRwH+5JySTtJJNdsqEugFAKAUAoBQCgMZEDAqwBBBBBGQQdhBHEUB53faOk0aTgNJo87VYAs9p9RxveDkwyU3HZgjl43A5/jp6811/ssUq1uEiwt51dQ6MrIwyrKQQRzBGw1xWmnZlxO5nUAUAoBQCgFAKAEUFzHqhyoZZmfDEKiwzyNTWUZ3op7wDWV31GZnwaPi/Vp/KP+qZn1GY2rbqNwxUDOzLqxyqLDMz6FHKpIuz7QgUAoBQCgIGkdMQwkK7Zkb0YkUvK/uxKCx78YrbSoVKrtBexjKcY6my10DdXv+oDWlrxjDDyiYey7LkQIeIUljzWuxhtnxpvNPi/T+ypUruXBHb2VokMaxxIqRoAqqowABwArpGg30AoBQCgFAKAUAoBQCgOXvug1uztJbvLaSMSWMDAIx5tCwaMnt1Qe2tVShTqdtXMozlHRkJui18voX8Ljh1loc+LJMo+Ciqj2ZRel/M2rETNTaH0mo3WMvc08X5iStUtlQ5Sf55GSxL5o0sukE9PR2t+5uY2z4OI61S2VLlL0/8ATJYlc0aH0s6fS2N7H/A6wfGJnrTLZtdaWfj7mSxEDU3Sq0X6SbqjymSSI/jUVplg66+VmaqwfMk22nbWT0LqBvdlQ/71qdGpHWL8jJTi+ZJN9F+tj/nX/usckuhN0Rp9PWqendQL3yoP96yVGo9IvyIzRXMi/wCbLInC3MbnlHmQ/BAa2LCV38jI3sOpsTT6N6EF4/u2k/5sgFbVs/EPl6ow38Ops/xGc+jo29PekS/3Sis1sys9bfngR+ogPL7gb9GXo8ID+UxqXsyt1X54D9RExfTRX07S+TvtZG/s1qwezq/ReZO/gam6VWq/SSmL97FLH/egrU8FXXymSqw6myLpNZt6N5bn+Mmfhmtbw9VaxfkZZ49SQNL2/wD6iH+on/dY7ufR+ROZdTVN0gtU9O6t175Yx/yqVRqPSL8iM8VzNC9KbVtkUhmPKCOSU/gU1tjgq8vl8+Bi6sFzJMU15L9Bo+QD27h1hXv1RryfhFWobLqPtNL1NbxC5InQ9ELmX/V3pReMVovVjuaZi0h711KvUtn0Yaq/f7GmVebOi0LoC2tQRbwqmfSbe7nm8hyzntJNXUklZGks6kCgFAKAUAoBQCgFAKAUAoBQCgFAKAUBruPRPdQHgfy1egO8fnUoHjlQD2n5KfQHdUshHuOjvoxUEkmgFAKAUB8bdQHAdLfRagPIL70zUkHb/J//ALCjJPY7X0F7qgG2gFAKAUAoB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7046" name="Picture 6" descr="https://encrypted-tbn0.gstatic.com/images?q=tbn:ANd9GcQmnMKhypmWZ-nLsa8FM3ciZwZAIaPI39b2k8MQRvBtFohE_9s9A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590800"/>
            <a:ext cx="3619549" cy="2676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Traits of Echinoderms</a:t>
            </a:r>
            <a:endParaRPr lang="en-US" b="1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All live in water </a:t>
            </a:r>
          </a:p>
          <a:p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Tube feet used for eating and moving </a:t>
            </a:r>
          </a:p>
          <a:p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Spiny Skin </a:t>
            </a:r>
            <a:endParaRPr lang="en-US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338" name="Picture 2" descr="https://encrypted-tbn3.gstatic.com/images?q=tbn:ANd9GcSoYX8fqvuv5WwmKAoSrGdwIVFs_HFp1jDm0heL43jzfBvWQmtRb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326" y="2133600"/>
            <a:ext cx="4553074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Activities of Life </a:t>
            </a:r>
            <a:endParaRPr lang="en-US" b="1" dirty="0"/>
          </a:p>
        </p:txBody>
      </p:sp>
      <p:sp>
        <p:nvSpPr>
          <p:cNvPr id="17412" name="Rectangle 4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2800" dirty="0"/>
          </a:p>
          <a:p>
            <a:endParaRPr lang="en-US" sz="2800" dirty="0"/>
          </a:p>
          <a:p>
            <a:r>
              <a:rPr lang="en-US" sz="2800" b="1" dirty="0" smtClean="0"/>
              <a:t>Reproduce </a:t>
            </a:r>
          </a:p>
          <a:p>
            <a:r>
              <a:rPr lang="en-US" sz="2800" b="1" dirty="0" smtClean="0"/>
              <a:t>Uses food for energy </a:t>
            </a:r>
          </a:p>
          <a:p>
            <a:r>
              <a:rPr lang="en-US" sz="2800" b="1" dirty="0" smtClean="0"/>
              <a:t>Move </a:t>
            </a:r>
          </a:p>
          <a:p>
            <a:r>
              <a:rPr lang="en-US" sz="2800" b="1" dirty="0" smtClean="0"/>
              <a:t>Grow </a:t>
            </a:r>
          </a:p>
          <a:p>
            <a:r>
              <a:rPr lang="en-US" sz="2800" b="1" dirty="0" smtClean="0"/>
              <a:t>Respiration – exchange of gases</a:t>
            </a:r>
          </a:p>
          <a:p>
            <a:r>
              <a:rPr lang="en-US" sz="2800" b="1" dirty="0" smtClean="0"/>
              <a:t>Gets rid of wastes </a:t>
            </a:r>
          </a:p>
          <a:p>
            <a:r>
              <a:rPr lang="en-US" sz="2800" b="1" dirty="0" smtClean="0"/>
              <a:t>Made of cells</a:t>
            </a:r>
            <a:endParaRPr lang="en-US" sz="2800" b="1" dirty="0"/>
          </a:p>
        </p:txBody>
      </p:sp>
      <p:pic>
        <p:nvPicPr>
          <p:cNvPr id="71682" name="Picture 2" descr="http://clipart.mrdonn.org/animals/animal_lion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81001"/>
            <a:ext cx="1726947" cy="2675048"/>
          </a:xfrm>
          <a:prstGeom prst="rect">
            <a:avLst/>
          </a:prstGeom>
          <a:noFill/>
        </p:spPr>
      </p:pic>
      <p:pic>
        <p:nvPicPr>
          <p:cNvPr id="71684" name="Picture 4" descr="http://water.mecc.edu/courses/ENV108/clipart/paramecium_stain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191000"/>
            <a:ext cx="3438525" cy="2247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Starfish</a:t>
            </a:r>
            <a:r>
              <a:rPr lang="en-US" sz="4000" b="1" dirty="0" smtClean="0"/>
              <a:t> – Example of Echinoderm</a:t>
            </a:r>
            <a:endParaRPr lang="en-US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Hard body 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Spiny Skin</a:t>
            </a:r>
          </a:p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Regenerate</a:t>
            </a:r>
          </a:p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Tube Feet </a:t>
            </a:r>
          </a:p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Eats Clams and Oysters</a:t>
            </a:r>
          </a:p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Lives in the Ocean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7042" name="AutoShape 2" descr="data:image/jpeg;base64,/9j/4AAQSkZJRgABAQAAAQABAAD/2wCEAAkGBxQTEhUUEhIVFhQWFxQUFhgYFxgbGhcYGBUYGBwZGBcfHCggGBwmHBYVITEhJyorLi4vHR8zODMsNygtLisBCgoKDg0OGxAQGzQkICQ0LCwsLCwvNCwsNCwuLCwvLCwsLCwsLCwsLCwsLCwsLCwsLCwsLCwsLCwsLCwsLCwsLv/AABEIALkBEAMBEQACEQEDEQH/xAAbAAEAAgMBAQAAAAAAAAAAAAAABAUCAwYHAf/EAEgQAAIBAwAGBQcICAYABwAAAAECAwAEEQUSITFBUQYTYXGBFCIyQlJykQcjM2KCoaKxQ1Njc4OSk7IVFjTBwtEkRFR0o8Pw/8QAGgEBAAIDAQAAAAAAAAAAAAAAAAEEAgMFBv/EADURAAIBAgMFBgUEAwEBAQAAAAABAgMRBBIxBRMhQVEycYGRodEiQmGx8BQjweEVM1LxQyT/2gAMAwEAAhEDEQA/APcaAUAoBQCgFAKAUAoBQCgFAKAUAoBQHxmAGScAbSTQHJaS+USzQlYS91INhW3XXUH60xIiX+bPZUpXNtKhUq9iNygu+m1/J9FFb2y83LTP8F1UB8Wqcp0Keyaj7bS9SrmubyX6S/uTnhGUhHh1ahvxVllRchsqiu02/QivocP9I08n7y4mf7mcilkWFs/Dr5fuaf8AKVrxt4vgc0sjL9Fh/wDhEqDQESegZY/3c0qf2uKiyIeAw7+Qlwx3Ef0V/dr2NIJh8JVY/fSyK89lUXpdFjb9J9IxbzbXK8mVoH/mXXUn7IqMpUqbImuxK/eXNn8okG66iltT7Uihov6yayqPe1aixQq4WrS7UTrbW5SRQ8bq6MMqyMGUjmGGw1BXNtAKAUAoBQCgFAKAUAoBQCgFAKAUAoBQCgFAKAUAoDjukPT2OJmhtU8pnXY2G1Yoj+1lwdv1FBbu31KVzfQw1Ss7QXjyOJvhPdnN7MZhv6lQUgX+GDl+9y3hWaikdyhsylDjP4n6eXuS4bQAAbABuAGAKm50UklZG9YgOFQSZUAoBQCgFAKAUBBh0eYXMlpI1tIdp6vHVuf2kJ8x+/APaKiyKNfZ9GrxSs/odLorp8YyE0jGsXAXMeTAeXWA+dAT25X61YtHDxGCq0eLV11R3SOCAQQQRkEbQRzBqCoZUAoBQCgFAKAUAoBQCgKrT2no7UIGDySyErFDGNaSQjadUZAAGzLEgDiaArv8S0mfOGj7cL7LXh18durAUB8T30BI0X0mV5RbzxPbXJBKxyapEoXeYZFJWTG8gecBvAoC+oBQCgFAKA03d0kSNJI6oiAszMcBQN5J4UB5fp7pRNfZSEvb2fMZWa4HfvhjPLYx+qNlZKPU62D2a5/HV4LpzIllYqihUUIg3KowPhWZ3YxUVaKsiaq43VBkfaAUAoBQCgFAKAUAoBQHxhkYIyDsI50IauadFXc9g2bX5y3zl7VjsHNrdifm2+p6J+qdtYtHHxezU/jpeXselaC01DdxCWB9ZclSDsZGG9HU7VYcQaxOI007MsKECgFAKAodN6edJBbWsQnumUOVLascKE4EkzgHVBwcKAWbBxxIAjDQ2kH859J9W3sw20XVjs+c13b4jwoD7Y6YngnS2vwh60kW9zGCqSsBnqpEJPVS4BI2kMAcYIxQHTUAoDl+jKCe6vLxsEiRrOE+zFDgPjlrTdZn3F5UBqs9M310pns47YW+swi65pNeZVYr1gKjEaMQdXY2Rg8aA2SBNKWbAo0M8bsADgvbXUR81lYbDg4II2MrcmxQFp0V0obm0gnYarugLj2XHmuPBgwoC1oBQCgNV3cpEjSSMERAWZmOAqgZJJ4CgPJdN6XfSMgdwVtFOYITsMhG6aYfeqHdvO3dnGJ3MBgLWqVF3L+WbooeJrK52TdUAUAoBQCgFAfCw50Iuj7QkUAoBQCgFAKAiAS283lVpgTYAljJwlyg9V+TjbqvvG7aMioauc7G4FVlmj2vuel9HdORXkCzQk4OVZWGHjddjRyL6rKdhHiMgg1gecaadmWdCBQCgOM6IXyR6Pm0jICTP197IfW1F1urT7MSIoHZ20BsttE308Qne/eGZ1DpFGkZgjyMhHDKXl4AnWGduMUBtTOk9HOrjqp8yRnBz1N1byFdZTyEiBgeWKAtui+lPKrSGcjVZ0GuvsyDzXXwcMPCgLSgOX+T9c2bg7zc3+e83k1APk8ulFolqxAnswLaZNxBj81Xx7LqFcHcQ1Abb2aDRsdxO7szzymUJsLyysqxpDEgxrHCIoHiTvNASuh+jXt7OCKXHWBdaTG4O7F3A7AzEUBc0AoBQHlnTLTHl05gTbaW74flcTrtx2xxn4uOS7cormdXZ2D3j3k9Fp9X7I1xRY76yPQGygFAKAUBCutJqriNQ0sxGRFGNZ8czwRe1iBQrVsVTpcHr0Wo8iuX+lmjth7EQE0v2nOI0PcG76gr58TW7Kyr8/NGfP8ABLf1xNMeJmnkIP8ADUqg+FLGX6Jy7c2/z85AaDsxusbbxjz95NLE/wCOodD5/gNp6tssfbE8sR+KOKWH+PprstrxPh0Y6/QXUi/UnAmTu1xqyDvy1BucRT7E7/R/n8mD6SeH/VRdWu7rkbrIPF8Bo/tqO+lyY4zK8tZZX6eZZKwIyDkHaCONSXE76H2hIoBQCgI8F+9jP5VGCY2wLuMevGNnWqP1iD+ZcjlUNHJ2jg863sNVqer206yIrowZHAZWByGUjIIPEEVgcA2UAoDidByRW4l0Xd6qqxmFtr7EuLaUs2op3FkDlCu/AB3GgLqfSdto+3jSW4yEVY012DTSkDCqqgZkc43AbaAx6F2ckduWmXUknmnuWTf1fWyFlQn2gmqD25oCo0Bpq3s1vI7idIljvZwmuwBPXBLnVRd7bZiMAUBtk6fIfoLO7mHtdWsSnu650P3VWnjKEXZyX3+xtjQqPkU/R7pBcWyyqdHyMrzzzriaDWAlkMmqQWAyGZuPKtX+RodfQz/TVOhnpTTVjcENe6PuonXYJQhLKOXXWzs4X7q3QxdGekl9vuYOjUWqLvono/RjHrrIxyuMjrDK00iZ3jWkZnTu2VYNR1VAKAUBynyhabeCFYYDi4uSY4zxjQDMkv2V2D6zJUpG7D0XWqKCOPsLNYkVEGFUBR4dvHnmsz1sIKEVGOiJFDIUAoBQFajyXRIgfqrdTqyXGMliDtjtwdjNwLnIHad0XOdVxM6kt3R8X7e5ZWkUcKGO3Tq1Jyxzl5D7UjnaxpY3UMJCnxfF9RUlsUAoBQCgPqsRu7j2jkRxHZQxlFSVpK5VPo5oTr2gGN7225G7YCfon+r6DfVNQUXSnhvip8Y84+xMsbxJUDodm0EEYKsNhVlO1WB2EGpLlKrGpHNEkUNgoBQCgLH5PNI9RK1g5+bYNNaHkM/OQj3SQyj2WI9WsGjzGPw25qXWj09j0KoKIoCLpHR0U6GOeKOVDtKyKrLkbjgjGaAh6L6M2ds2vb2kET7tZI0DYPDWxnHZQFBprpRLM7waPIAQlJbpgGSNhvSFd0sg4k+avHJ2VUxOMhQ4avp7m2nSc+4rdHaAhicy4Mk7bXnkOtK5wBtc7hsHmrgDA2Vwq2JqVX8T4dORdhGMOyi0ArQZCgPmqOVCbsr77QkMra5XUmHozRExyr3SLgkdhyOyt1LEVKXZfhyNc4RlqS9G9J5bVlj0g4eFiFS7ChdUk4C3KjYuTsEgwpOwhePcwuNjW+F8JfmhUqUnDjyO5q6aRQHk91e+VXk9znKKTawcurjY67D35dbbxCLWcUd7ZVDLB1Hz07jbUnXFAKAUBWlPK5HiDFbaI6tzIpwXbAPk8Z4HBGsRuBxvOyDnYirKrPc0/F/x7lrI4wqqoREAVEUYVVG4AVJco0Y0o2iYUNooBQCgFAKAUAoCs0pE0bG5iBLADyhB+ljA9MD9ag2/WUEbwKgoVYvDy3sNH2l/KLGGUMoZSCrAMpG4gjII7MVJejJSV0ZUJFAKAhaWVwqyw/TQMJ4u1k3p3OpZD71QypjaG+pNc9Ueq6K0glxDHNGcpKiyL3MM/HbWB5Ul0AoDjummk3kkFjA5RmUSXMinBigJICKeEkhBAO8KGPKquLxCowvzehspU87NFrbJGixxqFRAFVRuAHAV5uUnJ3epfStwRtqCRQCgFAKAxliVlKsoZWBVlIyCCMEEcRRNp3QPvQe9aGRrCRiVRettGJJJgBCtExO9o2IHarJ216TB4jfU7vValCrDIy46b6UNtYzyp9JqakX72QiOP8brVs1xi5NJczgNH2giiSJdyKqjwGM+O+th7CnBQgorkSKGwUAoCDpSZ/Mhhx187akf1BjLyEckXb36o40KuLr7uFo6vT38CwWFIkSCL6OMYGd7NvZ2PFmJJz21CGFobqHHVmNSWhQCgFARL3SkMOBLNGhO4MwBPcu80NU61OHakkRj0iteM6r2tlR8WAFRdGtYyh/0iyikDAMpDKdxBBB7iKksJpq6MqEigPqnG0bxQhq/BlToxRDLJbjYmOvhHAIzYeMdiPnH1WWoKeG/bnKi+XFdz9i1qS6KAUAoC8+S+51UubU/oJdeMfsp8yL4B+uX7IrBnlMbS3daS8fM7eoKprnmCKzscKoLE8gBkn4UB510a1nja5kGJLtjcNneqsAI0+zGEHfnnXm8dV3lZ9FwRfoxyxLaqhtFAKAUAoD4TUqLZKVwrVLi0HFoqekcphWK7X0rWRZW7YT5ky/02Y96irez6uSslyfD2NFeN49xZfKbPreRQjaJLjrW92CNnH/yGKvRrUxwEM2Ij5lJWZ6kUAoBQEPQXnNPd8ybSDsSM/OuPekyPsLUHNh+/iHLlHh+eP2JlSdIUAoBQFXGz3Rbq3MVqpKNMuOsmYHDJBnYqg5BkPHYOdQc+dadaW7o8Fzft+dxYWVtHDsgiWPO9gMu3a8rZZj40sbaeDpQ4tXfVkk3DnexPYTkfA1JvdGm+GVFRcaHXJe3It5d5KL8255SwjzWz7S4YczuqLFWWEyPNQdn05M3aOves1lddSWMhZEznBIyCp9ZGG0Nx7wRUm6hX3iaas1qiZQsCgKzS/myW0nsy9U3asylMf1BD8KgpYj4atOp9bef9lnUl0UAoBQG/orN1elE5XFvLGfehdZE/C8tYyOFteHxRl4HplYnHOc+UWQjRl5jYWheP+oNT/lUN2VwVyIFAUbgAB3AYryN78TqH2gFAU3Sm0u5I0FlMsUgkVmLDYUAORuPHBxxxvrdQlSjJ7xXVvUwmpNfCz5b6A1b6S86+Q9ZGsfVH0BjG0bd3m5xjeWOdtS616Sp20d7hQ+LNcuq0GZS9KrqSGHr4yNWEmSVDj5yMKQVDYJVtoYHiRg7DVvCZXLK+ehLk4rMuRv0PcyyAmS3aEDGqHdGZt+diEhcbOO3PCmIcfldzOU82qsStJwCSGVG3PHIh7mQj/eq0HaSZqaujnru7aZtFs20/wCGdax+tL5OD/aa9fEnZMb1m/oSqyPQigFAQtN3ZigkdfSCkIObt5qDxYqKGnEVN3TlIni0EMcUC7oY0TvbGWPeTtqEacFTyUu8xqS4KAUBXaVDSNHbIxUzltdhvSFBmVhyOMKDzYVDKWMqNRUI6y4e5ZtqgBUUKiAIijcqjYAPCpLFGkqUFFES7vNRkRVLySHCIuMkDazEnYqqNpJ7OdDGtXjStfV6Ik0N4oCs0iNSaCUbNZvJ37VkzqeIl1Me83OoKWIW7qRqrufc/Ys6kuigKzpGfmM8RLakd/lUNQynjv8AVfo19yzqS4KAUAoDSj6t5YOOF1qHukglT8yKiWhy9rRvRT6M9ZrA88c78okRbRl5q7xBI470Gv8A8ahq6sCsjkDKGG5gGHcRn/evJWs7HURA0rpJII3kkYBUBY9uBuHMncBVylRz8EbrRjHMyXZyl0RmUoWVWKnepIBKntG6qtSKjJpGpm6sCBQCgKDTbeUTR2i7VVkuLk8FjRtaOM/WeRV2eyrHlVil8EXUfcu/m/BeprlxeXzL+q5sK/pDedTazybysb6o5sRhVHaWIHjWyjDPUjHqzGbtFsrNKWHk9zawH9Fo2GL+STVP5CvWxNmyP9ku4zrI74oBQEDSaa8lrFwkuoc90etN/wDUKhlHaD/bS6te/wDBaXL6zseZP51JbprLFI1UMxQCgINjturlv1cFvEvZ1skjv8RGnwFRzKD+LF9y9/6J1SXyv0YMz3ch9Jeot17I9TrWx7zMueeoOVRzKMFnxUm+S4FhUl4UBW6ZGs1tGN7XMLeER65j/LGahlLGu8Ix5tr3LKpLooCt07tEKe3cQfCNxM34YmqGU8bxjGPWS9yyqS4KAUAoCPP9Naf+8tv76h6HO2p/o8Uet1gebMJogylWGQwKkcwRg0B5z0aBjja1c/OWjG3bO8qozE/c0ZQ9+eVecx1Ld1n0fFF+jK8TK/6O2szl5beJ3I1SzKCcYxv4bOO+tUMTUgrJm1qL1RDja4tPNKvdW49FlwbiMcnU468D2gdbmDvrJ5KvG+WXo/b7GF5R+q9SVbdJrRzgXEatxSQ9W470fDD4VhLD1V8vlx+wU4vmZ3PSO0j9O6gHIdYpJ7lBJPhURoVZaRfkS5xXMiNpaafzbOJlU/8AmJ0Koo5xxHDynlkKvbWe7hDjUfgv5ei9WY5m+z5ljonRiQIVUlmYl5HY5eRzvdzz7NwGAK1VKjm7vwXQyjGxNrAyK+xg8tu1jXbbWkiyTtwedcNHCOeoSHbkQg512dm4Zr92Xh7lSvU+VHzp8mrpG2bg9tcJ4pJCw+5mrsRLWypWrNfQgVkeiFAKAht/rrH95cH4Wsv/AHUM52P+Tv8A4JlSdEUAoBQECxOLq5U+vDbSL9h5Ub4a6fEVHMo9nF969yfUl4qrwtBMZgpaKRVScKMlCmtqShRtYAMysBtwQduqago170airJXWku7qWUEyuoZGDKdoZSCD3EVJchOM1eLujC9u0iQvK4RRxJ+4cz2ChE6kYLNJ2RF0dA7ubiVShKlII22NHGxBZ3Hqu+FGr6qjbtJqCnRUq9TeyVorsr+SwqS+KAqx85d59W3Qj+NMPzWIN/UFQUn+5iUuUOPiy0qS6KAUAoDSq615YION0H8I4ZX/ADAqJaHL2tK1FLqz1msDzwoDkul+hZBIL21TXlRermiGzr4QcgLw61CSV55ZeIxWxWGVeFufI2U6mR3IGj76OdBJE2spyORBG9WU7VYbiDtFecnTlTllkrMvxkmrok1gSa57dH9NFf3lDfmKlSa0ZDSZhBZRp6EUae6ir+QqXKT1YSSN9YkigKywt7jSCgw61taOAfKDjrpVP6hDnUBH6RtvJeNdjDbOs81Xy9ypUr8ond6J0ZFbRJDAgSNBhQPiSSdrMSSSTtJJJrrlY5P5UIcLaT/qrkI3uzo0X97RVK1LeBnkrxfh5lHWZ6oUAoCFPsu7Fj+vkT+e2mAqGc/H8FB/X+GTiKkvnyhIoBQFZpgmNo7kAnqtZZQN7QSACTA4lcK49ztqGUsZCSSqx1j9uZZgggEEMCAQwOQwIyGB4gggipLcJqcVKOjFDIgTaFgZi3VlWO0tG8kRPa3VsoY9pBNRYqSwVNu8bx7nYztNFQxsHWIGQbpHZ5XX3WkZtT7OKWIjgqaeaV5P6u5NJqS4fKAh6UvuqTKrryMdSKMb5JDuXsHEngATQ0V6ypQvz5LqzLRtn1UYUtrMSzyP7cjHLN3Z2AcFCihGGpOnD4tXxfeSqFgUAoBQG/opB1mlEPq29vJIffmdUT8Mcv8A+NYyOFtefxRh4nplYnHFAKA5vTfRCOWQzwSNbXJxrSRgFZcbhNEfNk79jDgRWqrQp1VaaMozcdCjmg0hDsktFuF9u2kUE9phlK47g7VzKmyn8kvMsRxPVEdtNkHDWV+DyFpK34kBU/Gqz2dX6LzNm/gSNG6TWYuoWRHjK68cqFHUMMqxQ7cEZwew8qr1sPOi0prUzhNS0JtaTMUBs+Tq41I5bJvStXwnbbyEvER2Aa0f8OvT4arvaSl595zqkcsmjr6sGBT9L9FG6sp4F9N4z1Z5SL58Z8HVT4UJTad0edaLvBNDHIBjXUEjiDxU9oOR4VsPX0aiqQU1zJVDaKArOkL6kQlH6CWGf7Mcil/wa9Qynjo3ot9LPyLq9XEjY3ZyO47R+dSb6Ms1NM0UNooBQCgKdc2mRgta5JGqCWt8nJGqNrQ5ycDam3ZjdGhz2nhW2leD1XT+i2ikDKGVgysMhlIII5gjYRUl6E4zWaLujKhkKAUBD0hpFItVTlpH2RxJteQ/VXlzY7BxNDRWxEKS+LXkubMNH2LBjNOQ07AqApykKHfHGfWJ9Z/W3DzRtg00aM5S3tXXkun9k+pLooBQCgFAX3yXWmYZrsjbdS5Q/sIh1cfgSJHHv1gzyeLq72s5LTkdrUFYUAoBQCgFAcT0xh6q+tZx6M6yWcnvAGaEnuKzL9uqG0aeajm6G6hK0rdTOvPl4UBV6QufJZ4b0egnzFz228jDDn93Jqt2KZK6Wza+We7ej+/9lfEQur9D0YGu6Uz7QHlWk7LyW+mh3Rz613By84gTJ4SEP3SdlZRZ3Nk17p0ny4oyrI7IoDCeEOrIwyrAqRzBGD9xoYyipJpmjQsxe2jDnMkJNrL70Xot9qMo3jUIpYGTSdJ6x/PzvJVSXxQCgFAKArZNEKGLQO0DsctqAFGPN4j5pPaNVu2osU5YRJ5qTyv08gGu13pbyjmHeJv5Cjr+Ogz4mOsVLudvRn3yi54WqD3riPH4QT91B+orcqb8z55Pcv6c0UK8oVaR8fvJAqqfsNTiR/8AqqdIrzZKsbGOHW6tTrN6bsS0j+/IdpHYMDsqTZSw0KbzavqyRQsigFAKAUBC0lG8pjtojiW5bqgRvRMZkk+ygY95XnUNlHH191SdtXwR6zZWqRRpFGoVI1VFA4KowB8BWB5g30AoBQCgFAKA5r5RbYtYSuoy8GpdJjfmBhJgd6qy+NYVIZ4uL5kxdncr45AwDLtVgGB5gjI+6vJtW4M6ZlQGE8KurI4DKwKsDuIIwQfA1KbTugTPk9vmML2srEy2jCEk73iI1oZDzymFJ9pHr1FCqqtNTX4zmzjllY6qtxic1080E1zbhoceUwN10GfWIBDRk8nQsvYSDwojZRqypTU48jibC7WWNZFzhhuOwqQcFWHBgQQRzFbD1tKpGpBTjoyRQ2CgK7WENyGOyG61YpDwSZfoZDyDZMZPuVBz8QnRqqstHwf5+ciyZSDg7xsNSX001dHyhIoBQCgFAKAUAoBQCgFAKAUB8ZgBknAG0k8BQhuxc/JvowyFtISD6VertgfVgznXxwMjAN7oTtrBu55bG4jfVLrRaHd1BUFAKAUAoBQCgMJowylWGQwKkcwRgigPOOiYK2ywt6Vu0lq38CRo1PiiofGvNY2GSvJePmdCk7wRb1VNgoCumufJbuC63RuRaXHLUkb5pz7spAzykNdTZla0nTfPiu8rYiF1mPRK7ZUFAebdNdEmzma7jH/hpjm5A/RSnAE4HsNsD8jhuJrJM6Oz8XuZZJdl+jIorI9IKA03lqssbRyDKOCrDsP5HtoYTgpxcZaM0aLu2bMMxzcRDJb9fCDhZh9YbFccDt3GoKeGm6UtxPwfVE2pL4oBQCgFAKAUAoBQCgFAKAUBpstGG/uPJhnyePVa7YcRvW3B5vvbkvvCsWzj7Txdluo+PserooAAAAAGABuAHACsThGVAKAUAoBQCgFAKA8/ni6nSV1H6s6xXad+r1EgHjHGftVxtqw4xn4FrDPVE2uSWhQGi+tEmjeKQZSRWRh2MMHB4HtrKMnGSktUQ1dWZZ9BdLtJE1vO2bq21Y5Du61MfNzjsdRt5MGHCvUUaqqwU0c6cXF2Z09bTExljDAqwBUgggjIIOwgjiKA8qv9EmwuRbgk28qtJbZ2mPVI14M8QoZSvHVyPVrKLO5svEt/tS5aexsrI7IoCHpKxMmqyNqTRnXikAzqtjBBHrIw2MvEGhXxFBVY20a0ZnYXwlDZXq5UwJYs51CdzKfWjb1W8DtFQYYeu5Pd1OEl6/Uk1JbFAKAUAoBQCgFAKAUAoCLdPIzxwW4BnmJCZ9GNQMvK/wBVQRs4kqONQ3YpY3FKhDhq9D0ro5oSOzgWGLJAyzO3pSOxy0jnizHb924VgeYbbd2WMkgUZYgDtOKEEQaXt848ohzy6xM/DNATFYHaDkUB9oBQCgFAKAUBx3ygxdW1rdjdFL1Mp/Y3GEJPYsghbuBqrjaW8otdOPkbKUss0Y15o6AoBQFfpC0fXS4t2C3MWQpPoSIfShl+o2AQd6kAjiDbwmKdCX0evuaqtPOvqdT0c6SxXYKgGOdMdbA+ySM93rLycZBr0UJxms0XdFFpp2ZdVkQch8p1nm0Fwoy1pItx29WMrKP6TOfAVKN2HqbupGfQ5pTnaNoO0VmeuTufaEigIV/Y65WSNurmTOo+M7DvR19dDxXxGDQr18OqquuEloz5o/SOuxjkTqp1GWjzkMPbib10+9dxHEjCjiHm3dXhL0fcTqFsUAoBQCgFAKAUAoDGSQKCzEADaSTgDvPChDaSuyH0a0vL5VLPa23XK0McMcsj9XECJHZyp1Szg5j2qpB1d+wVTxGMpUnZvj0R57Hvf1U4aJF/Mt7N9PfMg/V2qCJe4yNryHvBWuZU2pN9hW7+JXjh1zZG/wArWp2yQiZvanZ5j8ZGaqksZXlrJ+HD7G1UoLkbzoC1xjyW3xy6qPH9tat7U1zPzMssehXaQhGjo2urLMRj1WaBSepnBYAoYtoVjnAZQDnG/dV/B4yq6ihJ3TNNWlHLdHqtdwpigFAKAUAoCHpfRyXEEsEgykqNG3cwxkdo30Bw2gLl2i1Jvp4WME/bImzW7nXVcdjV5jFUd1VceWq7joU55o3LKq5sFAKAhaS0TFNqlwQ6fRyIxSSPPsSKQw7tx4ittKvUpO8GYyhGWplb32kYdiTw3KDcLhTHJ/VjGqfGPNdOntT/ALj5FeWG6M3t0mvSpWTR0DAgggXewg7CMNCK3/5Oh9fIw/TzOKs4rm1TVltXMCkiMxOJnjj9VZFADNqjZrKDsAyOJ3U9oUJu17d/A62FxkqcVCotOaJ9hpGKYExSK+N4B2r2Mu9T3iryd9Dp060KivF3JVDaKAjX9ikygODsOsrAlWRvaRxtU9ooaqtGFWNpIh+VywbJwZY+EyL5yj9tEu/30GOajfUFXeVcPwqfFHqtV3osoJldQ6MrKdzKQQe4jZUlynUjUV4u6M6GYoBQCgFAa7idY1LOyqo3sxAA8TQxlKMVeTsQIL+W4/0cJZT+mlykI7V9aX7IwedU6+OpUuDd30RRqY5f/NX+r0/v84llZ9FUJD3bm5cbQGGIkP1YRsPe2sa41faFWrwXBfT3KE5yqO83f7eR0IFUTEUAoBQEDR1t5ddKBttbSQPK3CW5QgpEDxWM4Zvrao4Guzs7DZf3ZeHuVK9S/wAKPQq6xWFAKAUAoBQCgOH6aWhtpxfoD1TBYrwDgoPzdx9gkq31Wz6tUsdh99C61WnsbaNTK+OhtB5V50vigFAKAUAoBQFbpXQNvcHWliUuNzjzXHdIuGHxrbTr1KfYdhZc/wA8Sok6NzR/QXcmOCzKJl/m82T8Rq/T2rUXbV/Q3wrVI9mXnx/v1NDeWp6VvFKOcUuqx+xIAPxVchtWi+1dFlYyotY37n7+5gdMFfpLW6T+EZB8Yiwq1HGUJaTX2Nix0Oaa8L/a5h/mW2HpS6n7xHj/AL1Fbo1IS0ZmsZQfzefD7kGa7smYvFeRQyHaWjljGsf2iHzJPtAntFZcCvNYaTzQmovqnb0Pn+aFj9OW1nX2op40fxid9U+Djupcx/Vzp6yjJd6T9jda9NLJ9gnIb2WRs/zLrIfBqjMlqbKe0qMnZ8CUOkER9BZ5Pct5z9+pitcsRSjrJeZteNpcrvuT9jMXtw30djL3yvHGPEaxb8NaJ7Rw8fmv3GuWN/5g/Gy/PI3R6JvZfTmigXlEpdv53wPwGqdTa6+SPmaJ4qq+aXdxfr7FhY9FLdGDurTSjc8zGQj3QfNT7IFc6rjK1XtPh0XAqvi7vi/rx/8APAvKrECgFAKAUBVRmW+kaC0YpEp1bi6G5ecUB9eXmw2J37K6mDwOa06mnJdf6K1WtbhE73RWjoreJIYECRxjVVRwH+5JySTtJJNdsqEugFAKAUAoBQCgMZEDAqwBBBBBGQQdhBHEUB53faOk0aTgNJo87VYAs9p9RxveDkwyU3HZgjl43A5/jp6811/ssUq1uEiwt51dQ6MrIwyrKQQRzBGw1xWmnZlxO5nUAUAoBQCgFAKAEUFzHqhyoZZmfDEKiwzyNTWUZ3op7wDWV31GZnwaPi/Vp/KP+qZn1GY2rbqNwxUDOzLqxyqLDMz6FHKpIuz7QgUAoBQCgIGkdMQwkK7Zkb0YkUvK/uxKCx78YrbSoVKrtBexjKcY6my10DdXv+oDWlrxjDDyiYey7LkQIeIUljzWuxhtnxpvNPi/T+ypUruXBHb2VokMaxxIqRoAqqowABwArpGg30AoBQCgFAKAUAoBQCgOXvug1uztJbvLaSMSWMDAIx5tCwaMnt1Qe2tVShTqdtXMozlHRkJui18voX8Ljh1loc+LJMo+Ciqj2ZRel/M2rETNTaH0mo3WMvc08X5iStUtlQ5Sf55GSxL5o0sukE9PR2t+5uY2z4OI61S2VLlL0/8ATJYlc0aH0s6fS2N7H/A6wfGJnrTLZtdaWfj7mSxEDU3Sq0X6SbqjymSSI/jUVplg66+VmaqwfMk22nbWT0LqBvdlQ/71qdGpHWL8jJTi+ZJN9F+tj/nX/usckuhN0Rp9PWqendQL3yoP96yVGo9IvyIzRXMi/wCbLInC3MbnlHmQ/BAa2LCV38jI3sOpsTT6N6EF4/u2k/5sgFbVs/EPl6ow38Ops/xGc+jo29PekS/3Sis1sys9bfngR+ogPL7gb9GXo8ID+UxqXsyt1X54D9RExfTRX07S+TvtZG/s1qwezq/ReZO/gam6VWq/SSmL97FLH/egrU8FXXymSqw6myLpNZt6N5bn+Mmfhmtbw9VaxfkZZ49SQNL2/wD6iH+on/dY7ufR+ROZdTVN0gtU9O6t175Yx/yqVRqPSL8iM8VzNC9KbVtkUhmPKCOSU/gU1tjgq8vl8+Bi6sFzJMU15L9Bo+QD27h1hXv1RryfhFWobLqPtNL1NbxC5InQ9ELmX/V3pReMVovVjuaZi0h711KvUtn0Yaq/f7GmVebOi0LoC2tQRbwqmfSbe7nm8hyzntJNXUklZGks6kCgFAKAUAoBQCgFAKAUAoBQCgFAKAUBruPRPdQHgfy1egO8fnUoHjlQD2n5KfQHdUshHuOjvoxUEkmgFAKAUB8bdQHAdLfRagPIL70zUkHb/J//ALCjJPY7X0F7qgG2gFAKAUAoB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4" name="AutoShape 4" descr="data:image/jpeg;base64,/9j/4AAQSkZJRgABAQAAAQABAAD/2wCEAAkGBxQTEhUUEhIVFhQWFxQUFhgYFxgbGhcYGBUYGBwZGBcfHCggGBwmHBYVITEhJyorLi4vHR8zODMsNygtLisBCgoKDg0OGxAQGzQkICQ0LCwsLCwvNCwsNCwuLCwvLCwsLCwsLCwsLCwsLCwsLCwsLCwsLCwsLCwsLCwsLCwsLv/AABEIALkBEAMBEQACEQEDEQH/xAAbAAEAAgMBAQAAAAAAAAAAAAAABAUCAwYHAf/EAEgQAAIBAwAGBQcICAYABwAAAAECAwAEEQUSITFBUQYTYXGBFCIyQlJykQcjM2KCoaKxQ1Njc4OSk7IVFjTBwtEkRFR0o8Pw/8QAGgEBAAIDAQAAAAAAAAAAAAAAAAEEAgMFBv/EADURAAIBAgMFBgUEAwEBAQAAAAABAgMRBBIxBRMhQVEycYGRodEiQmGx8BQjweEVM1LxQyT/2gAMAwEAAhEDEQA/APcaAUAoBQCgFAKAUAoBQCgFAKAUAoBQHxmAGScAbSTQHJaS+USzQlYS91INhW3XXUH60xIiX+bPZUpXNtKhUq9iNygu+m1/J9FFb2y83LTP8F1UB8Wqcp0Keyaj7bS9SrmubyX6S/uTnhGUhHh1ahvxVllRchsqiu02/QivocP9I08n7y4mf7mcilkWFs/Dr5fuaf8AKVrxt4vgc0sjL9Fh/wDhEqDQESegZY/3c0qf2uKiyIeAw7+Qlwx3Ef0V/dr2NIJh8JVY/fSyK89lUXpdFjb9J9IxbzbXK8mVoH/mXXUn7IqMpUqbImuxK/eXNn8okG66iltT7Uihov6yayqPe1aixQq4WrS7UTrbW5SRQ8bq6MMqyMGUjmGGw1BXNtAKAUAoBQCgFAKAUAoBQCgFAKAUAoBQCgFAKAUAoDjukPT2OJmhtU8pnXY2G1Yoj+1lwdv1FBbu31KVzfQw1Ss7QXjyOJvhPdnN7MZhv6lQUgX+GDl+9y3hWaikdyhsylDjP4n6eXuS4bQAAbABuAGAKm50UklZG9YgOFQSZUAoBQCgFAKAUBBh0eYXMlpI1tIdp6vHVuf2kJ8x+/APaKiyKNfZ9GrxSs/odLorp8YyE0jGsXAXMeTAeXWA+dAT25X61YtHDxGCq0eLV11R3SOCAQQQRkEbQRzBqCoZUAoBQCgFAKAUAoBQCgKrT2no7UIGDySyErFDGNaSQjadUZAAGzLEgDiaArv8S0mfOGj7cL7LXh18durAUB8T30BI0X0mV5RbzxPbXJBKxyapEoXeYZFJWTG8gecBvAoC+oBQCgFAKA03d0kSNJI6oiAszMcBQN5J4UB5fp7pRNfZSEvb2fMZWa4HfvhjPLYx+qNlZKPU62D2a5/HV4LpzIllYqihUUIg3KowPhWZ3YxUVaKsiaq43VBkfaAUAoBQCgFAKAUAoBQHxhkYIyDsI50IauadFXc9g2bX5y3zl7VjsHNrdifm2+p6J+qdtYtHHxezU/jpeXselaC01DdxCWB9ZclSDsZGG9HU7VYcQaxOI007MsKECgFAKAodN6edJBbWsQnumUOVLascKE4EkzgHVBwcKAWbBxxIAjDQ2kH859J9W3sw20XVjs+c13b4jwoD7Y6YngnS2vwh60kW9zGCqSsBnqpEJPVS4BI2kMAcYIxQHTUAoDl+jKCe6vLxsEiRrOE+zFDgPjlrTdZn3F5UBqs9M310pns47YW+swi65pNeZVYr1gKjEaMQdXY2Rg8aA2SBNKWbAo0M8bsADgvbXUR81lYbDg4II2MrcmxQFp0V0obm0gnYarugLj2XHmuPBgwoC1oBQCgNV3cpEjSSMERAWZmOAqgZJJ4CgPJdN6XfSMgdwVtFOYITsMhG6aYfeqHdvO3dnGJ3MBgLWqVF3L+WbooeJrK52TdUAUAoBQCgFAfCw50Iuj7QkUAoBQCgFAKAiAS283lVpgTYAljJwlyg9V+TjbqvvG7aMioauc7G4FVlmj2vuel9HdORXkCzQk4OVZWGHjddjRyL6rKdhHiMgg1gecaadmWdCBQCgOM6IXyR6Pm0jICTP197IfW1F1urT7MSIoHZ20BsttE308Qne/eGZ1DpFGkZgjyMhHDKXl4AnWGduMUBtTOk9HOrjqp8yRnBz1N1byFdZTyEiBgeWKAtui+lPKrSGcjVZ0GuvsyDzXXwcMPCgLSgOX+T9c2bg7zc3+e83k1APk8ulFolqxAnswLaZNxBj81Xx7LqFcHcQ1Abb2aDRsdxO7szzymUJsLyysqxpDEgxrHCIoHiTvNASuh+jXt7OCKXHWBdaTG4O7F3A7AzEUBc0AoBQHlnTLTHl05gTbaW74flcTrtx2xxn4uOS7cormdXZ2D3j3k9Fp9X7I1xRY76yPQGygFAKAUBCutJqriNQ0sxGRFGNZ8czwRe1iBQrVsVTpcHr0Wo8iuX+lmjth7EQE0v2nOI0PcG76gr58TW7Kyr8/NGfP8ABLf1xNMeJmnkIP8ADUqg+FLGX6Jy7c2/z85AaDsxusbbxjz95NLE/wCOodD5/gNp6tssfbE8sR+KOKWH+PprstrxPh0Y6/QXUi/UnAmTu1xqyDvy1BucRT7E7/R/n8mD6SeH/VRdWu7rkbrIPF8Bo/tqO+lyY4zK8tZZX6eZZKwIyDkHaCONSXE76H2hIoBQCgI8F+9jP5VGCY2wLuMevGNnWqP1iD+ZcjlUNHJ2jg863sNVqer206yIrowZHAZWByGUjIIPEEVgcA2UAoDidByRW4l0Xd6qqxmFtr7EuLaUs2op3FkDlCu/AB3GgLqfSdto+3jSW4yEVY012DTSkDCqqgZkc43AbaAx6F2ckduWmXUknmnuWTf1fWyFlQn2gmqD25oCo0Bpq3s1vI7idIljvZwmuwBPXBLnVRd7bZiMAUBtk6fIfoLO7mHtdWsSnu650P3VWnjKEXZyX3+xtjQqPkU/R7pBcWyyqdHyMrzzzriaDWAlkMmqQWAyGZuPKtX+RodfQz/TVOhnpTTVjcENe6PuonXYJQhLKOXXWzs4X7q3QxdGekl9vuYOjUWqLvono/RjHrrIxyuMjrDK00iZ3jWkZnTu2VYNR1VAKAUBynyhabeCFYYDi4uSY4zxjQDMkv2V2D6zJUpG7D0XWqKCOPsLNYkVEGFUBR4dvHnmsz1sIKEVGOiJFDIUAoBQFajyXRIgfqrdTqyXGMliDtjtwdjNwLnIHad0XOdVxM6kt3R8X7e5ZWkUcKGO3Tq1Jyxzl5D7UjnaxpY3UMJCnxfF9RUlsUAoBQCgPqsRu7j2jkRxHZQxlFSVpK5VPo5oTr2gGN7225G7YCfon+r6DfVNQUXSnhvip8Y84+xMsbxJUDodm0EEYKsNhVlO1WB2EGpLlKrGpHNEkUNgoBQCgLH5PNI9RK1g5+bYNNaHkM/OQj3SQyj2WI9WsGjzGPw25qXWj09j0KoKIoCLpHR0U6GOeKOVDtKyKrLkbjgjGaAh6L6M2ds2vb2kET7tZI0DYPDWxnHZQFBprpRLM7waPIAQlJbpgGSNhvSFd0sg4k+avHJ2VUxOMhQ4avp7m2nSc+4rdHaAhicy4Mk7bXnkOtK5wBtc7hsHmrgDA2Vwq2JqVX8T4dORdhGMOyi0ArQZCgPmqOVCbsr77QkMra5XUmHozRExyr3SLgkdhyOyt1LEVKXZfhyNc4RlqS9G9J5bVlj0g4eFiFS7ChdUk4C3KjYuTsEgwpOwhePcwuNjW+F8JfmhUqUnDjyO5q6aRQHk91e+VXk9znKKTawcurjY67D35dbbxCLWcUd7ZVDLB1Hz07jbUnXFAKAUBWlPK5HiDFbaI6tzIpwXbAPk8Z4HBGsRuBxvOyDnYirKrPc0/F/x7lrI4wqqoREAVEUYVVG4AVJco0Y0o2iYUNooBQCgFAKAUAoCs0pE0bG5iBLADyhB+ljA9MD9ag2/WUEbwKgoVYvDy3sNH2l/KLGGUMoZSCrAMpG4gjII7MVJejJSV0ZUJFAKAhaWVwqyw/TQMJ4u1k3p3OpZD71QypjaG+pNc9Ueq6K0glxDHNGcpKiyL3MM/HbWB5Ul0AoDjummk3kkFjA5RmUSXMinBigJICKeEkhBAO8KGPKquLxCowvzehspU87NFrbJGixxqFRAFVRuAHAV5uUnJ3epfStwRtqCRQCgFAKAxliVlKsoZWBVlIyCCMEEcRRNp3QPvQe9aGRrCRiVRettGJJJgBCtExO9o2IHarJ216TB4jfU7vValCrDIy46b6UNtYzyp9JqakX72QiOP8brVs1xi5NJczgNH2giiSJdyKqjwGM+O+th7CnBQgorkSKGwUAoCDpSZ/Mhhx187akf1BjLyEckXb36o40KuLr7uFo6vT38CwWFIkSCL6OMYGd7NvZ2PFmJJz21CGFobqHHVmNSWhQCgFARL3SkMOBLNGhO4MwBPcu80NU61OHakkRj0iteM6r2tlR8WAFRdGtYyh/0iyikDAMpDKdxBBB7iKksJpq6MqEigPqnG0bxQhq/BlToxRDLJbjYmOvhHAIzYeMdiPnH1WWoKeG/bnKi+XFdz9i1qS6KAUAoC8+S+51UubU/oJdeMfsp8yL4B+uX7IrBnlMbS3daS8fM7eoKprnmCKzscKoLE8gBkn4UB510a1nja5kGJLtjcNneqsAI0+zGEHfnnXm8dV3lZ9FwRfoxyxLaqhtFAKAUAoD4TUqLZKVwrVLi0HFoqekcphWK7X0rWRZW7YT5ky/02Y96irez6uSslyfD2NFeN49xZfKbPreRQjaJLjrW92CNnH/yGKvRrUxwEM2Ij5lJWZ6kUAoBQEPQXnNPd8ybSDsSM/OuPekyPsLUHNh+/iHLlHh+eP2JlSdIUAoBQFXGz3Rbq3MVqpKNMuOsmYHDJBnYqg5BkPHYOdQc+dadaW7o8Fzft+dxYWVtHDsgiWPO9gMu3a8rZZj40sbaeDpQ4tXfVkk3DnexPYTkfA1JvdGm+GVFRcaHXJe3It5d5KL8255SwjzWz7S4YczuqLFWWEyPNQdn05M3aOves1lddSWMhZEznBIyCp9ZGG0Nx7wRUm6hX3iaas1qiZQsCgKzS/myW0nsy9U3asylMf1BD8KgpYj4atOp9bef9lnUl0UAoBQG/orN1elE5XFvLGfehdZE/C8tYyOFteHxRl4HplYnHOc+UWQjRl5jYWheP+oNT/lUN2VwVyIFAUbgAB3AYryN78TqH2gFAU3Sm0u5I0FlMsUgkVmLDYUAORuPHBxxxvrdQlSjJ7xXVvUwmpNfCz5b6A1b6S86+Q9ZGsfVH0BjG0bd3m5xjeWOdtS616Sp20d7hQ+LNcuq0GZS9KrqSGHr4yNWEmSVDj5yMKQVDYJVtoYHiRg7DVvCZXLK+ehLk4rMuRv0PcyyAmS3aEDGqHdGZt+diEhcbOO3PCmIcfldzOU82qsStJwCSGVG3PHIh7mQj/eq0HaSZqaujnru7aZtFs20/wCGdax+tL5OD/aa9fEnZMb1m/oSqyPQigFAQtN3ZigkdfSCkIObt5qDxYqKGnEVN3TlIni0EMcUC7oY0TvbGWPeTtqEacFTyUu8xqS4KAUBXaVDSNHbIxUzltdhvSFBmVhyOMKDzYVDKWMqNRUI6y4e5ZtqgBUUKiAIijcqjYAPCpLFGkqUFFES7vNRkRVLySHCIuMkDazEnYqqNpJ7OdDGtXjStfV6Ik0N4oCs0iNSaCUbNZvJ37VkzqeIl1Me83OoKWIW7qRqrufc/Ys6kuigKzpGfmM8RLakd/lUNQynjv8AVfo19yzqS4KAUAoDSj6t5YOOF1qHukglT8yKiWhy9rRvRT6M9ZrA88c78okRbRl5q7xBI470Gv8A8ahq6sCsjkDKGG5gGHcRn/evJWs7HURA0rpJII3kkYBUBY9uBuHMncBVylRz8EbrRjHMyXZyl0RmUoWVWKnepIBKntG6qtSKjJpGpm6sCBQCgKDTbeUTR2i7VVkuLk8FjRtaOM/WeRV2eyrHlVil8EXUfcu/m/BeprlxeXzL+q5sK/pDedTazybysb6o5sRhVHaWIHjWyjDPUjHqzGbtFsrNKWHk9zawH9Fo2GL+STVP5CvWxNmyP9ku4zrI74oBQEDSaa8lrFwkuoc90etN/wDUKhlHaD/bS6te/wDBaXL6zseZP51JbprLFI1UMxQCgINjturlv1cFvEvZ1skjv8RGnwFRzKD+LF9y9/6J1SXyv0YMz3ch9Jeot17I9TrWx7zMueeoOVRzKMFnxUm+S4FhUl4UBW6ZGs1tGN7XMLeER65j/LGahlLGu8Ix5tr3LKpLooCt07tEKe3cQfCNxM34YmqGU8bxjGPWS9yyqS4KAUAoCPP9Naf+8tv76h6HO2p/o8Uet1gebMJogylWGQwKkcwRg0B5z0aBjja1c/OWjG3bO8qozE/c0ZQ9+eVecx1Ld1n0fFF+jK8TK/6O2szl5beJ3I1SzKCcYxv4bOO+tUMTUgrJm1qL1RDja4tPNKvdW49FlwbiMcnU468D2gdbmDvrJ5KvG+WXo/b7GF5R+q9SVbdJrRzgXEatxSQ9W470fDD4VhLD1V8vlx+wU4vmZ3PSO0j9O6gHIdYpJ7lBJPhURoVZaRfkS5xXMiNpaafzbOJlU/8AmJ0Koo5xxHDynlkKvbWe7hDjUfgv5ei9WY5m+z5ljonRiQIVUlmYl5HY5eRzvdzz7NwGAK1VKjm7vwXQyjGxNrAyK+xg8tu1jXbbWkiyTtwedcNHCOeoSHbkQg512dm4Zr92Xh7lSvU+VHzp8mrpG2bg9tcJ4pJCw+5mrsRLWypWrNfQgVkeiFAKAht/rrH95cH4Wsv/AHUM52P+Tv8A4JlSdEUAoBQECxOLq5U+vDbSL9h5Ub4a6fEVHMo9nF969yfUl4qrwtBMZgpaKRVScKMlCmtqShRtYAMysBtwQduqago170airJXWku7qWUEyuoZGDKdoZSCD3EVJchOM1eLujC9u0iQvK4RRxJ+4cz2ChE6kYLNJ2RF0dA7ubiVShKlII22NHGxBZ3Hqu+FGr6qjbtJqCnRUq9TeyVorsr+SwqS+KAqx85d59W3Qj+NMPzWIN/UFQUn+5iUuUOPiy0qS6KAUAoDSq615YION0H8I4ZX/ADAqJaHL2tK1FLqz1msDzwoDkul+hZBIL21TXlRermiGzr4QcgLw61CSV55ZeIxWxWGVeFufI2U6mR3IGj76OdBJE2spyORBG9WU7VYbiDtFecnTlTllkrMvxkmrok1gSa57dH9NFf3lDfmKlSa0ZDSZhBZRp6EUae6ir+QqXKT1YSSN9YkigKywt7jSCgw61taOAfKDjrpVP6hDnUBH6RtvJeNdjDbOs81Xy9ypUr8ond6J0ZFbRJDAgSNBhQPiSSdrMSSSTtJJJrrlY5P5UIcLaT/qrkI3uzo0X97RVK1LeBnkrxfh5lHWZ6oUAoCFPsu7Fj+vkT+e2mAqGc/H8FB/X+GTiKkvnyhIoBQFZpgmNo7kAnqtZZQN7QSACTA4lcK49ztqGUsZCSSqx1j9uZZgggEEMCAQwOQwIyGB4gggipLcJqcVKOjFDIgTaFgZi3VlWO0tG8kRPa3VsoY9pBNRYqSwVNu8bx7nYztNFQxsHWIGQbpHZ5XX3WkZtT7OKWIjgqaeaV5P6u5NJqS4fKAh6UvuqTKrryMdSKMb5JDuXsHEngATQ0V6ypQvz5LqzLRtn1UYUtrMSzyP7cjHLN3Z2AcFCihGGpOnD4tXxfeSqFgUAoBQG/opB1mlEPq29vJIffmdUT8Mcv8A+NYyOFtefxRh4nplYnHFAKA5vTfRCOWQzwSNbXJxrSRgFZcbhNEfNk79jDgRWqrQp1VaaMozcdCjmg0hDsktFuF9u2kUE9phlK47g7VzKmyn8kvMsRxPVEdtNkHDWV+DyFpK34kBU/Gqz2dX6LzNm/gSNG6TWYuoWRHjK68cqFHUMMqxQ7cEZwew8qr1sPOi0prUzhNS0JtaTMUBs+Tq41I5bJvStXwnbbyEvER2Aa0f8OvT4arvaSl595zqkcsmjr6sGBT9L9FG6sp4F9N4z1Z5SL58Z8HVT4UJTad0edaLvBNDHIBjXUEjiDxU9oOR4VsPX0aiqQU1zJVDaKArOkL6kQlH6CWGf7Mcil/wa9Qynjo3ot9LPyLq9XEjY3ZyO47R+dSb6Ms1NM0UNooBQCgKdc2mRgta5JGqCWt8nJGqNrQ5ycDam3ZjdGhz2nhW2leD1XT+i2ikDKGVgysMhlIII5gjYRUl6E4zWaLujKhkKAUBD0hpFItVTlpH2RxJteQ/VXlzY7BxNDRWxEKS+LXkubMNH2LBjNOQ07AqApykKHfHGfWJ9Z/W3DzRtg00aM5S3tXXkun9k+pLooBQCgFAX3yXWmYZrsjbdS5Q/sIh1cfgSJHHv1gzyeLq72s5LTkdrUFYUAoBQCgFAcT0xh6q+tZx6M6yWcnvAGaEnuKzL9uqG0aeajm6G6hK0rdTOvPl4UBV6QufJZ4b0egnzFz228jDDn93Jqt2KZK6Wza+We7ej+/9lfEQur9D0YGu6Uz7QHlWk7LyW+mh3Rz613By84gTJ4SEP3SdlZRZ3Nk17p0ny4oyrI7IoDCeEOrIwyrAqRzBGD9xoYyipJpmjQsxe2jDnMkJNrL70Xot9qMo3jUIpYGTSdJ6x/PzvJVSXxQCgFAKArZNEKGLQO0DsctqAFGPN4j5pPaNVu2osU5YRJ5qTyv08gGu13pbyjmHeJv5Cjr+Ogz4mOsVLudvRn3yi54WqD3riPH4QT91B+orcqb8z55Pcv6c0UK8oVaR8fvJAqqfsNTiR/8AqqdIrzZKsbGOHW6tTrN6bsS0j+/IdpHYMDsqTZSw0KbzavqyRQsigFAKAUBC0lG8pjtojiW5bqgRvRMZkk+ygY95XnUNlHH191SdtXwR6zZWqRRpFGoVI1VFA4KowB8BWB5g30AoBQCgFAKA5r5RbYtYSuoy8GpdJjfmBhJgd6qy+NYVIZ4uL5kxdncr45AwDLtVgGB5gjI+6vJtW4M6ZlQGE8KurI4DKwKsDuIIwQfA1KbTugTPk9vmML2srEy2jCEk73iI1oZDzymFJ9pHr1FCqqtNTX4zmzjllY6qtxic1080E1zbhoceUwN10GfWIBDRk8nQsvYSDwojZRqypTU48jibC7WWNZFzhhuOwqQcFWHBgQQRzFbD1tKpGpBTjoyRQ2CgK7WENyGOyG61YpDwSZfoZDyDZMZPuVBz8QnRqqstHwf5+ciyZSDg7xsNSX001dHyhIoBQCgFAKAUAoBQCgFAKAUB8ZgBknAG0k8BQhuxc/JvowyFtISD6VertgfVgznXxwMjAN7oTtrBu55bG4jfVLrRaHd1BUFAKAUAoBQCgMJowylWGQwKkcwRgigPOOiYK2ywt6Vu0lq38CRo1PiiofGvNY2GSvJePmdCk7wRb1VNgoCumufJbuC63RuRaXHLUkb5pz7spAzykNdTZla0nTfPiu8rYiF1mPRK7ZUFAebdNdEmzma7jH/hpjm5A/RSnAE4HsNsD8jhuJrJM6Oz8XuZZJdl+jIorI9IKA03lqssbRyDKOCrDsP5HtoYTgpxcZaM0aLu2bMMxzcRDJb9fCDhZh9YbFccDt3GoKeGm6UtxPwfVE2pL4oBQCgFAKAUAoBQCgFAKAUBpstGG/uPJhnyePVa7YcRvW3B5vvbkvvCsWzj7Txdluo+PserooAAAAAGABuAHACsThGVAKAUAoBQCgFAKA8/ni6nSV1H6s6xXad+r1EgHjHGftVxtqw4xn4FrDPVE2uSWhQGi+tEmjeKQZSRWRh2MMHB4HtrKMnGSktUQ1dWZZ9BdLtJE1vO2bq21Y5Du61MfNzjsdRt5MGHCvUUaqqwU0c6cXF2Z09bTExljDAqwBUgggjIIOwgjiKA8qv9EmwuRbgk28qtJbZ2mPVI14M8QoZSvHVyPVrKLO5svEt/tS5aexsrI7IoCHpKxMmqyNqTRnXikAzqtjBBHrIw2MvEGhXxFBVY20a0ZnYXwlDZXq5UwJYs51CdzKfWjb1W8DtFQYYeu5Pd1OEl6/Uk1JbFAKAUAoBQCgFAKAUAoCLdPIzxwW4BnmJCZ9GNQMvK/wBVQRs4kqONQ3YpY3FKhDhq9D0ro5oSOzgWGLJAyzO3pSOxy0jnizHb924VgeYbbd2WMkgUZYgDtOKEEQaXt848ohzy6xM/DNATFYHaDkUB9oBQCgFAKAUBx3ygxdW1rdjdFL1Mp/Y3GEJPYsghbuBqrjaW8otdOPkbKUss0Y15o6AoBQFfpC0fXS4t2C3MWQpPoSIfShl+o2AQd6kAjiDbwmKdCX0evuaqtPOvqdT0c6SxXYKgGOdMdbA+ySM93rLycZBr0UJxms0XdFFpp2ZdVkQch8p1nm0Fwoy1pItx29WMrKP6TOfAVKN2HqbupGfQ5pTnaNoO0VmeuTufaEigIV/Y65WSNurmTOo+M7DvR19dDxXxGDQr18OqquuEloz5o/SOuxjkTqp1GWjzkMPbib10+9dxHEjCjiHm3dXhL0fcTqFsUAoBQCgFAKAUAoDGSQKCzEADaSTgDvPChDaSuyH0a0vL5VLPa23XK0McMcsj9XECJHZyp1Szg5j2qpB1d+wVTxGMpUnZvj0R57Hvf1U4aJF/Mt7N9PfMg/V2qCJe4yNryHvBWuZU2pN9hW7+JXjh1zZG/wArWp2yQiZvanZ5j8ZGaqksZXlrJ+HD7G1UoLkbzoC1xjyW3xy6qPH9tat7U1zPzMssehXaQhGjo2urLMRj1WaBSepnBYAoYtoVjnAZQDnG/dV/B4yq6ihJ3TNNWlHLdHqtdwpigFAKAUAoCHpfRyXEEsEgykqNG3cwxkdo30Bw2gLl2i1Jvp4WME/bImzW7nXVcdjV5jFUd1VceWq7joU55o3LKq5sFAKAhaS0TFNqlwQ6fRyIxSSPPsSKQw7tx4ittKvUpO8GYyhGWplb32kYdiTw3KDcLhTHJ/VjGqfGPNdOntT/ALj5FeWG6M3t0mvSpWTR0DAgggXewg7CMNCK3/5Oh9fIw/TzOKs4rm1TVltXMCkiMxOJnjj9VZFADNqjZrKDsAyOJ3U9oUJu17d/A62FxkqcVCotOaJ9hpGKYExSK+N4B2r2Mu9T3iryd9Dp060KivF3JVDaKAjX9ikygODsOsrAlWRvaRxtU9ooaqtGFWNpIh+VywbJwZY+EyL5yj9tEu/30GOajfUFXeVcPwqfFHqtV3osoJldQ6MrKdzKQQe4jZUlynUjUV4u6M6GYoBQCgFAa7idY1LOyqo3sxAA8TQxlKMVeTsQIL+W4/0cJZT+mlykI7V9aX7IwedU6+OpUuDd30RRqY5f/NX+r0/v84llZ9FUJD3bm5cbQGGIkP1YRsPe2sa41faFWrwXBfT3KE5yqO83f7eR0IFUTEUAoBQEDR1t5ddKBttbSQPK3CW5QgpEDxWM4Zvrao4Guzs7DZf3ZeHuVK9S/wAKPQq6xWFAKAUAoBQCgOH6aWhtpxfoD1TBYrwDgoPzdx9gkq31Wz6tUsdh99C61WnsbaNTK+OhtB5V50vigFAKAUAoBQFbpXQNvcHWliUuNzjzXHdIuGHxrbTr1KfYdhZc/wA8Sok6NzR/QXcmOCzKJl/m82T8Rq/T2rUXbV/Q3wrVI9mXnx/v1NDeWp6VvFKOcUuqx+xIAPxVchtWi+1dFlYyotY37n7+5gdMFfpLW6T+EZB8Yiwq1HGUJaTX2Nix0Oaa8L/a5h/mW2HpS6n7xHj/AL1Fbo1IS0ZmsZQfzefD7kGa7smYvFeRQyHaWjljGsf2iHzJPtAntFZcCvNYaTzQmovqnb0Pn+aFj9OW1nX2op40fxid9U+Djupcx/Vzp6yjJd6T9jda9NLJ9gnIb2WRs/zLrIfBqjMlqbKe0qMnZ8CUOkER9BZ5Pct5z9+pitcsRSjrJeZteNpcrvuT9jMXtw30djL3yvHGPEaxb8NaJ7Rw8fmv3GuWN/5g/Gy/PI3R6JvZfTmigXlEpdv53wPwGqdTa6+SPmaJ4qq+aXdxfr7FhY9FLdGDurTSjc8zGQj3QfNT7IFc6rjK1XtPh0XAqvi7vi/rx/8APAvKrECgFAKAUBVRmW+kaC0YpEp1bi6G5ecUB9eXmw2J37K6mDwOa06mnJdf6K1WtbhE73RWjoreJIYECRxjVVRwH+5JySTtJJNdsqEugFAKAUAoBQCgMZEDAqwBBBBBGQQdhBHEUB53faOk0aTgNJo87VYAs9p9RxveDkwyU3HZgjl43A5/jp6811/ssUq1uEiwt51dQ6MrIwyrKQQRzBGw1xWmnZlxO5nUAUAoBQCgFAKAEUFzHqhyoZZmfDEKiwzyNTWUZ3op7wDWV31GZnwaPi/Vp/KP+qZn1GY2rbqNwxUDOzLqxyqLDMz6FHKpIuz7QgUAoBQCgIGkdMQwkK7Zkb0YkUvK/uxKCx78YrbSoVKrtBexjKcY6my10DdXv+oDWlrxjDDyiYey7LkQIeIUljzWuxhtnxpvNPi/T+ypUruXBHb2VokMaxxIqRoAqqowABwArpGg30AoBQCgFAKAUAoBQCgOXvug1uztJbvLaSMSWMDAIx5tCwaMnt1Qe2tVShTqdtXMozlHRkJui18voX8Ljh1loc+LJMo+Ciqj2ZRel/M2rETNTaH0mo3WMvc08X5iStUtlQ5Sf55GSxL5o0sukE9PR2t+5uY2z4OI61S2VLlL0/8ATJYlc0aH0s6fS2N7H/A6wfGJnrTLZtdaWfj7mSxEDU3Sq0X6SbqjymSSI/jUVplg66+VmaqwfMk22nbWT0LqBvdlQ/71qdGpHWL8jJTi+ZJN9F+tj/nX/usckuhN0Rp9PWqendQL3yoP96yVGo9IvyIzRXMi/wCbLInC3MbnlHmQ/BAa2LCV38jI3sOpsTT6N6EF4/u2k/5sgFbVs/EPl6ow38Ops/xGc+jo29PekS/3Sis1sys9bfngR+ogPL7gb9GXo8ID+UxqXsyt1X54D9RExfTRX07S+TvtZG/s1qwezq/ReZO/gam6VWq/SSmL97FLH/egrU8FXXymSqw6myLpNZt6N5bn+Mmfhmtbw9VaxfkZZ49SQNL2/wD6iH+on/dY7ufR+ROZdTVN0gtU9O6t175Yx/yqVRqPSL8iM8VzNC9KbVtkUhmPKCOSU/gU1tjgq8vl8+Bi6sFzJMU15L9Bo+QD27h1hXv1RryfhFWobLqPtNL1NbxC5InQ9ELmX/V3pReMVovVjuaZi0h711KvUtn0Yaq/f7GmVebOi0LoC2tQRbwqmfSbe7nm8hyzntJNXUklZGks6kCgFAKAUAoBQCgFAKAUAoBQCgFAKAUBruPRPdQHgfy1egO8fnUoHjlQD2n5KfQHdUshHuOjvoxUEkmgFAKAUB8bdQHAdLfRagPIL70zUkHb/J//ALCjJPY7X0F7qgG2gFAKAUAoB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0" name="AutoShape 2" descr="data:image/jpeg;base64,/9j/4AAQSkZJRgABAQAAAQABAAD/2wCEAAkGBxQTEhQUEhQVFBUXFxYVGBgXFBQYGBoWFxkXGBUYHhQYHCggGxolGxYVITEhJSkrLi4uGB8zODQsNygtLisBCgoKDg0OGxAQGywkICQsLCwsLCwsLCwsLCwsLCwsLCwsLCwsLCwsLCwsLCwsLCwsLCwsLCwsLCwsLCwsLCwsLP/AABEIAQQAwgMBEQACEQEDEQH/xAAbAAEAAgMBAQAAAAAAAAAAAAAABAYBAwUCB//EAEMQAAEDAgMFBQUGBAQFBQAAAAEAAgMEERIhMQUGQVFhEyIycYFCUpGhsQcjYnLB0RQzgvBDU5LhY5OissIVJURzg//EABsBAQACAwEBAAAAAAAAAAAAAAABAwIEBQYH/8QANBEAAgECBAQDBwQDAQEBAAAAAAECAxEEEiExE0FRYQUycSKBkaGxwdEGFELhI1Lw8RUz/9oADAMBAAIRAxEAPwD7igCAIAgCAIAgCAr+9k5IZC02xklxGXcbwv1JHwK1MVK9oLn9jo+HwV3Vly29WcBtIG+Bz4yNC1xB9RfNanCivLde86Lq386T9UdTZm8LoyI6rME92UaeThw81dSxMoPLV26/k1K+BjOOeh74/gta6ByAgCAIAgCAIAgCAIAgCAIAgCAIAgCAIAgCAICr71ZTwHgWSj1GArn4rStB9n9jreH60qi7x+5BssbI2UYljDgQRcHUKJLMrMmEnF3Rv2DtU07hBKSY3H7t5Ph/A79ClCs6MuHPZ7P7FWMwyrR4tPzLzLr3RcF0ziBAEAQBAEAQBAEAQBAEAQBAEAQBAEAQBAEBX986VxibKwXdC7GRzZYh4+h9FpY6EnBSjunf3czpeGVYxqOEtpK3v5HIjlDgHDMEXCpUk0n1N5xcXlPImGLB7Vr+iZo3sTlla4ngD2lpzB/u6SjnjZkxm4SujtbsbSLgYJT94wZE+3HoHeY0Kvw1a96ct180c7HYbLarDZ/J9DvrcOcEAQBAEAQBAEAQBAEAQBAEAQBAEAQBAEBghAUKlhwSzwjJrJDhHJru8B8CuPS9iU4ck9D0kpZ6cKnNrX1JBiGLFxta6t0vcwvpYyVINFRiaWyx5PjOIdR7TfKywqJq04+ZfQmOVp05bS+pdKCrbLG2Rujhf9x6HJdKnNTipLmcGrTdObhLdEhZlYQBAEAQBAEAQBAEAQBAEAQBAEAQBAEAQFHmdeqqiPfaPg0Lkxd6tR9/sehgrYekuzfzNisAKAAJsYWJu6tRge+AnI/eR/8Am345+pWeFllk6fvX3NbxCnmhGqvR/ZlnW+coIAgCAIAgCAIAgCAIAgCAIAgCAIAgCAICg0bsT6h3OZ/wBt+i41F3c5dZM9LUWWFOPSKJd1fYqIG1tswUzcU8rYxyOp/p1WSi2VzqxjuSYpQ5rXNN2uAcD0OmShqxlFqSujhbw71w0U0HaEhwIdcC4a05EOAzsQTmp4U21OPL/mVTrwSdOWzXz5H0rZe1IaiMSQSNkYeLSD6HkV0EcdqzJiEBAEAQBAEAQBAEAQBAEAQBAEAQBAEB5kdYE8gSobsrkpXdigbG/l34ue8/FxXHwtuH6t/U9NivPbokvkTntJBANiQQDbQ8DZXrQ1Xc+SR/Z/PV1D5JpJGRh5HaSWMkltS1ujRyW0qiUTQ/bSqTd9j6bsjZraeJsUZeQOL3lzjzzP0WvKTbN+EFBWRzd5t0qeuA7UOY8CwkYbOA5HgW9Cso1HHYqq0I1N9zsfZDsH+Dpp4y5rnfxDswMJwhjA2455O9LLap1M6uc2vR4UrF7VhSEAQBAEAQBAEAQBAap6pjPG9rfzOA+qxlOMfM7GcKc5+VN+iPUUzXC7XBw5ggj4hIyUldO5EouLtJWPayMQgCAIAgCAh7ZmwQSu5Md9FRiZZaUn2ZfhoZ60Y90U3ZLbQx/lv8c1oUVlpo7td3qy9SZdWWKiKapz3lkMbpntydhIDWX4OeePQKyNNs1qmIhDQ8TTzQ51NOY2X8bXiRg5YsgR52WTpNGFPFxk7Wse6yuZEzG82Ggt3i4nQNA8RKrS6GxKcYq7PFBtasgc6RuzpnwvwlwxxiUEZXEZNjlwvwWxRg4XOdia8alrci2bB29BVsL4HXwnC9rgWvY618L2HNpWwap00AQBAEAQBAEAQBAUA0zZHPlkAe5znHvDQXOFo8lyI04zbnJXbbPQ55QioQbSstjMVIYjjp3mN3IG7HdC1OHKDzU3ZkyqKostVZl8ztbN3oGIR1Leyecg7/AA3evD1WzSxbvlqqz68jQr+HaOdF5l05osgK3jmBAEAQBAcPfSbDSSD3sLPiR+l1peIStQfeyOh4XHNiY9rs4sDLNaOQA+SrSskjoSd5M07SnLI3FviNmt/M44R8NVMFd2KasssGy17J2YynibGwZDM/icfE4nmSt1K2iOM23qyU9txYgEEWNxqDwKkgqWytjMgr3BxLm4MdKDpG0n75o630PJYqKTuZSqSasy32WRWVbeOjFPM3aEWRbZlSAMpKcnNxA1ew2cDyuOKklFtY4EAjMHMeSkkygCAIAgCAIAgCApNsEksZ1a82/K44m/IrlxWWU49H8nsd9e1CE1zXzW5tUoGmaIPGFwBHI/VTKKkrMmM3B3Wg2ftKWkyOKWDlq+Py5joq4VJ4d2esfoRWw9PFar2Z/J/2XGkqmSsD43BzToR/eRXUhOM45ou6OHUpypyyyVmblkYBAEBVt+JMX8PF70mI+TR/uudj3mcKfV3+B2PCY24lTorfEi2RbF62IlcO9T307eO//Vb5qyjuamL/APyLzJcAm17AkefJbZyj4HuXvxWO2uGyyveyWV8Tojo0AuthHAiw+ajmD69vLMI5aN/H+IEfmJAW2+JB9FLJPlG6e+lYdtGOWV745JpIjEfC0AnDYcLKCD7fXQh8cjXC4c1wPqCpCObuLUF9BTEm5EYjJ5mO8ZPxasiTuoAgCAIAgOJtDeWNhLYwZn8mWsPN+g9LlatXFxjpHV9jfo+H1JrNP2Y9X+DnjeCoBxOZFhGZY0uxW6OORPoqv3NZe04q3NGx+xoP2VJ368izQVDXNa5pycA4eRFwt5STV0cqUHFtPkVvein7OaOcDuuHZSdOLHfUfBc/FRdOrGquej+x1vD6inSlRe69pfcjqOWhcYsoMjBCnZWI53I9P2lO/tINCe/GfC7nbk5VJTpPNS16ozmqdeOWr7n0/ot+y9osnZjYehB1aeIIXSo1o1Y3j/4cSvh50ZZZe59SYrSgICl7Zk7SuPKKMN/qdmVyqrz4lv8A1Vjv4SOTCX/2f0Pas2BE2nCXxuDfGLPb+ZhuB62t6qYOzuVVY5oFt2VXNniZK05OAv0d7Q8wbhbqd9TitWujnQbpUbKo1bIGCc3u8X1OptoCeayIIu8w7WqoYBwldUP6MjabH/WWj1QHRh3bpWVDqpsDBO7V4GZ68rqCLkjbFa2GCWV5s1jHOPoCgRG3LpDFQ0rHCzuyY545PeMbx/qcVkZHaQBAEBE2ltGOBuKR1uAGrnHkG8Sq6tWNNXkXUaE60ssEVWvrZqnxEwxf5Y8Th+I/oFzpSq19XpH/AF5v1OxSo0sPt7UuvJehrihawWaAB0WcYRitDJzlJ6np78LSTwB+iSdk2QlmaRO2dTTGKOzcsDLZ8MI6LKnCbgmuiNevVpcSXq/qWDaNG2aN8btHC3keB8wbFblWmqkXF8zm0asqU1OPIp1GXAGOT+ZGcLutvC4dCLFc2lJ2cZbrRndqKLtOO0ldfckBZmIS5AspTBrZijf2sNg/RzT4Xt5HryKxtKLz09/r/wByJkoVI8OptyfRlp2XtJk7MTciMnNPiaeRH6rfo1o1Y3XvXQ42Iw8qE8svc+TJj3WBJ0GasbsrspSu7IodC4uMkp1ke53pezR5Lj0Nc03/ACdz0lZKGWmv4pL3mdpbRigYXzPaxgvmTmfIanyWyo3NWc4xV2Qtg7bFUHPjjcIhk2RxHePHujMDzUtZSIVM3oS4nzU0jpKez43m8kBNu978bj4XHiDkVZTq9TVr4fNrE6R3vuLMpagv5PZgaPN5yI8ldxEjUjh5t2scWfZ8r5v4vtLVY8JF+zDLfybcWHUnW6p42pt/tEo9ztR76MYLVEU0TxqBG6Rp6te0aK7OjSdCadrFc3j2rNXgMET6eja9rpO07ss4BuGBmrWcTfVV1a6hG5sUMHKo7PQ+nNIsLaLZNRqxlAEBw9q7dDSY4LPk0J9lnmeJ6LUq4nXLT1f0N+hgm1nq6R+bOGIiXY5HF8nM8OgGgC1sl5Z5as6KajHJDSJuwrLUg8uCkEarj7R8cDb3kcAeYYM3n4XVVV53Gmub+XMsg1TjKrL+K09eRfGNAAAyAyHkuqlbRHnW23dmVJBWd7KUsLalugGCUfgJyd5gn4Fc/GQcGqy5aP0/o63h1TOnh3z1j69PeQg7K446eSw0eqNmzvYzdLEmbIQAFKZDRrOJjxLEbPGWejh7rli80Xnhv9fUlqM48Oauvp3RO2pt5slMWsykf92WHxNv4vS3FZ1sSqlHKtG9LczWoYGVOunLyrVPk+hCiYGgNGgAHwWOXKkjabzNtkPa1EySOQloL+ze1riMxcHQrOLZVUjdHxzYm1JaazoX4Dliac2EjIgt59VmaUXl1Rftj/aDE6zahphdpiHejPr7I81jKNzYhXT8xbqWqZI3FG9rxza4FY2ZepRext/vVCReyC1zzNGHNIPtAhJRvFoRbUkyw7uVOOnj5tGB3mzun6LZws81JfD4HMx1Ph15dHqvR6kjaG0o4ReR1r6AZuPk0KypVhTXtMqo4epWdoL8FbrdpSz5ZwxngD33DqRp5BaMqlSrv7K6c/edWlhqVHXzP5L06kc4Y26WaOAUK0FoW6yZ6heHC406iylNNXDWV2NqixB4ceemfy1UtpK7HOyJm6FLjL6l3tdyPpGDmfUj5LLBwzN1X6L0/s1vEqmVKguWr9f6RZ10DkhAeZYw4FrhcEEEHiDqFDSasyYycWmt0Uh1MaeUwO8J70RPFvu+YXKiuFN0pe70PQqar0lVjvtJd/wzbJJhBJ0GqsaSMVq7HqN4cARmCiaaug007MyouQClwQ62kuQ9lg9uh5jkVVUp5pZ1ui2nUyxyS2ZtpakPF9CMnDkVZCopLuY1KeR2N2SsUjB6o+K7xbPMFVNHoMXaN6sfn8jceiyZoWyzsc3EoIMwPLDijc6M82Et+iXCVjsQb01jbYahx/M1rvmQpuZZpdTxtLfivbGSJwDcAWjZx9FnCzepjVqTUdGfU9jbMEQD3PkklLRie95OZFyA3QDyVUnrZG3ThZEqCulhkfHGWtEnfBIuQbZ2Gl+OaojUlTqOEf5a+hsVKNOrBTn/AB09fU2R04uXEl7zq5xufTkPJZKCTct31ZDldZVouSRuss8z5mIspeoFkuBdFqRexFliM8jadmWLORw9mMa+p4Kmd6klSjz37ItUlQg60vRd3/Rd4IWsa1rRZrQAAOAGi60YqKSR56UnJuT3ZsUmIQBAcreLZnbxd3KRnejP4hw8jotbFUOLDTzLVepuYLE8Gpr5Xo/T+itUs4kZe2ebXA8CNQtKnPiQu/edapDhy025MkMaAAALAKzRaIwu3qzKgBLAwQlyTWIQHYhkTkeqiyTuicztY9kKSCmfaRsQyRCojF3xCzgNXRnW3MjMq2LNXERb1RR2bBqHMbI2J7mOGJrgLgjnksWYxpSkrogvhcDZwIPIg3+CGDhJbo8EIHFoh7YB7I24EFW0n7ViiqnY+9bCrBNTQyg3Do2u9bC6rmrSZ0acs0E0Z2rGcIe3xMOIW5cfktWvtnW6NvDtZsstmS4ZA5ocNCLq2LTimimUXFtM2rJIgxZAEBHq6kRtvqTk0DUuOQAWFWeSPfoZ04cR26fQsW7myuxjJfnK/vPPLk3yH7rbwtDhxvLzPf8AHuOVjcTxp2j5Vt+feddbRpBAEAQBAVDeCi7CXt2/y5CBJ+F3su8iuZiKfBnnXle/ZncwVXj0+DLzR27roeVNuZmggCxAQGLqQCFJJi399OIS5i1fcr7A+gJMbXS0hJc6Nty+EnUtHtR/hVyd9zWlBw1Wx0ZqCmrWCVmB/EPba46OHDyKOKM4VXbcxVbr08rAJImtdaxczLPmAocUZcSXPU+cb27qOpjl34naG3yPVR5WYVKalHRHr7Lt6GwF1FUPDW3Jhe45Di5hJ05q2cc3tI18PWUG4Nn0fZG1Y6lrnRXcwOLA+xDX21LTxbwuqJRstTdjUUtUedmnA98J4d5n5TqFqUbxk6b9xuV/aiqnuZ0gVs2NYylgeS4anLj6Ja24Wuxt3aoe2k/iHjuNNogeJ4yW+QTDU+LPiy2W35KcdXVKHBhu/N+C2rpHGCAIAgCAIDVU07ZGOY8Xa4EEdCsZxU4uL2ZnTqSpyUo7opMUbonugeblmbT70fsn9PMLlwTh/ily27o78pRqwVaPPfsyUFaYBY2AUAwQpRJlCDF0JCnYg49VsCMvMkTn08p1fEbXP4mHuuWamymVBPVGL7QZ4ZKecfjY5jvUtJCzzxK3SqLZkDa0e0amN0T4aRjXe12j3EW4gYRmocosRVZM5GyvsxiEnaVT+3d7gGGP1zuVPEtoiFhryzT1L5GwABrQA0CwAFgAOQGirbvqbKjl2IO1oiAJW+KM3828Vq4iLsqi3W/obeHlduD5/UnxShzQ4aEXV6lmV0a7jleVnsOWTutyNDXSUhqZOzGUTCDK7nyjB+qwUXXlkXlW769kKtVYeGf+T2XTuXOOMNAa0AACwA0AC6aSSsjgttu7PSkgIAgCAIAgCAr2+UAEbZtHxOFjzacnN68/RaOOjFRVR7r/AKx0/DJviOlykv8AxnMgkDmhw0IuFVFprMjdknGTTNiyIMLABSAoAQBSDyApMjKixBlZIg0SykOaMJIOV+Src2pLQyjG63N1lYkY3Dglr6D0ObQ/dvdCdPFH1B1C1aT4cnS5cjarf5IKqt9mTGxPlf2UWtu+7gxvP8x4BXNOcuHD3vojVzQpQ4s/cuv9dS37PomQxtjYLAfEniSeJK6VOmoRyo4tarKrNzluySsyoIAgCAIAgCAICpbwz9rUCPVkIxOHN50HoFzMR/lrZXtH5t/hHawUOFRc+ctuyIFMzA5zR4ScTel9Qq4LK3HkbUnnipPclq16FRlLgwoAAQkKUiDKyICx0JMKAEBlSgFkQYKhknP2tTlzMTPGzvA/oqMRDNDNHzIvw81GWWWz3LTurHGKdjozfGMT3cS/2r+WllvYNQ4Scee/qcbxCVR1mp8tvTkdhbRpBAEAQBAEAQBAeJpA1pcdACT5DNRKSirsyjFyaS5lHobkF7vFIS8/1HL5LmUk8uaW7PQVdHkW0dCUsmYBYgKUAoAClAysyDBWDJCgBAYWSJMoQEAS4MXU76Cx73Wk7Kokh9iQdoz8w8Q+Bv6LHCPh1nT5PUr8QiqtCNXnHR+nIt66ZxAgCAIAgCAIAgODvztQU1FNIQXEgMa0auc8hoaOuaqrxzU5K9tCylPJNS6Mr+yqlskLHMva1jfUEZFpHAhaSvlTO0pKbbRNWQCrJClAKbAypsApAUWB5DhpxGqw05E2ZlCAskAoAQAhTa4uaaeLCLEk5nX6LGCaWplNqWxsgyqKY/jI+LHBG7Vab7/ZmFRXoVPRfVFzXUOCEAQBAEAQBAEBQftbhMjKGEOLBJVt7w1BZHI9p9CAtPH1eFhpztey2Jirs4dNPJHI44fvQPvohkJmf50f4xxC85g8ZGjZSf8Ajez/ANX0f5N2nUcHqWOlqmyNDmG7Tx+oI4Hou73WxvxkpLQ3pZGRhQAlwEuwFNwZUkGiOABznC/etf0Vaik7mbm2kjcpMTCyQuZUsBYgIAQsiDnTbUZHW0UTrl8khsBw7jsz0WSpZpxlfZ3NevXyQcOb0PoS3zkhAEAQBAEAQBAUz7TYxgo5PcrI/TGyRn1cAtHxJN4Wol0Mo7nP2hRNlFnXBBu1wycx3Ag/UaFfP6NeVJ6bPdcmbUlc4rnvhku9wjkcbdpb7iY8A8ew/rku1g8W6cb0vait4816dURCbgzu0u0wSGSjspPdcRY/lfo4LuYfE0q0b03+fgb0KqkT1c0WphYkhAEAU3AQGCiQuaZqgNYXi7wPcGI9cllYxclyObLtAsbLNZzYgwWEgsS++QA5W+aysYZ7HXa7j0B+KwsWJ3M3U2J1OdtjahjtHE3tZ3eCPl+N59lv1VdavTowz1HZf9sUVayjtuVynOGvoWXM0hqg6ee3dxiKUiJv4QL6cs1q+GVKmIrurLRWtGPa+7ObVdz7Mu+UhAEAQBAEAQBAVX7UKYv2bOWgl0WCcAa/cvbIfk0rCpDPBx6poI5UE4e1rxo5ocP6hdfMZxdOTi+WhuJmZY2uaWuAc05EEXB9FEZuMrrT0JdmcebZb424Y7TQ3v2Ehzb/APXJqPIrehiYzeafsy/2X3Rha2x52ftEsOCN5v8A5FR3ZP6JdCPiuzS8RqQj/mWaP+0fuXQrNbnWh2zGThfeJ/uyDD8HaFdSjWpVlenK5tRrRkdEH4KxqxbcJYGLpYGUB5upFmc2XZbg4vp5DC4+JpGKN3UtuCD1BCm5W4O+jPDNkOe9rqiXtsJxMYG4Yw7g7DmSR1NlnuQoO95Ml1e04o/G9uL3R3neWEZrCTUdZaLqyXUijnVe05C24tTR+/LnI4fhi+hz8lzK3ikM3DoLPLtt8TXniHyINBGZMbIMcTMu0ldnPIDwF/COvwAXNxsatBxqYrWUvLHkvU1VLM2TaGgado7PhYLMhbPUkC50aImkn80oN+i3/wBPudWdSrPsjCqfT16cpCAIAgCAIAgCA8yxhwLXC4III5g5EID5ZsD7hslLI6zqWQxC5zMXigd1uwj1XifGMBU/dXpxbza6IvhJWOtHK06OB9VyquDr0lepBpd0ZZkbAtfYzTNNXSMlFpGNeOozHkdQrKdedN3g2hZM58uyHgYY5MbP8ucdo0eTtR81sRxUJO81Z9Y6fIjKQjC+LPBPD+KB4lj/AOW8XHoupQ8QrbQmpdpaP46hTlE3U21pDk2qgf0ljdG71JP6Lb/+pUj56T9zuWKvImt2nP7lO8c21FvkWqV4xR/lGXwLFiX0PTtpzD/49/KZv7LNeLYV9fgT+5Ncm1ph/gRj81Q0fQFT/wDWw38VJ+4PFdiNJt9/GSmZ5F8x/wBLQFKx85r/AB0ZP10MHiWRJaoy6/xEvQYYI/1dZWxoeI1Voow+LZW6smIIpG+Hsqcf8NuJ/wDzXZ/JbUPAISWbEzc366fAqbvubYYW3Ls3O5vuXfPT0XYw2HoUYWoJW7fkhSTJWwrl8zr3BLWjzAP7ryX6qq3rwhzS1Jpbtnb3HgMlXWVPsNwUsf8ARd8pB5FzmDzYuj4HRdPCJvd3f4Kqjuy7rrmAQBAEAQBAEAQBAfNftR2WYZodosbdgHYVOV7Rk/dy2/C4kHo4cAs4Syu4RAADgDl0I+RyWzJ5o+1r2e2pZZMn0NXc4HeLgeY/deD8d8G/ay4tHyPl0fQzjLkyeSvNstuLohcyHJoSapqdj/GxjvNoKsjUlHytoiyI7tjwH/BYPIW+is/d1v8AdjKjlzbKiZI4CMAOAcM3cOWa914FKnicHeaTlFu7tr2KW7SH8JHrgZ8F3I0oXsope4nkeoi2+TQOIIaBcedkjUpybUHdrR25Mxvc2uN9Va31MkeSy4so1DV0boohM3C+7XsyuDYkHReKxs8R4PXaw8vYnqk+RikpGyumFNABEzHI4iOFg1fK7Jo+OZOgAzXFoU63iGK9p6vfsix2hGxet3NlClpooRmWtu4+9I44pH+ry4+q9/GKilFcjWOksgEAQBAEAQBAEAQGupgbIxzHtDmOBa5pFwWkWII5WQHxmswbPrjQPk+7c0SU7nHMMcT9y5x1ILSAeItxV0J8mZxZ0Z+AF8eoA1v+gUYx0Y0ZqvbK073+3cmW+h3B11XyeVr6FyPQWJkggCEmSgI9XTB4HAjQ8v8AZdTwzxOrgaueGqe66/2Vyjm1IDqCQnCcIbxI1t5L01X9UUeE3TTz7K+y7leSTMV4DZGg5NDLN5dfVXfpqUZ4abveTld9dg1aR4v/AHdekabexN0YDr+EF3l+61sRi6GHV6skvfr8CL9DXV7RioY3zVLgC+1mDNxtoAOPmvFeIVqni2JUKKtGOz+rZlF5dTp/ZhSurP8A3OotniZSxjMRM0e885HaX4C/NehwOAp4SGWO/N9SqUm2fR1vGIQBAEAQBAEAQBAEAQHx7eyHtduSkgEQ00QFxcYnXcPqrsOln1JSOjTVbGMGFpc7jlx6nkvL1/BcdjcQ5VpWhfRt307IzUkkS6WrD7i2Fw1HTmCuH4r4VUwEkm7xez6lsZOW5KAXILEjJQGLIQYQBCAgMSMDhYgEdQraVSVN5oSafYOKfIh1bKeJpdJ2cbRxcQAt6njcbV9iM5t9jFxit0cGXeWSbubMg7Th2zwWwt6gnxLZ/YU4e3jZ27J3kzHNfymzZW6ADzPWSGqqCDYu/lsuNGs/VV1vFHl4WHjkh836kqHMs32Ky32dh4xzzsPSz7/qvdUneCfZfQ1y+rMBAEAQBAEAQBAEAQBAfL9sQBm0awkjHIYXAE2JYImNBHMYg8eivpWMomq6v1LD3SH71vk5ef8A1Kl+w75hHznWXzwtuLqUNzhb3Vzo2wBocS6djS1nicBc4R1OS63hmH405xW+XQxqOx0IKuof4dn1X9XZt/7nBbC/TuJ6ox4sT081vs7OmPUz0w+j1ZH9OV3vJDio422drV8UkUX8C1j5cWDHO1ws22InBewzCzqeCUsPDPXqadkRxG9EY/8AT9oy/wA2qjgHEQx3d5YytDi4Gn5Kbl3k9PgZZZ9TdSbo0wcHyY6iQZ4pnF2fMN0Cwn4pXaywtFdErEqC5neYAAAAAOAGQ+C5sm27szM4wMzYAZknIZdVMYuTstxpzM/ZJEwQ1j4nYo5KyVzDYgEYIw4g8RiDsxyX0fA8T9vDiKzsaj3L2tsgIAgCAIAgCAIAgCAIDm7d2LFVRlkrQTY4XDJ7HWNnNeM2kXTXkStz5UyKsiaCYxVRm/eYQ2UWy70ZyPmFhRx2aF5m7Ww06c2lqjzR7y07ZCZi+EgBoEjHA565rlfqCNbE04U6MbrdmutHd6HZi3jpHC4qIrfn/dePlgcTHR02WZovmap97KJmtTETya7ET6BZw8Mxc9qbGdG6hoZK+opXinljp4Je3fJM0x9oWg9m1kTu8RisSSALXXpvB/C6uFk6lRrVWsUznmPp675WEBUt9tmzl8NTTsbKYWStfGXYXujfhJwG1sQwaG17rn+JYP8AdUcl7c//AEyg7Mp0W+lLpIZIXcWyRkEeoyXkang2Kj5Vf0L28rtI2O3yohpOD0DXE/ABYLwrGN2yDPHqRX73OflSUlRO4+05vZs9Sc7LdpeBVG/8s1FfFk3fJM6e7G7k9e6R20nARRuDRTQuIjc62IiRwzeBdvd0zzuu34dgMLSbcFdp2zP7dCK9KdNLNz19x9Nghaxoaxoa1oAa1oAAA0AAyAXZNY2IAgCAIAgCAIAgCAIAgCAo0DMJkZ7sj2+mK4+RXJgrXj0bXzO/KWZRl1SPU0QcO8A4dQD9Vbmd9zBxT3RAfsGlce9Twn/8mfspTd9zF0oW2Ju627FMZ+2ZTwsbFkwtjaLycXacPr5KcPKVWbm3otF3f9FOLUKNNQSWZ6vsv7Lyt85YQBAYIQFDp6cDHG4B3ZyPbmAcr3ac+llyaKcFKHRv+jv1FGWWdt0jaKdgzDGjqGi/0VrlpqytQT2RqNaOzLxfiAOZ0aPUqp1/Y4luyXc2FRvPKi07ubO7CENPjcS9/wCZ2o9Mh6LewtHhU7Pd6v1ONjK/GqtrZaL0R1FsGqEAQBAEAQBAEAQBAEAQBAVLbcPZ1JPszAEH/iNFiPUYT8Vza0eHW7S+qOzhJ8ShbnH6M0qbFhrEbpHiKPxO1PuM4uPXkFXL258OO/Pt/wByMs8acOJLbl3ZcaSnbGxrGCzWiw/vmunCChFRRw6k3OTlLdm5ZGAQBAEBUN6IexmE1vu5AGyH3XjwuPQjL0XNxK4VVVLaPf1O1gJ8alwm9Y6ruuhHfM0C5cLc75KHKNszasW5JvRImbv7OMr2zPbhiZnG0jxO4PI5Dh8VOGp8Vqo1aPJff8FGMxHDi6UXdvd9O35LWukccIAgCAIAgCAIAgCAIAgCAICHtahZNGWvH4gRkQRoQeaqr01ODTL8PWlSmpRKvRQlzg0vdyuMN/jZc+mm3luzsVZKKzJL5/ktWz9nshbhYNcyTm5x5k8V0KVGFJWicWtXnWlmmyUrSoIAgCAIDzJGHAhwBB1BFx8FDSasyVJxd0RI9kQNN2wxg9GN/ZVRw9KLuor4F0sVWkrOb+JNVxQ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AutoShape 4" descr="data:image/jpeg;base64,/9j/4AAQSkZJRgABAQAAAQABAAD/2wCEAAkGBxQSEhUUExQWFRUXFxYYGBcYGBgXHBwYGBUWGBcXHBUYHCggGB0lHBccITEhJSkrLi4uFx8zODMtNygtLisBCgoKDg0OGxAQGiwmHyQsLCwsLDAsLCwsLCwsLCwsLDQsLCwsLCwsLCwsLCwsLCwsLCwsLCwsLCwsLCwsLCwsLP/AABEIAKAAogMBEQACEQEDEQH/xAAbAAABBQEBAAAAAAAAAAAAAAADAQIEBQYAB//EAEMQAAIBAgQDBgMFBAkCBwAAAAECEQADBBIhMQVBUQYTImFxgTKRoUJSYtHwFJKxwQcVFiMzNIKy4XKiJENzg8LS4v/EABoBAAIDAQEAAAAAAAAAAAAAAAABAgMEBQb/xAAzEQACAQIEAggGAwEBAQEAAAAAAQIDEQQSITFBUQUTImFxgaHwFDKRscHRQuHxIzNSFf/aAAwDAQACEQMRAD8A2RNdOxxg1oCCx16D9eorFXnKVRUYO3Fvjry+jf0LIJZczEGKb9Ch9H0GrWfjd3BV5hO/G5SPMfofzqn4aor041brk919/wAE+sj8ziK65RmmCY05a8qjTqqtPqMt0r68dOL8RyWRZ76+/sMaIBcnXblVsJTUnChFab31fLmrd2/kRaWjm9xvdg/C3sf1/Kp/E1Kf/rDzXv8ALI9XGXyv377jm8KkE7xUIydetGcVZK+vP34vi9BvsQafEEmIYAgEgHcA710HFPcpUmtmEwVkOTJyqoknyqM5ZSUI5nv3kfivDgGgzMAzpMdCNtP1FTpVG1cszSoysvEiLauLs4I85/mDU+y+Auspy3Xv0Fy3T9tR6Cf5Cjs8gzUlshVwomWJY+entHSjM+AnWdrRSXv3wJKCBA0Hlp9KgVOV3dgRjUiZ8P3oJX9+IqOeO1y5Yeq45lF2GXMXOia+Y1MeQ2HqfrVqjbcI07ay9++SCYa1lGu/zjnE899+ZpSdyNSeZ6bBmeAT01qNiCV2kR8FtJ/R3Y/Mx/pqUiyq+C98vT7kvNUCsaTQAW3dEQdtfrHPlsKyVqU8/WQ309L8Ha6abT1XBlkJrLaXv3bkOFxR8IzN56/yFVyp1qmtWWWK5afZu31fgSzwXyq79+9jsTeIWGMsd/IaafT6mo4SjF1M9NWgtu963fnfXnZBVm1G0tWONzKwXlBnz3/KqVDrabrN63Vu69l+SWbI1BbW/YAYnKSu6zsfXkeVbHhVWjGquzOy1Xhx5oqVXI3HgMxAEBh8J+nlVmGqzcnTn8y9SNSKSUlswHeVstcqud3lKwri28QVIKkgjmKHBNWY1Np3R13EljLEk9TQoJKyCU3J3Y3vKdhXO7yiwXEe8ACSYABJPQDUmiwJ6kLiOJFtQ99Sc4m3Y2LD7zzy8joNNCTAxVKjm7I9P0Z0ZdptXl6Ibge0Ny53QFj47lxWgsQqJALTl032MaDTcVS1qdWrTySlFvb1228Px3nYEd0ln4irWyxETB8JEKBm0E6weU1fSqu9pM4GOwXZU6cdeP8An6JSY9SSIaRoRlJPXVRJX3Aq5VYX3Oc8FXSvl99/IJeuAoY1BUx8qtjumUQdprxX3FwT+Bf1zNElqOq+2/fAkZqjYruIzUJA2DNypKIswZrmRARu3P5/lWC3xFdxltHhzem/1+3Mub6uCa3ZCa9XTUfoZnIk47E5bvWBqPWZHyNczAUXUwllxenla3qjRWnlq3B3gGJKsNepirKVZ0YKFWL047+/zvpsRnFSd4v37+gPFYkABAZjc+ev5n51dhaUnUlVmrN7LjbT+iFSaSUEQzihOWRmOwkT8tzW3LwKb8R3fUZQuJ31GULgruLAnM621XLLMC2rk5FCgiScpM1mr1ureVLU6fR3R7xd3fS9tN29yJheKyVUvbLsYFsaMfEVENJUknZWymee00wxT/kvoa63Qk4xbg3pumtvHl9CemJkSPy9RHLWtySaujhSvF2Y6xFy9Ytt8LXJI65Ea4qnyLIJ8hFUYq8aZt6OSlXV+GovaGzcu3R/4Zbm0XDdKnUywIG2vnXNR7SjLq7tTyvuW/rz5llaw9sW2spooBDZZ56sC3Mkb84PKkVSbluUmOx1q7D6KIhJGdWWZUgIQyN6TpHtqjSnBXy3TOFiMThsRK3WZXHZ/cEGHhQopGgAAdDBMtKQQF5mXM+ulXK7ajKmYpRjCMqlOv8Ahsn3bngMfdO3pFaVCxhpvtq/NHYK54B7/wC40SjqSrS/6Py+yJXeVDKV5gT3qaiJyAtfqxRIthLePGXI4kcj0/Uz8+tY6uEmqvXUnZ8Vz92t9NVbW2NZZcklp79/gaL1tTMlun6j6n5USjiaqyNJc/d/RLXbMgTpxd739+HvkVmO4kFMtJLSQBrMDYfTnWipUo4Smszstl3vy4vcjTp1K8nlXiVQ4i4V3YkH7K5ZCgHUzGun8J5wOdDpSDpzk5pSfyx5crvmbpYB54xUXbi77/4PXirQoiTJDtlJHhMaAcyP4ipR6WpZaeZpN/Nvp+yL6OleVtuHeW3BQLwcMiMgJBzL4s85tQeWRlg+VcvF1o1KznCV+T9956XoynbDKE4rZ3Xf/asLj8MbPiBLWh8U6lPxTzTrOoiZI26OC6Rbap1fJnM6T6HSTq0PNflAu+ruWPNDuD46yveG6Jz6zlkZTHgIkl/hLbQviA6nj1k6k80Vve3kepwU6eGpZKj2tfld8O9rmTP2nDYZC1u2rw4dVBVj3jBSsZtUkBdANAKzxi5OyOlWrRhFzlw/XfxIPenUnclmMbSzFjHlJru06eSKjyPEVanWTc+Y268jzEEEaEEGQQeRmnKCkrMdGcoVFKLs0yRb4s8EP3jnXLlZLakfiZRnXnMTXOngpZrR2PQQ6Ygqf/S+bklp3f2I2LZrSpIUoZyJ4A4J0K6zKn7MmYneo9SqM1n1i+IljJ4ug1S7M1rbmu7b34ge9bUmROhY2FEz952t8/P61ZGhh5SspepnljMfCF5QtzeV+o1rpWYgfhynKTyK5fhnmpgTqCJirFGrSeVK64ameTw2JtOUskuKtdPvQR73h10JA033gRWtIwUvnXn6XYSxd0H650NBUfbZIF6o2IkZ79NIQI3qnYQM3qdgsMN2mKwLEBXBVgCD1qM4RmrSV0SjKUXdPUiYbCqoIZUYTI8AmOcnnVGHw6pxySeZcNNbcF3+JdWrOpLMtG99eJH4aitJdQ0LaiQDEqSd/UfIVzuh4QdOcrL5mbOkZTUoq72/JdcFxKWXuE5Ut92XY6ADujqdPwt9BVfS9FJwlFd35Ol0DXaU4yeisyd2b45+22WuLba0uZlQsQc24DARy095HKuPOGV2O/Sq9bFySsZuzw29h2NvEXFuygKHIAMswwEjcGPZhyNd3ByWKg1Nvs6eR5nHRlganYSebXuuny5rcddXUn8OQHXTNoZ8pOYn8tehOGR51slZKxzoVOs7Et3K7k2MwfhYROiwZnXQa+4j901CjBxktNo2fiTxE4yg9b3m2vC1v8NNwO2jJddrbXXQDLbWTM8yF13qdaUk0k7J8SijCLTbV3yIfGkFu66LoBl0OpUlVYrPkTHtVlGTlBNicFGrZe7/AOkNL2lWEKse0zmuAiCAR0Ov0NBXYaqIJhQJ3jwgjeCBGYTyNQdKD3SLI1ZxTtJ67hxeqZVYa97b9en68qDRRjZNvw/L9NPMKlyKRS7ttsJ3tIRAOIponYab9MVhhv0BYrcXx+2mgOc9F/8AttWWrjKVPS933GqlgqtTW1l3lXc7Q3m+EKnp4j8z+VYJ9JVH8qS9f0b4dG018zb9P2R7mOvMP8Rh6afQRWeWMrPeRpjg6Mdoj+9uF5zwIUQuZdgBOjanSs9GcqUbQbXHctlRhJ3kk/Ivuyqi9f7u7NxDauBlbUESunWjEYirOFpO+pfg8NSjUdluv0eo8B7PJftOczW8jG3aCGFUKq6m38Lak6HlFVU4Jxu+JZiK84VbRdkgOP7IW8RhQ1pFTF2swLc3dfjRzzDbgnaV5aVtw9TqZqSObiIddFqXtnnAunzHruCNCD5g6RXoItSV1scJxs7PcXvKkKwqXiDIJB6gkH5ik1fcaVtju9oFYQXKDVl62N18y9+v304ju8oMtkKLtAWFF6gnCk5eAq3KGSqNWyR/fvm+/wAAgu0rlNh/fUgsV5uUyywDF45bYlj6Abn0qurWhSV5f6WU6MqjtEz2Oxz3tCYX7o29z9quJXxk6umy5HYoYSNLXd8yKqiJ5beXzrLxsjUFVaLgEQ0hhUcUDNL2D1xXpbf+KCq6vymjCf8Ap5HrHAWuNh8ZZssFv+NrROwN21FtvQXFb5VOi7xKcbG1W/Mr+EcKxwvYQNfAeytm5jFzE94WtXrU6fEYtpvpInlVxkMF2uwwt46/AyK1x2UjZts0jqHJB9utSpYidJ9h+Q54aNSCc15lWl7YHQnbofT8v412cPi4VdNnyOTXwsqWu65hM1ajNY7NTCxL4Fh1v4lbbSFhzocudlAi2D7yY5LHOuJ0xj5UIZaTtLi+S/Z0+jcMpzU5ba27/wCiy7X8NsWLdtrYW3czkQJCumUszFW9N+uk1w+jekcRGr2pOUeN9db2OnjMJRlC9rPmUavXtk7nn8tNe7/hfcXNTIzqt6LT36B8HiMjhumb/Y0fWqa8M9Nx52+6Hh59XVU+V/sy84kzdykSc1lR11BDH5AGuThlHr5XtpN+qa/J2cZn+HgtdYJfS0vsigz12bnByvkVmPx3dgeE5jsDA9zrMVin0hTj8qbNtPByk9WUWfMxZjJPt7DoPKuTUqSqSzSOpCnGnHLE0PYjg63rjPcUm2mkhS0O2qEgA6CPPlpXPxlVwjaO7+xONWnGajUdrnpqYiwyqhu2iDq9tSYZjGgSSQu/hjWRXHyzTuk+5m9zp5buSseOY/BGzca2wIgkAGZjdd+cESORr0FOanFNGCMlJXW3DvBVMkOFAzX/ANHVmbt1+Soq+7NP8Fqms9Ea8Gu02XR7XLZxDB+8sOsBXAD5kYA+NYO55Ry3kxUYScNmX1KSrLtLbkLi+1WGBNw3rj3DuyZ1c6DwyuUBdBpIFDnO97jjhoKOXK2BxFv9twQuIgVhme0o1IykgoW5s0HykjeJpRlll4iq080GrarbyMjZuzoYIMaHpp9a1J2d0cxq6sGt2wGys7DmCSNtfCTHKN5rV8bW2v8AYxSwlNa29S74R2ea6Q7FltzPm46DTRT136daqqdI1loma8P0XCfamrIuO0PBbdyyIK2u6Eq2wWOehERuDuDB12POUm3rxOrWoRlFcMuxkHDEMICzALnPcdwIIBe4cwXTbf00q2lTUJqT1tw2XocWpeTd5X7/AE0VuXMEC/4T7EfnXZj0k+MfUwPBrhL0O71ua/Ig/wAYq9dI0+Kfp+yDwcuDO77qG+U/wq2ONovj6FbwtRcDVLxO0y2V7xZCqCCY+K26neuMvnqS5tv6NNHoM8XCnHkkvrFpmdNs131KJ5zq5cTJ3bzOxZjqdf109K83ud1JJWQ2KCRK4dcRbim5nyczbClhHwsM3Q9NaqrQco6b+hdRqunfRNPc164jDOv+dxRXxCGvW1+L4pDEnXnM+lYupqp7R9+RclQ3UI/RGh4RwSyMN3ZVGtuc0AhhrsQ4Ak/iAG3KrrtGuMM0e1rcoOK9hnBLYdwy/cfQj0ubN7gepq2NZcTNPCPeDMzjuHXrP+LbdB94jw/vCR9asTT2M0qco7o3/YXBd3hQxGt1jc/0wFT6CfeqKrvI34WOWF+eonars2MUyOCVIhXy/Ebckwv4gSdehO+lQi7F0k7WXH3oZbHdh7SvNrEtaAGi3F2MkwZgspmOo8+Uuvk12omfqVCScJ2t715mm7EC6ltrToQq3GKv9khgDCzq3inWIg+UUpczQpXeiKziXZy4cUVthQry6sxgDXxiNSSDr6H5WxqLLqYqmHk6llxLzhXZm3ahrh71xGpEKD5Jrr5kk1CVVvYvpYaMNXqy2wz3CXzqFAaEgySvU/r+EmDtwLouXEouLYjvmgf4anT8TD7XoDt5ielXQjbU5WMxGd5I7Iqblg89/KpmEhX7ZA0j1NNMZHYmp3AYwNIB6imATuE+6PkKdwMktJGhiOTGlAglsbfyoGSFY0hlt2f49cwreHxWyZa3yPUj7refPnUZwUty2lWlTemx6Vw29bujv7RJDgA6ncciswGFZXdaM6cHGXaXEm0iYKzh0SSqqs7wAJ9YouJJILQM4HzoA6aQAcThw4gkggyrDdWGxH5cwSKadhSVxmGxBJyPo4EmNmG2dfLy3HyltcUJS4Pcqu1XFO6VUX4rh1HPuwRm9C3wg+Z6VOnG7uZ8VUywyrdhFsBlBWMpAI9CNKtucK4C7hqLjuV+Iw1Ayvu4aKkmAM4amBXXeJICdCwH2hAHtJ1q1U29ROaTsPHELf4v3f8Amjq2LrImYVulRNQ4a0gHqKBhhSGPFAFv2e402FuSJNtozp1/EPxD67VCccxdSqum+49StXQ6hlIKsAQRzB1BrLtodVNPVDLFgqznMzZ2zAHZfCFyjy0n3NDYkrNhqBnUAR8LbcZ87ZpclNIhCBCnzBmm2uBGKet2SKRIBisPnG+VgZVhurdfMciOY0pp2FKNzz3i2Id8Q7XVyuGCFQZAVdgD0M5v9daoJZVY5VaTlNtmj7JYvMjWjuhlf+ljt7NPsRQ0Yaqs7lxct1GxURb9ihEkyHdwpNMaZW8ZwTtacJEkbQZOo0EcyJHvU42T1B7GW/qu6CR3TzAJAE+Q229K054lLhIZ/VOJ+4/7p/KjOuZZZf8Ay/qUxNUGsVTQAUGojCA0wuPBpAXvZLhAxN6H1toAzjrrCr6Egz6GoVJZUaKFLrJa7HpmHsBBC6CSQNgJ1gAbCsrdzppWC0DOoA6gDqAOoAEMQucpPiADEeR50WdrizK9uJkO3WEC3Ld0aZgUbzK6qfWCR7Cr6L4GLFw1UkVnZ7Gd3iLZ5Mcjej6D/uymrjnVY3iegEClYxiFRSsNMBciiw7jDaEetBIIuFpjHfslAHh1TNIgNAgtt6AChqiSHg0Ab3+jJR3d9ufeIvsLYYfVzVFbgdDB7S8TY3rQdSrCQwII8iINUrc1tXVmdaQKAo2AAHoNKLjSsPoA6gDqAA4xiLbkGCEYg+YUnb2oW4nsx6AGGgSQNecbxPTWga11M729/wAup5i4I/dYH6VbR+YzYv5DEWxzmI/X/NaDms9Jw2I7y2j/AHlVvmKlY5z0dhXNJoBjKc05tI2jn1mkSQRWFBK5PtMJoARhdnTu45Tn2pD0PA2qRqFpgcGoAerUWALmpDNV2B40li69u4Qq3csMdg6yBJ5AgxPkKqqxuro1YWqoPK+J6G2LC3AjQoYAoxOjHXMvSRoQOYJ6Gs9tDoZtbHXLxW6FbRXXw6R41JLCecrBA/CaLaBmtKxImkSFoAFiLwRSTrsABuSdAo8yTHvQlcTdlcj49iyi3s1wZSAZhdBcb0CkiepFNcyM3pbixcVcBOSQFEG4ZgAbqk9TG3T1FCQSd9DEdteOLeZbdsyiEkt1faB5Drznyq+nDLqzDiaym8q2M6l79e1WmU9C7NknCWWHiGUiMpWIZhox8LaenvUkzHUhqyWzz7GIOhB6EcqZUcoJqLGFSzQNE3D2I1pDJPeUDMD/AGAtd5rduZPu+HMf9caD2nzFK5b1jI3EewC72LxH4bgzf96wR7g07jVR8TLYvgeItXAjWmLEEjIC8jr4dveKZNTQJ+GX13s3R/7b/lTC65grNh3bIqMz75QpmOsRMedIeZFld7OYoLmNliOYGVj+6DNAs8Tff0XX8AtjuMZZVL3eOQ11APCSIHiEpHmANaj1sFLK3qOVOTWZbG5xfZHCm9bW3bRQ1u6wKiNZtZSrDVY3BFW2RBTad0BxnYy8R4L5JU5lDZZMbjOE0kGJIPnNV9TE0fGVGQxg8T4gtkuyqxMza1A0XUMpJOgKsR6VU8PyZojj1/KJn+CLi8bec2wkWgZUjRW27sMfhukSJYGI2g1GlBzvdWNGMqxoqLhK8nr3JczS8L7LvccuGuop+I3IV2I2QQsqiydtydOZOjqo8jm/FVOZpMJ2ZspByrI5gCep8R1nzmppJFDk3ueQHsPndrhvZlZnbIFyEZmJAFw5hpP3dfKq29Q617F5wrsfhbYBa2Xbf+8bNr6ABT8qLkXNs1ds6aent0oEVPGOH+IXUBLGFcDUZQDDRyg/QnpUkyEloRLY8qCBJW3QMPaFIaCZf1NIZVvdAOzeuUkfMUWYJo59VkHQ8x59DSGDsW1UQBGuvn5k8z50APy70ActuJjnuTufU0ASBaPQmkBke0vZ4u7XWtkicyukhk0AOo1Go32rHiFVUnOGq4rf0N+GqU3FQlo+D/si8M4jicNlWziHBCXMpMRqyR4YgDaYiYrNHGTSdtFppvb6mqWGi99Xz/wk/wBpuKnfGD0Cfzqz4/x9P0Q+E8PU7iHaTiRP93iWyxrJ8Q11KgCDprRRxr/nJ+liUsJFyVlpx38wT8QvpP7LfZC0FzLQSdmMalz16b7CksTKmtXx7r+p0ukaFGWXJZtL04bCW+N48Zs+MO3hhnENyJltR5UpY2Ttlb9P0c1YaK+a3vzI39d40EF+IHKDJGZhI5iTc0qXxU2rRjL6/wBC6iKd24+/M3HDsWi2bWdwG7tD4jrqN9a6Kucl7kv9vTlLf9Kk/XapWFdDhxEx4U/eYL/DMadhZkDvKzmbjTtCiQoj8MnMZ5n+VOxFyuMFklhBgCZHXpr5UCRJFk0rjsSbFqNzSYyVkpDM5avfOrioRrKE5sgnmRofmINRsNMJbRQIE+pYk/M0rErsg4yyWQi3cdH5NM6jqOYPOiwszuZK/wAWxKkq1xgymCNND6ga/wDNFkWEc8TvHe9dP+tvzp2QyLdvndmJ8yxP1JosIk2rK2wneZrbFebEAgwSRBjppoa42IhVzN2uvC52qSjGKT00OxUNbfuy7kIWlSxgDczMaCo4elNzTktL9w6rWSWXez5lWbp6mPUn+ddjqoL+K9+RyOsnxk/qCYDoP+TVlkRuyx4PZ+K5klZVMwAPi3iNyfEo061gx0JzsocDfgkknJonYtgVZSraqfsxA08UnTQkGsNLD1lNStxNk5RaceZN7P8AH7lo/s99iMpygz8J00J5qZkHlpy27ej1RxKlPLKz3NanmZPnSuVjrKMzxlXJG8mZnXTpFMZYhNvLSkRsFtW+dFySQaKQHUgHZzQBk0Y6wRMGJE6+lXlKHJeyqAWkgasYE+w2qIwD8TRSMzRJgep2FAxxxYoApuPWRd8S/GB+8Pu/lQOLsZe7doLTT9kOz4ugX7olJ/u0P2iD8bdROw8p6Vnq1LdlHSweFT/6T8jW3OHKS7SczCB0G5Aj1Mnr7Cs+ZnRyLVi4Lh6WwuksEVCd9BOgnzJ+dDk2NQSPJeLWe5vXbQ2R2A9JlR8iK3Qd4pnBrQyVJRXMhM9SKj1XhOBtYfCWu9gZQrEn77k/zaPasMm5S0O7ShGnTSfAsLnDUzo4C6ZgQRoVYQR6yB8qjm0LXBXTMv8A0gcMjLiFHS2/1yH/AOPuKvoS/iYMfRulNeYPshxpQRavnTZHJ26Ix6dD7GtDRymbxUjQaVAiOzEUDFDn1oARb5kiCI5nY6Tp1oAIH8/agB+akBlcp3rQUg71iRUQIl3DEedBK4ICkAuWgZR8e4dP94u/2gOfn60EovgbrsxiVuYWyUiAgUjoyiCKwVFaTuekoSUqaaJl5bhdMpAQSX6nSAAI85nypK1ibzXVth+KxC20Z3IVVEknpSSvohykoq7PHeLYvvr1y7EZ2LR5bD3gCt8Y5UkefqzzzcuZCIqRWex8JxdvFYdGADKQAynWGESpHUGPpWCScZHoKc41IJosKiWlP2wvKuDvZvtJlA/Ex8PyOvtU6S7aKMVJKjK/I8ysNrW44BuOynaOIsXj4dAjnlyCMflB9jyqLRFo2mWkIa1IYOd/P3oAfaEn50ASMlAGcQVeZx5QUhoF3UmgYosUrAd3XlQFwOJwIcdKQ7mcud9gbhuWYyMR3lttp5HTr1G3nyhOCnua8PiZUnoTT26aP8t4v/U0/wBk1T8P3m//APR0+XXx/ozfGeKXsUQbh8I1CjRQescz5mroQUdjHWxE6vzbFeLNTKBGsigYXh+Mu4ds1pyp59COhB0NKUVLRk6dWVN3iy7/ALa4uP8AyvXJ/wDqquoiavj6vcVHFeJ3sSQbzzGyjRRO5Cjn51ZGCjsZ6tedV9pgbFupFLJQSdKQG27JdoIy2L58rdxj10CMf4H2PI0miLRtCnlSED7ukAqpQMJFA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4" name="AutoShape 6" descr="data:image/jpeg;base64,/9j/4AAQSkZJRgABAQAAAQABAAD/2wCEAAkGBxQQEhUUERAUExUVFxQTFhQYGBgYGBQWFBQXFhgWFhYdHCogGhwnGxcVITEhJikrLi4uGB8zODMsNygtLiwBCgoKDg0OGxAQGywkICQvLCwsLCwsLCwsLCwsLCwsLCwsLCwsLCwsLCwvLCwsLCwsLCwsLCwsLCwsLCwsLCwsLP/AABEIAOMA3gMBEQACEQEDEQH/xAAbAAEAAgMBAQAAAAAAAAAAAAAABAUCAwYHAf/EAEoQAAICAQEFBAUIBgYIBwAAAAECAAMRBAUSITFBBhNRYSIycYGRFCNCUmJygqEHFTNzkqIkZIOTscFDU1Vjo9HT4hZEVLKzwvD/xAAaAQEAAwEBAQAAAAAAAAAAAAAAAQIDBQQG/8QAMxEAAgECBAIJBAICAwEAAAAAAAECAxEEEiExQVETIjJhcYGRsdEFoeHwUsEzQhQj8UP/2gAMAwEAAhEDEQA/APcYAgCAIAgCAIAgCAIAgHKdutvvpxXRpyBffvEPgHuakxv27p4FssiqDwy2cEKRMMRWVKGb0NqFF1Z5fU8+0636bUvZp3c21pVaS7sTqS7WhkuYn0gQuBn1TgjlOdTxc42nN3u3fw02PfPDQleEVslb77nsOydoJqaa7qjlLFDrngRkciOhB4EdCDOwcolwBAEAQBAEAQBAEAQBAEAQBAEAQBAEAQBAEAQBAEAQDzLXsdRtDUueVbV6ZPu1IHbH9pZYPwicf6hO9RR5L3OpgY2g5c/6Pr0gasr/AKzTDH9jac//ADLPM9aXg/dfg3TtU8V7f+k/sJr/AJPfZo3OFsLX6fwDHjfUPf8AODx3n8J08DWzQyPdex4MZSyzzLZ+53s9x4xAEAQBAEAQBAEAQBAEAQBAEAQBAEAQBAEAQBAEAQDzLs36YttPHvL9TYPute5X+XdnBxTvWkdnDq1KJt2p6Go0r45tbQT4CysuP5qlHvlYawkvP99SZaSi/Ij7f0JbDKxR1IdLF9at15MP+R4EEg8DKQqSpzzRNJwVSOVnU9kO1I1eabwK9UgyyD1bVGB3tOea8Rleak4PAgnu0a0asbx/8ONVoypStI6ebGQgCAIAgCAIAgCAIAgCAIAgCAIAgCAIAgCAIAgFT2q2qNJpbbfpBSta/Xtf0a0HmWIEhtRV2Sk5OyOQ7N6XudPWnPdVVz47oAyZ845Zm5czuqOVJcjDtSp+TO4BJpKagAcyaHFuB7QpHvmlHt256euhnV7N+WvoWFqB14cQeIPiDMmjVM5/aezycMrGuxDv12L61bjky/4EHgQSDkGTTqSpSzRFSEakcsjveyG2zrNOHcBbUY1XKOQsTGSPssCrDyYT6GnUU4qS4nDnBwk4vgXcuUEAQBAEAQBAEAQBAEAQBAEAQBAEAQBAEAQBAPM+020fl2s3VOaNKxRfCzUYK2P7EBNY+0bPATl/UK//AMl5nRwNH/6PyLXTJhQJzke5mxlBGCMg8CPEGCCq7LsRR3Tetp2bTHJySKjitj5tX3bfimtbtZuevr+TOl2bctP3yLG+kMJkzVMi9jtT8n19lJ4LqUDr+9o4MPa1ZB9lRnU+nVOq4ctTn46HWU+Z6DOieAQBAEAQBAEAQBAEAQBAEAQBAEAQBAEAQBAKDtvtdtLpWNZxdYRRT5WWZG9jqFUM58kMpUqKnByfAvTg5yUVxOQ2Ds8VoqqOCgAZ4k+ZPUnmTPnG3JuT3Z3bKKUVwLtmA5kCWKm9NKxQuMYH+U1VGTg58DN1YqeUo9H6GsvXGBZXReD4uN+l/gtdPxkS1pp8rr+/kR0m14FtMjQoe0emf0bKSFtrZbamPIWJyDfZIyp8mM0o1XSqKfr4EVKaqQcTv+z+101lCXV5AYHeU863U7r1t9pWBB9k+gTTV0cNpp2ZYySBAEAQBAEAQBAEAQBAEAQBAEAQBAEAQBAPO+2up7/X11D1dNXvnw72/gPetan3Wzm/UaloqHPU6GAhq58iZpEwonMR72ZXUhxg+2SnYG1HIG6CceGeEnNK1r6FXFN3KjV5XWads8Gq1FZ9uanX8leXj/ja71/ZR9teZbTI0NWpq3hiGSmVGwtofq/VekcafUsq2+Fd3Ba7vY3oo34D0M6GAr2/6peXweLG0b/9i8/k9OnVOaIAgCAIAgCAIAgCAIAgCAIAgCAIAgCAIB5Tsyz5Rdffz76+xgfFEPdVkf2aIffOFjJ5qz7tDs4WOWiu/U6MCec1PsA11qwJycjoPCS7EkLalLG3TMoJC2tv46K1FoyfLe3R75eDVpJ8v7RnJO6/eDLSlAxALbo8TIhFSlZuxM5NK6VzFh75V7lkVW2tAtqMGUFWBVgeoIwRK6p3RZWaszpOwWue7Rp3rbz1NZQzHm3cuUVm8ygUnzJn0VKeeClzOFVhkm48jopoUEAQBAEAQBAEAQBAEAQBAEAQBAEAQCs7Ta86bSai4c6qbXUeLKhKj3nAgHDdmdEKqkQckRU/hUD/ACnzTlmk5Pid+2VKPIuoIEAQBAEAQDC1cgiCSt/Rvt+lb9VpHsCWPd31aP6LNmta3RQeZBr3+HMWAjODjt4O/RJPgcnFW6VtHo89R5hAEAQBAEAQBAEAQBAEAQBAEAQD4zADJIAHMnkIBz2r7b6GskfKVsI4EUq9xB8D3YbBlJVIx7TSLRhKXZTZzXbXtlp9TpGpp7/eeygHe096AVi9GsyzV4xuKw98xq14ShJRkm7PijaFCcZpyTtckbIsV61ZGDKeTA5B984eVx0Z18ylqibBAgCAQNNo37xrLbWJ3mCVqxFaJnC5UY32IwSWzgk45TSUlayXyUUXe7Z8r2cUtDpdZuksbK3drFO9xBTeJNZBxwHo4J4csM6cbNf168woWd0ywmZcwqsDDIktWJKjbXZ2nVftaksxy3gCR7DzEmM5w1i7ESjGXaVyOvZwYxv2keButI+BfEv/AMis/wDZlOgpfxRiNitWc1Xaioj6l1qj3rvbre8GTHFV4/7eupEsNRlwJVO0do1erre88BdVW2PegQ/Embr6jUW6Ri8DDg2Sa+1uvT16dLb7O8p/zebL6lHjH7mbwD4SJlPb51/baCwedViWAe5tw/kZrHH0XvdeKMpYKqu8tdB230VpCm8UuTgJcrUknwXfADfhJnqhUhPstM886codpWOhVgRkHI8ZcofYAgCAIAgCAIBU7X7S6XSHF+oRXxnuwd+wj7NS5c+4SG0ldslJt2RzGv7c3W+jo9Luj/Xajh7CtCneb8TIfIzxVMfSjpHV/vE9dPBVJdrQpL9mWas51lz6njncfAqHHPClcJw6FgT5zwVMZWnxt4Htp4WlDhd95aafZSqMYAA6CeXKb5iSNCnhJsLs+aXQJUzMi7pfG9g8CVz6W7y3sHBPM4HhLuTaSfAoopNvmb7GIxgZ4/AeMhFjOQQIBzh2kj3W41J76q+ipdMp9HuWdEsewYwzFnfr6IrQ8MnPSjQh/wAZya13PDKtLp1FbEPZ+26U1NNK3Wte7Wpqa3LFA+9aVeveOFI3Au6uAVtU8d2Wr0YOgpRWyRFGrJVXGT3udfOWe8QDEk5GOXWSDKQBAPhWCT58nBBO7wHM+EnK2rkZraGl9Gp6StibkS/ZCuCCAQehGR8IsTmIFPZwVfsHsox0ptsqXnniiMFPvE3jia0dpeuvuYyw9GW8f6JJ02s/2jqseGaz+Zrz+c0/51bu9Cn/ABKPearRq14rr9SpHI5RviroVPwkLHVk+D8g8HRf/p0HZHtRZbY2m1e53oQ212qN1ba1ZVbeUk7rqXTPHB3sjHEDp4bEKtG/FbngxFB0n3Mj9pu1tvfNp9HuqayBdey7wViA3d1JkAsAQSx4DIGCc4picWqOi1ZbD4Z1dXoirot1zcf1lf7NzT4+HdTxL6hV5I9bwVPmyd8r2iPV1lR+/QCfirKPyl19Qnxiin/ChzZC1mn1l/C/W2leqV4pU+9AH929M546rLayNIYOkt7s+aDYFdQwqKueJwBxPiT1PmZ5JOUneTuemOWKtFWLOvSKvSRYXNwGJJB9gCAIBHSxt8gj0f8A9jjLWViSRKkCAcfXspG11mq0tLWOCUZ7LNygWKNx+7AUs7DBBON0HIznOOrSo1alFRbsvueXIukc4r4Jm0Oz9mnvGuv0KMyji9NjFh6O7vGkgByFz13sDgCcS8sLUVPJGenJopGcJTz2u1yOiqsDAMpyCAQfEEZBnIatoe1O5lIB9bHQ54fn4SXbgQr8T5IJNOp3sehLK3Ek2ry48+sqQZBiARngefnJTaVhZbn1CAQSMjw8ZMWk7tXIkm1oYmQSJAIe0dp16cA2NxbgiAFnsPgiD0mPsEvGDlsVlNR3IujS+1+9u+ZQA7mnBBPH6V7jgW8EU4Hi3DEyyJWWvf8ABEczd3p3fJhsTR/KNoFVOFq07lzzwbba+7HvFVv8M9v06Pal5Hlx8uzEor9m/P6mtmau6vVaixXHMd/Y1yNjkylLFyDwPEdJji24V23qnY1wqU6Kturl3sXafpdzeoruwSMepco+nUTz805r5jBOEoK2aOq9vH54mqnrllv7+BdzMuIAgCAIAgCAZ3Wlzk85ec3OWZlYRUVZGEoWEAQChrr1OlLLXWl9RZ2QFtx0DsXKE4IYAk4OAcY5zp0vqCjFRmtuRmoSWx91La3VL3b7umrPBiHNlhU8CEOAEJHDOCfDEmp9RVuovUjon3Lw39S7rQKAqjAAAA8ABgCcy9zXYgJtYG7ue5tDgkklQFFfECzfzggkYAHHjxAwZo6do5rr94FM/Wy2LGZFxAEAwsuVeLMoHiSBJSbF0iFdt3TJ6+qoX22J/wA5dUpvZMo6kFxRq/8AEWnPqM9n7uq2z81UiT0M+Oni0OljwH62sb9lor2+0+5Uvv3m3h/DHRpbyXuRnb2TMTRq7fXtr0y9RUO8s91lg3R/AfbF6cdlfx0+y+Rab3dvD9/olaDZVVBLIpLtwa1yXsbrgu3HHlyHQCVlUlLR7cuBaMFHYj7a2mKgEUF7bDu11LxexvqqPzJPADJJAEU6cqkssROpGms0jqOx2wjo6T3pBvubvbiOIDYACKfqqoCjx4nqZ3qVNU4KKONUqOpJyZU/pA2KeGtpUmypd25AONtAJbgBxLplmHiCw6jGWKoKtC3FbGuGrdFO/B7lJQKtVWFsAsRsMDnkeaujDip6hgQROHCcoPTRnXnFSWptGm1VP7K1NQnRL8pYOPLv0ByMfWQnxYzXNTlureHx+TK01s7+Pz+DM7UuX1tn3Hzrehh/NYp/KMkXtJff4Yzy/i/t8n0bZbro9UPwVnH8Nh/KOjX8l++Q6R/xZl+uP6rqf7v/ALpHR969Sek7mP1x/VdT/d/90dH3r1HSdzPh2z/VdUf7Mf5tiT0feiOk7mfP1y3/AKLVfwV/9SOjX8l9/gdI/wCLMf10/wDs/V/Cj/rR0a/kvv8AA6R/xf2+TOnatjEA6DVKCQN4nTYUHqQLycDyBPlDpr+S+/wSpv8Ai/t8n3tFRY1LtRbZXYiOybhX0yFyFYMrA5xzxkdIouKklJaConlvF6krZgTua+7JKbilSSWJUjIJY8SfMyk75nfctG2VWJMqSIAgFZpzvay49Eqpr/EzWOR/Caz75q9Ka8X/AEZrWb8iTrtCLgAXsXGf2djJnPiVIzKRllLyjchf+G6er6lvbqtT/h3uJfppd3ovgp0Ue/1fyZjs9putIb7xZ/8A3Ex00+ZPRR5H2vs7pFOV0enB8e6TPxxmHWqP/Z+o6KHJehPq06L6qKvsAH+Ezbb3LJJG3BixNzUwbeGCMdRGliTZIIK19RbqLTp9Gqs4x3tzZ7vTq3Itji7kZIQYz1KjjPVhsM6ur0RhXxCpacTqez3ZmrR5cFrb3GH1FmC7dd0YGET7KgDxyeM7EKcYK0VY5c5ym7yZdy5QGAeUavRfIdXZp8YrbN+n8O6c+nWPuOSMdFaucbH0cs+kWz9/z8nVwVXNHI917F9pLd4TxI9TN8kgQD4zADJ4CSSAcyAfYIEAQDdbpyqq2RhprOk4wUuZnGopSceRpmRoU2z7BprPk78EcsdO3Qg5Y0Z+svEgdV5eqZtJZ1nXn8/vEyi8jyvy+C5mJqIBE2ntBdOm8wLEndSteL2ueSIOpPwAyTgAmXhBzdl/4VnNRRr2NpGqQmwg22MbbSOW+2PRBxxVVCoD4KJNSSb02Wi/fuRCNlru9yfMy4gGtbgSVHMSbaXJCvkkYIx18YtoDZIIGZIBMgFNrNXZqLRpdJg2sMs54rRXyNtn/wBV5sfIEj0YfDus+7j8GNeuqS7zutg7Hr0dK1VZOMsztxexz61jnqxPuHIYAAncSSVkchtt3ZYySBAEApO1fZ5ddUAG7u2s79NuM7j4wQw+kjDgy9efAgEUqU41I5ZbF4TlCWaJwa699I4r1idw/IEnNVn7q3k3sOG8QJxKuEqUntdczrU8TCouT5F/RqFcZBEwubWJmmqVs7zbuBkec1pQjK+Z2MqkpRtZXNDLngeMyND6BAEA+rzGeXX2SVa+oe2hM15rwO7xnrjw856cQ6VlkPPQVS7zkKeU9AgGnV6VLkKWIHU8wfLiD5EHBB6S0ZOLuiHFNWZATRairhVqBYo5LepZgPAWqQT7WDHzl80Jbr0+CmWS2fqZsurbhvaevzAew+4EqB+cf9a5v7fJPXfIy0uzUqY2u7WWYINthGVU8woACovAZCgZxxzIlUcllWi5IKCWr1ZYTMuIAgHwKOeBnxkgzZcAcQc/l7ZLVkmQndsxJlSSt2jtuqjG8csxwqqCzOfqogBZj5AS0ISm7RVyJSjBXk7H2jZGu1nNRoqj9J8Pdj7NQ9FSRyLNw6r0nvpfT+NR+S+Tx1MatoLzZ2Owdh1aKvu6VPE7zux3ntc83dup/IAADAAE6cYqKstjntuTuyykkCAIAgCAYXUq6lXUMp4FWAII8wecA5jXdg9K2Tpw2jfoaDupnOeNB+bI/CD4ETKpQp1O0vk0hWnDss5i/VX6FxXrV3QTupev7G3jgYbPzbnh6DdeRbnOTXwc6esdV9zp0cVCppLRlzRqQ44GeVM9DRMu3MLuZzj0s+M1qdHZZd+JnDPd5vI0zIuIAgGtbMsRg8OvSTbS5JskEEDbOvNKDcAa1yK6kP07GzgH7IALE9FUmXpwzPXbiVnLKtNyToqWStVew2MFAZyAC7dWwOAyekiTTd0iYppWZulSTVqtOtqNW6hkdSjKeqsMEfCSm07oNJqzIGwNQxRqrSTbQ3dOx5uAM12/iQqT9reHSaVEr5lsylNu1nui0mRcQBANV+oVBxMXJSKbT3X7QYpo1G4DuvqWz3NeOBC442uPqqcDqyz10MHKprLRfdnmrYqNPSOr+x2nZ3svTossubbmGH1FmDY3kDjCL9lQB7+M68KcYK0VY5c5ym7ydy8lyogCAIAgCAIAgCAa9RQtilHVXVhhlYAhgehB4EQDi9Z2Fept7QXitOPzFoZ0B/3bg7yDyO8BwwBynkrYKnUd1o+49VLFzgrPVEHUHXaYZv0RdRxNmnbvgAPsYW0+5DPHPAVF2Wn9j1QxsH2lb7mGxdtfK2LVp8yAAlh52t1Kjog5ZPM56DJ8s4ZVZ78uX5PRGWbVbe5bzMsIAgCAUuyf6TadUeKAGvTDpuZ9O78ZHD7Kj6xm0+osnHj8eXuZw6zzenyXUxNBAEAptr/0e2vVDgvCi/8Ads3zdh+459y2Oek2p9aLh5r97zOfVal5MuZiaCAQdqVXsB3FlacDnfRnOeGMYdfOWjl/2TIebgQuxmwK9abvl1j32U2FGo9Sgow3q37teLqynBDlhvKwxwnWwtKi4KcVr362ObialVScJP8Ao9KpqVFCooVQMBQAAAOgA5Ce08hnAEAQBAEAQBAEAQBAEAQDnf0hahk2ffukqXC07w4FRfYtRIPQgOZSpLLFy5ItCOaSXec9sSpUQKoACgKAOQAGABPnE76s7zVtCxklRAEAp9uubSulQkG0FrWGQU06nD4I5M5IQfeYj1ZrT0674beP43M6mvUXH2LatAoAUAAAAAcgBwAAmbdzQykAQD7unGenLPnJs7XF1exrvpWxWRwGVgVYHkQRgg+6E2ndBq6sys7P3sA9FhJs05CZPOyojNVvvUEE/WR5pVS7S2fvxRnTf+r4F3XeQrLgYbnEarjBx5kyppyUuRqmRcrdBd8m2lS/JNSraZ/De42UsT5MLEHndOh9PqWk4c9f394HjxsLxU+Wh6JOqc0QBAEAQBAEAQBAEAQBAEA5r9Iq50Fvk1B+GorMzrf45eD9jSl24+KKPZXqz5yJ3Jbk+WKiAatVqFqRndgqIpZieiqMk/CSk27IhtJXZX7A07Ya+1cW3kOVPOusD5qr8KnJ+0z+M0qtXyrZfrf7wKU0+092W6LnPEDgTx646SkY342LyduBjKkiAIAgFNtwdw6ascqx3d/nQxGWP7tsPnoveeM2p9ZOHPbx/PwZz6rz+vh+C4BzMTQxqrCjAkt3JKrtVp2agsgzZWVtr/eVMLE/mUS9KeSopFKkc8HE9C2drFvqrtQ5WxEsU+TqGH+M+hOGSIAgCAIAgCAIAgCAIAgCAch+ky7+jV1Z43aihR7Km79vyqI988+Klloyfd76G+GjmqxRD0CYQTgo7LJMkqIBS7UPyi+vTDiibuov+6G+ZrP3nUt7KiOs2h1Yufkv7/e8zl1pZfNlyw8Djj8fKZGp9kEFdt/UNXT6BKu71VKRzBssVSR7AWPumlNJy17/AGKVG0tCxmZc2gpuHgd/PA9MTROGS3EpaefuNLHhwGfKZlzHG8uGXmMFTx58wZOz0BVbBc1F9K5JNODWT9Ohs7hz1K4KH7oJ9aa1NeuuO/j+6mdPTqPh7FxMTQwtTII8RDJJn6OdRnSmk89NbZRjwXPeVj+7dB7p38PPPSizi145ajR1M2MhAEAQBAEAQBAEAQBAEA897ZX99tCuv6Onq3j9/UNj4hK/+JOb9Rn1VDzPfgIauROrGAJzDoG7T2BWyV3h4TSlNQldq5nUi5RsnY06m9UDOxCqoZieiqOJ+Ale1LRbltlqVnZ2k92brARZqG75weahgBXWfDdrCKfMMesvVeuVbLT98ylNaXfHUt0A6nHA+fHoJSKXEvK/AxlSTmNo6/vNoaenBKVd5azdO93N1Fz4hXLY81M3jFqk589P7Zk5J1FDlqdMTiYGp8R8jI6yQbkpJUtwwvPxl4024uXIo5pSUeZrmZcqtu6ZvQvqUtbQSwUc7a2x3tXtIAI+0iTWm1rF7P34P94GdRPtLdFls65L1R0cFLAGV+hUjIMhQ6+WWhLn1cy1Nti4JAOcHn4yslZtFk7q5G7K29ztC6rpqKVuXw36G3H95Wyv+DynT+nz6jjy/s8GOj1lI7mdA8IgCAIAgCAIAgCAIAgCAeXM+/rtY/jfu+6quuvH8p+M4mPk3WtySOvglalfmy+WeU3PsAqO0Y7wVafpfYFf90gNlgPkwXc/HNaWl5cvfgZ1NbR5lvMjQQCv21tHuEyFLuxCIi8WsdjhUUeJPCXhBzkoxIlNQjmZlreyVtWhrZALNXXYdXaF/wBM9i7ttSk88V4VM4z3SZnZnhk6PRLy8TkwrtVekf6jTsna6XIGVsg9eWCOBBHMEHgQeIInEknF5ZbnYVpK62LMGQQfYAgCAUbf0K0n/wAtc2T4ae5zz/dux4+DnPJuG3+SPevuvlexl2H3P7P8l5MTUrNsuaGq1agk6Z+8cDm1LKUuGOuEZmA8UWerCVMlRX2ehhiYZ6b7tT0OtwwBUgggEEcQQeIIM7ZyDKAIAgCAIAgCAIAgCAIB5URuazVr4ahz/eIlg/J5w8erV/JHYwTvR9ToKjkCeY3M4IKq30tbX/u9PaT7bbKwv5Vv8JqtKb72Zv8AyLwLYqRzHPl5zNprc0umfCZANPYzQ/KrjrnGa13q9IPEerZf+Liqn6oJHB52cHQ6OOZ7s5eKq55ZVsvc7iew8py3aHsal7Ndp3+T6g8SwGa7TjHz1eRk8vSGG4DiRwmNahCqusvPia0q06T6vocvTtC3T2CjV191YfVGcpaBzamz6Y8RwYdQOE49fDTo6vVczq0a8Kui0fIvKrQwyJgamcEGfctu72PR8Zfo5Zc1tCueObLfU0X0rYrI6hlYFWUjIYEYII8JVNp3RZpNWZVbItamw6W1i2FL0WMcmykEAqx6vWSAT1BQ8ycazSks68/H8mcHleV+Xh+C4IzzmJobewOr3BbomPHTFTV56azPdj8BV6/Yq+M7uFq9JTTe60ZyMRT6OduB109BgIAgCAIAgCAIAgCAIB5p2lq7vad2Bwsq0934vTqP5VJOT9Sj1oy/f3U6f0+XVki10/qieA9jNkEFRsf523UX9CwoQ+KafIY/3rWj3Caz0io+fr+LGcNW5eXp+S7tvLAAn1RgSJ1JTST4FowjFtriUe3C15TR1EizUkoSOddQ/bWZ6bqZwfrMg6zXC0nUqLktWZ4ipkpvm9j0bT0rWqoihVUBVUcAFUYAA8MTuHHNkAQCFtfZVWrqNV9YdDxweBUjkysOKsOjDBENX0Y2PPtdpLtmWqtrm3TuwSvUHG8rHlVfjhvHo4wG5YBxnkYrB5OvT24rkdTD4rP1J78y6RwRkTwnrN3fNu7ufR8JfpJZct9CmSObNbU1yhYrNv6RrK9+sfO0nvqvNlBymfB1LIfJppSkk7PZ6P8Ae4pUi2rrdE3Ralbq0sQ5V1V1PkwyJWUXFtMtF3V0Qxf3Ov0tg5OW0z/duGV/4iVj3nxnswE7VHHn/R5sZC9NS5Hok65yxAEAQBAEAQBAEAQBAPO+07d5tNgPoaehT7WsubHwIPvnK+pNXivE6OAWkn4FiowJzz2lXtvWNwooOL7gQG/1KcnvYfZzgDqxUcska04rtS2X37ik5Psrd/tydo9MlFaVoMIihVHkBjiep85SUnJ3ZaMUlZGnaG0UqRmZgAoLEnkABkmV1bsi22rLPsJshlVtXepF2oA3VPOmjmlfkx9dvMgfRE72HoqlC3HicavV6Sd+HA6ybmIgCAIBG2loU1FT1WrvJYpVh4g+B6HqD0MA8zay3Z9g0+qJ54pvPBNQvTjyFuPWTgcgkcJxMVhZU25RXV9jr4fERqK0t/ct6NcG5zyJnpaJYbPKSQfYIKnYHod/T0qufd+5aBcuPId4V/DNautpc17aGdPS65P8kbabb9+mUczqtNj8Nquf5VY+6XwWtdefsVxf+F+XueozunHEAQBAEAQBAEAQBAEA8r2Zqe/uv1B/011jLxz83We6rI9qVqffOFjJ5qz7tDs4WGWku/Un7U2r3RWute9vsBNdWccBwNlh+hWOre4ZJAmcIZtXouf7xLTnbRbmGh0o0wZ7H7y6zBssxjeI5Ko+ii8QF9pOSSTFSpfRbLYmELavci6/a6opZ3CKObEgAe+ZK8nZGrsldkrs1sCzXOt2oRq9MhD11OCr6hhxV3Q8UqBwQpALEAnAHpdfCYTo+vPf2OXicVn6sNvc9InQPEIAgCAIAgGjW6Ou9DXbWliMMMjgMpHmDAOP2h2B3ctotQ1R59zbm2o+QJO+nxIH1Z5KuCpT4Wfcemni6kON13lENfbpbBVq6mocnCkneqtP+6tHBjz9E4bH0ROZWwtSlruuZ0KWJhV02fIvKtSrDnMLm1itsQpfbYCN2yupcdd+trMnHmrr/DLSmsiXiVjB5mzLsjpflOv7znXpFJz432ruqB5rWXJ/eLOh9OpaOo+OiPFjqmqgvFnpE6ZzxAEAQBAEAQBAEAQDFxkHBwccD4QDxjsw5r09VbDD1KKXXqtlQ3HU+YYGfOYhONaSfNneoNSpRa5EyvUV6XebLNZa3E+tba3HdRQBk4HAKBw4+ZkrPVajFENQpJyky90HY7Uape81WofTZ4rTUK2dR072x1Yb3iFGB4mdOngKaXX1f2OfUxs2+poi/wBk9jNLp3Fndm60HItuY2Mp8UB9Gs/dAnrp0oU1aKseWdSc+07nQzQoIAgCAIAgCAIAgEfX6GvUVtVdWtlbDDIwBBHsgHn20uzOp0RJ04fVUdFyDfUPq8T88o8c7/Dk3Oc3EYDM81PTuPfQxturU9Surr1WoO5RpbgxOC9tb1V1/acuASB4Lkn855qeAqyfW0R6J42ml1dWejdnNiroqFpVi5GWew+tZYxy7nwyenQYA4CdmMVFWWxyZScndlpLECAIAgCAIAgCAIAgCAef/pL2RTWh1NablzEBnVmXfxgAuoO6xwAMkE4GJnOjCp21cvCrOn2XYuOxewdPVWl61ZudTm1mZ3AJ4qrOSUXgPRXAkwpxgrRViJVJTd5O51EuVEAQBAEAQBAEAQBAEAQBAEAQBAEAQBAE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9096" name="Picture 8" descr="https://encrypted-tbn1.gstatic.com/images?q=tbn:ANd9GcSEpNSLTtanKxAJAPvT-_-dYWCxt3XQUF9StziloLSq_Io8Dn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438400"/>
            <a:ext cx="2819400" cy="2819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510588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Arthropods – lesson 5 </a:t>
            </a:r>
            <a:br>
              <a:rPr lang="en-US" b="1" dirty="0" smtClean="0"/>
            </a:br>
            <a:r>
              <a:rPr lang="en-US" b="1" dirty="0" smtClean="0"/>
              <a:t>Vocabulary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2133600"/>
            <a:ext cx="8686800" cy="4422775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Arthropod</a:t>
            </a:r>
            <a:r>
              <a:rPr lang="en-US" dirty="0" smtClean="0"/>
              <a:t> – an animal with jointed legs, a segmented body and hard outer covering. 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Exoskeleton</a:t>
            </a:r>
            <a:r>
              <a:rPr lang="en-US" dirty="0" smtClean="0"/>
              <a:t> – Hard outer covering of Arthropods. 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Molt</a:t>
            </a:r>
            <a:r>
              <a:rPr lang="en-US" dirty="0" smtClean="0"/>
              <a:t> – to shed the outer body covering. 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Thorax</a:t>
            </a:r>
            <a:r>
              <a:rPr lang="en-US" dirty="0" smtClean="0"/>
              <a:t> – middle part of an insect’s body where legs or wings (if any) are located.  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Abdomen</a:t>
            </a:r>
            <a:r>
              <a:rPr lang="en-US" dirty="0" smtClean="0"/>
              <a:t>- rear part of insect’s body where internal organs are located. 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Arthropods </a:t>
            </a:r>
            <a:endParaRPr lang="en-US" b="1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8385175" cy="4422775"/>
          </a:xfrm>
        </p:spPr>
        <p:txBody>
          <a:bodyPr/>
          <a:lstStyle/>
          <a:p>
            <a:r>
              <a:rPr lang="en-US" sz="40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</a:t>
            </a:r>
            <a:r>
              <a:rPr lang="en-US" b="1" u="sng" dirty="0" smtClean="0">
                <a:solidFill>
                  <a:srgbClr val="FF0000"/>
                </a:solidFill>
              </a:rPr>
              <a:t>rustaceans </a:t>
            </a:r>
            <a:r>
              <a:rPr lang="en-US" b="1" dirty="0" smtClean="0"/>
              <a:t>–  ex.  Lobster, Shrimp</a:t>
            </a:r>
            <a:endParaRPr lang="en-US" dirty="0" smtClean="0"/>
          </a:p>
          <a:p>
            <a:r>
              <a:rPr lang="en-US" sz="40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</a:t>
            </a:r>
            <a:r>
              <a:rPr lang="en-US" b="1" u="sng" dirty="0" smtClean="0">
                <a:solidFill>
                  <a:srgbClr val="FF0000"/>
                </a:solidFill>
              </a:rPr>
              <a:t>rachnids</a:t>
            </a:r>
            <a:r>
              <a:rPr lang="en-US" b="1" u="sng" dirty="0" smtClean="0"/>
              <a:t> </a:t>
            </a:r>
            <a:r>
              <a:rPr lang="en-US" b="1" dirty="0" smtClean="0"/>
              <a:t> - ex.  Spider, tick</a:t>
            </a:r>
          </a:p>
          <a:p>
            <a:r>
              <a:rPr lang="en-US" sz="40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</a:t>
            </a:r>
            <a:r>
              <a:rPr lang="en-US" b="1" u="sng" dirty="0" smtClean="0">
                <a:solidFill>
                  <a:srgbClr val="FF0000"/>
                </a:solidFill>
              </a:rPr>
              <a:t>nsects</a:t>
            </a:r>
            <a:r>
              <a:rPr lang="en-US" b="1" u="sng" dirty="0" smtClean="0"/>
              <a:t> </a:t>
            </a:r>
            <a:r>
              <a:rPr lang="en-US" b="1" dirty="0" smtClean="0"/>
              <a:t>–  ex. Beetles, Fly, Bee</a:t>
            </a:r>
          </a:p>
          <a:p>
            <a:r>
              <a:rPr lang="en-US" sz="4000" b="1" u="sng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</a:t>
            </a:r>
            <a:r>
              <a:rPr lang="en-US" b="1" u="sng" dirty="0" err="1" smtClean="0">
                <a:solidFill>
                  <a:srgbClr val="FF0000"/>
                </a:solidFill>
              </a:rPr>
              <a:t>hilopod</a:t>
            </a:r>
            <a:r>
              <a:rPr lang="en-US" b="1" dirty="0" smtClean="0"/>
              <a:t> –  ex. Centipede </a:t>
            </a:r>
          </a:p>
          <a:p>
            <a:r>
              <a:rPr lang="en-US" sz="40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</a:t>
            </a:r>
            <a:r>
              <a:rPr lang="en-US" b="1" u="sng" dirty="0" smtClean="0">
                <a:solidFill>
                  <a:srgbClr val="FF0000"/>
                </a:solidFill>
              </a:rPr>
              <a:t>iplopod</a:t>
            </a:r>
            <a:r>
              <a:rPr lang="en-US" b="1" dirty="0" smtClean="0"/>
              <a:t> -  ex.  Millipede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10588" cy="1325563"/>
          </a:xfrm>
        </p:spPr>
        <p:txBody>
          <a:bodyPr/>
          <a:lstStyle/>
          <a:p>
            <a:r>
              <a:rPr lang="en-US" b="1" dirty="0" smtClean="0"/>
              <a:t>5 Groups of Arthropods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4267200" cy="4953000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Cool </a:t>
            </a:r>
            <a:r>
              <a:rPr lang="en-US" sz="3200" dirty="0" smtClean="0"/>
              <a:t> 	Crustaceans</a:t>
            </a:r>
          </a:p>
          <a:p>
            <a:pPr>
              <a:buNone/>
            </a:pPr>
            <a:r>
              <a:rPr lang="en-US" sz="3200" dirty="0" smtClean="0"/>
              <a:t> </a:t>
            </a:r>
          </a:p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Apes </a:t>
            </a:r>
            <a:r>
              <a:rPr lang="en-US" sz="3200" dirty="0" smtClean="0"/>
              <a:t>	Arachnids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In</a:t>
            </a:r>
            <a:r>
              <a:rPr lang="en-US" sz="3200" dirty="0" smtClean="0"/>
              <a:t> 		Insects 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Canada </a:t>
            </a:r>
            <a:r>
              <a:rPr lang="en-US" sz="3200" dirty="0" smtClean="0"/>
              <a:t>	</a:t>
            </a:r>
            <a:r>
              <a:rPr lang="en-US" sz="3200" dirty="0" err="1" smtClean="0"/>
              <a:t>Chilopods</a:t>
            </a:r>
            <a:r>
              <a:rPr lang="en-US" sz="3200" dirty="0" smtClean="0"/>
              <a:t> 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Dance </a:t>
            </a:r>
            <a:r>
              <a:rPr lang="en-US" sz="3200" dirty="0" smtClean="0"/>
              <a:t>	Diplopods</a:t>
            </a:r>
            <a:endParaRPr lang="en-US" sz="3200" dirty="0"/>
          </a:p>
        </p:txBody>
      </p:sp>
      <p:sp>
        <p:nvSpPr>
          <p:cNvPr id="6146" name="AutoShape 2" descr="data:image/jpeg;base64,/9j/4AAQSkZJRgABAQAAAQABAAD/2wCEAAkGBxQTEhUUExQWFhUXGBgbGRgYGBwcHxwcHxsYHBoYHBoeHyggHholHBwZITEhJSkrLi4uGh8zODMtNygtLiwBCgoKDg0OGxAQGywkHyQsLCwsNCw0LCwsLCw0LCwsLCwsLCwsLCwsLCwsLCwsLCwsLCwsLCwsLCwsLCwsLCwsLP/AABEIALYBFQMBIgACEQEDEQH/xAAcAAADAAMBAQEAAAAAAAAAAAADBAUAAgYBBwj/xAA/EAABAgQEBAQEBAUDBAIDAAABAhEAAyExBBJBUQUiYXEGE4GRMqGx8ELB0eEUI1Jy8QdikhUWM4IkojRDc//EABoBAAMBAQEBAAAAAAAAAAAAAAABAgMEBQb/xAAtEQACAgEEAQIFAwUBAAAAAAAAAQIRAxIhMUEEE1EFYXGx8DKR0SJCoeHxFP/aAAwDAQACEQMRAD8A+GxkZGyRABiUwRCI2SIImJsuj2XLeGEJ0yv2jyWC1INLB+W36iJHYJGHPUV+W0bjCvrue36xvLWXIykC4Mb1LuOzQqY7NZKwkMX0t/jtB0HKKj120eBeUkAF3LO0ENe1rjT1hAbJnDoR139ItYTGnzAEg5SLEvvUVp60iKE7uLdSwo3oIYkpBFEl7PWzmrV+UUhHQy+I1qEpSLam+wP2d4PMxmZQCSA9crMW6e1on5XINMwDWIdqCCTE8wLhwbHu4t9YTY0hnE4lQLJcZQ97vo35wfh+GKhnUSSNCWHqDr1hOQp1vWrWD6fT94fweCYukgu+YOKOXD9L06xKKoJigcrhjX27t6Qoiez6k1YAPaoDw2rEoGZ1JN7F/T9hGmEkIICwHG37aGCwqwMmWtQSRlSNXoW1CnF4a8rKoHMMpd2I6NpAlyM6SebZiTbYDYx6FKfKEBg40tTf8oq6JpthMRJztlJF+U+zkX94AJqkBIIqS1dKs9fw2rvHq1FLrfYFjsLG52rrCyiQ7UsRTW/uHeFqK07FXySuWp8wJAoKvQWBoPveFsLw5CElgaAnMpie28FwOJSwGdJLBhV+46dG3hyQEqVRjcuPYl/eHYqObw/D0pzLzchcs36nYxucPLIYpIJoTVujb/tDmJlDMQUuMwBodjVmrbTeN5mHFA6mvQjcFt2IBf8AKHYqEE8PTLcuyafFQDq+pbX7IsMsGysxAflYsnNsNYcn5fMSl3LHlzFmbUbR6iVlFBlDuXp2rDsVEvHKUgBVVCgY3Dvd6/KBIUpXxJynQU9erQXEmWxVlV8ZqQGLtUZnoaENdoLMkHKqgc2oQBu+vX0hABXLDfEkUrvS/cdOsTsYgGxULEUFn2gqEmWUqKTmrUAK9SQRd/RoQxCzmIW7UOxP679HgAEtKszOzdtd+jiAKUnLS41D0J76dIaxE8FNFAB6127QrLxKMpcEnR7H52/SEhik4H+mMgU5YNnHSMiqFYuI3QI1QIMgRTJSNwKPSCJ6tGiIaldollG0sFrQYoIMeS4PKl7QqEatTrGJlH1+fq0HDCpFN20hlCQzOK0gY0l2IomEPYg9GgsuV6PB/wCCJGbrcAAdhWNjLLANlJ1FL0N4lLcpvY0QgKIcDlF2qb3I7bR7KDEqAoHA1Z+lRpGqEKeybBgKbPVvlrB8RLKpeVnURTUO7mmxpva0U+SUMSbcod3e5s7VPqYalLozZnFABpRy9YnByQSpqD4R+VhFCUWf4c29GHZr6+8K0VTC4XmSpxkCQzEjm7EdmuIaw+KABdACDrmd2NPzrCsqWpVFKLtQfvGs1QSwYgsGsW9InZj3QfDgLByKDPXNR3fQ/dIoJLEsxKQGBYU1t6sYmYZeSwBdnJoW1LCPMT5s1vLWEAB1Mkkl9HejdIXY+ilLxK1mgGRgQQ1dtjDAwsxSVDKSTmYW93Zg8LcF4ctJyypk1yKsoBTvplAO+sdTJ4LLlfzMVMUQHLKWWAL1U55+xpCkyoolcD8MqfNOa5dKXNg99zsPlE3xNwspWjyJxSiYFKIUkcpcZXJ5ntroN4Bx/wD1EJUUYJIJL85SC3RCW213rXTPCPB8TMCpmImfGQ2ckqF3ZLXL6bXtCSa3Y7i9kF4PhJgmIXOQmaM+XOM1yGDoIY731tDfF5flqOSqFH4UMGL1AFAAXB94pjxBhsOTKUoJQUsc6gGNSFDV+gBaOP4RxiZiJ6phDSUoUlCgDzsRWtqPXekNWxOlsVsLPSxLhWin0I63PvCqUeaJmZeUJIzaGlQp+v5Q3g8TmOQEEUfQ22AAfWFZChLQrougBNrDqwD09Yu7Jqg01PLQE1AcfVT9tN4i4mapUxCF8st1EnN8V2s21os4af5ucZSydd/Rg3vEvE8OSSSFhLAMNAakA0PvAA/5KAAkqYauS3q9X/aAYlSZeUVLvzCotSu0JzscrI9F3eg+E3Zr94nSseEk5c4SRUX9nholmkx2Y1BGlLObCJc8fEpwfvSKWJUVDlbQEu5YX9z9IWnyUuypdWoRT5aQkwaEsPKGZiCS3XXtraMEpVairApcuSkhqe5rDSEEDVnoD9I8CcxJJYn0r23iiRWbh0El+XRgNoyCzZB37s8ZAFsjhMGlS9zpHiBB5SfeKEby5QuLweWBtbaPcz21/wARi5jA6ttrbaEFhkotr7QaQhRAs5OkKpSSU1YJ0e777xSk06Ds32IVjSCeQxv/AJjUSiLQaVU/MwRMsn16QhhcMigJJoKNX7EBxCSqpcjSDGSQxvrf8tIOUtQgwt7H0TvKFATYO331aN0JINi8UUySkZtx9vACST9/n1hiF0Sfk4L/AK3jfJqHf70hoJf1jfyFkgBJUCBZJP8AiJbotI8RMIIUntoevw7CNStRs5FS7V7gPQ/tB0cHnKCmQQOoaj6O1HudNY2wIkysxnJKyDlSmwdy6nzDMA2jioiHJI3xYJ5P0oRSoE1011pZusEw0hZUAnllkmjUL3Po320OSJg8svlSxWQyA5FGA7tvQ3aBETM2ZIJlmrtTUdDeh/xEPKkd+P4a3+r+C/8A9YlyylGHR5hYPMVyVs51yf7WAjjuPTF4pWaZOmEZi6AnlelXe9NQW0josTOJSCEHNlAapqLgWcNUdrxIRJRWrEH4TQ3NO7VoKRnrado7MfgYpKpx+4x4dn4aQk/yiFCpUVBRpZhy/mbwpxfj+IVyYdKUpUPiMxGbuQpXKT1vS+uxwxD5qe6juzD9rQLINK9P12rCWbe+S5fCsUtotr6E7BeG/OKlTZ+ZanPKbnqoj6CkdLLlqSEhkhgzP/x2Dt9BEtCHWlLg8zPUNupxX9hF7gGMSVZFgZ0nkUbKrd9SwYDbS8axzXyed5Xwx4lcHa79xHE4ctygZhoKVNzAEqVKmijnW7f5vXpHacX41w+RiFnEmU5I5EZpjUGiUhh6N3ihI4VgsTL8yQQUl6pU467sehGkaKXdHmuPVnATcarMnI6c2j0L1NGgczEZVHMSwFwb9DSwFiG1vHVf9tBRJlZgwynMfiNxlCRQbHt6wMTwuYhREwcooDRQO9XpreGpJ8ClFrkkzp5WtS0qTlIqNaOxbfftAUmVm5ndwKj8wO0Nz8CUOQlJS2xq9NqkUs0DThypThDMOzUuA1B2iqoi7F8RLShfLfUftfaCTEomAKSQ9mJ13/OA4jhcxWVTAkgMc29bv3geFwi5a/5iWSBqRWorsRenWGIJi8EofE5e1NvmYHNwpSA6SKfEa/KwL7tFzLo9h9LCAfxFDRyNyLO4v0q8VYqOfxksJISopoPvTeMihiJkuWxDsp7FWl/rGQtg3OTDPDKUJanr2haUGHU/KGpCKAvejbQ6AMgMKb7e0bVTRmJ29baQzhpRCS5cAkAel/laGJSioh3LUoLPoPWE2JITQzDrSusNSCSa7R5icKlChc6NRwG2d/XvDkuQyUtlq5PQA6ECt4VlUbpU2naGk2BOnz6RMVLILn0Z6/dIakB3JqBT5wmqBOx6UHegrbeCykAqdT+v3WF8OHYCqlEfP8opzeJ4bCD+avNN0SkO3Uiw9YWorT7lDhXAVTCHIQlns5u1dBF/CYKRKWmWkled8ySMzgC6gA7A0DUcxxOF4txTFrSiSkypc1bJWtGW+rt8wG7QRH+n+JWtS8TispQWKk1oXBDukj/ixrESV8s0i6/SjpZvi3By0sSiWoOGDA/8RV31a0R5n+oknMESUZ1E05Czh9TZNHeup7bp8AYGWhRmFZylxzEE0PKQGAAoXvEPHIkD/wDGlIlpcjP+JQrbUJI99moIbhFHT4/j5s8qXHZtxzis2eWU2RLZUh2pqQ9z10ZtXSlJTYCpZiCQ2pHr30guV3KlhwLqJttb6Q5gcOiYldSpQAygUPetSOg+Uc7bbPp8eKOKCSFsCnnCQoFLkh2vVgXNDQOIc4uFApzJKM4BUxYVoXu9v8wGTwectBmplrKQTVnsa+lawLGzyohySAGF6AGx6gxLsvSnLZ8DWHxnl5AeaUdCC6akEXuBtvSFcfzrVlfKCAAzUZgPSsah10KgCBR9exAb3b1MbcNxa5azlAWSCMqg70LkA0JAr6CBD0qNtcjUnhc3y1KSjOEkJOV1EKIJHKPwm2arFIGtUJySDlNDQEMzmOw4Xx0YVHNKEx8pCiSGLKKDnFjRRcbHaOU4lipk+ZMnLIKlKdR2/QWEU0kvmRinOUna26f+hdyk8pqHqPygWJQUljcEZh9fWNlILsobaj0rGuJ1cM+223aEjSW55I8Oylla1rJUpSiyaAOqzsXNe0CTwPESVH+GmqTmLHmKbWcgMoONo7zgcnC4iWgrCpZlqAOVjmNGChd8oTWw9XjzGcOmJMwoZKCklKCC+UFtQ3zt0rHYsiPjMmBqTVcPo5WVxDi6T/5BNyty5pZ62BB9jD3DvG38xKOISFS1VAWRyglwSxDgdXMOcMJUhswcPQuxFiCI0mTUzCJawCk8pS1D1INu8XSfKMla4YPjnEJUpaVyZonyiD5mRQVksygBVruA1A8HnTQtOaWQQbEF3GrGuneIfF/C2QA4PNLW/MPMVVOgY3t/mEfDOPUiYqVMFRmNSQEk36VJBH9x7QVsO99zo5Mj4lMXf8uw+xAsdJC0AKDuWrY9wzO1K0p1hvBzk+WnNQmocuSa1cPTrGmNwnmAAuzuwUzkPto/06Q0JiBlEJAVfpttWASZiFlxlc0NA56dRFJeFyuQ7NZyqz2exr6wsZAKnypZri71/X5xSJZPxuFLjKCB/sDjrSrVjyKmUWBygWGkZBRNnz5cth+v3eGeHJII2Vf0MLSJbw/hiSaWH0pV3htiRT8pjd3Z6VNm++8aTJ65ZqQwL0Fq29I3nyUpACRRq5juLP77GF5CHIJYh3DU19X/AHMZs0R7MR/tNfqd9qRZwGBzJcKAUBlO1egvp90jXD4XOVHMw2oK/l36Xg6AEpIQACAzChOvZ3N4lvtjrpE+agpcKBYvR6OR7APtB0YPKNHbQUfv96QvPmqKgQsmzmrda/0+0UuDYIzi5IEqWaqFAp6ipvc2s8Gtj0C0nhM6cDLl5kl0usAsmoqSA49Kx2fhnwdh5I8+dME9YqZq6gNs5LAb3vHL4jxavOJOAleaoUCgCUgu9APqTF3hHhebNIncRm+YS7SEsEf+wDBTNrTSsJ7clKm9t/sGV41ViFqlYDCKnJlOpUwLSiiT8SSR8Li9DDXl4iaywEYdS7hSytbG4CmyZin8ZdntCE/x/gpU4JlJXlSMqlS0pAU/xJc1KbVCa6RHxPi6bPXkwUhS3o8wDryhKSzsQHd+kS4yvZUNSj27HeNYdcmSkqnrmrUpSQ4SkZWDkJSBagdn5jo0RJoHIQaHMWeoajEC1Qam4I2q/wARwmKSQMYxmIBUUpr5aVCgVtRCjrCuBIJykMSaPSrWPQxzzuz6b4dGMcCku9waQF6uonZ46JPhRYleZMXK/tC0lYLtbQ19o5laSkVDKc6bFvrGSgoqBAD6P+erRKaO2ak906Ok8N8dmSyZPmrSFrDEGqVEZQHOiuV/7RuYk8QUkYhaScwzKSKM/MSVHKwfM/SgsBCJcqAdIJIdPV2aPcQOZIYZgli3QkVsyhb0EO2yVjip6l3+WdIrFfxY8taZOGaWcqiFJ8xSQco/pc19zeOek4b+UZhZqpZ6vu1/8Q9xrjC5/lBWV5UoS3AZwl2PeEpcheVxUEZg0EnYY46V7fILwbF5f5RIyqdnSFMa6EMX6vaME7KMgAADuoFwrrUO99dRQNWcVVSdXDEC1b9YocQlFgsvmKiGKnoAA2poXDudPU3oTjHXT7NZvENQhIR+JNWV0Oo9ISxCBmQwrMJyovUmiQX0FHJ3Me/w6hKMymXmdyAwFyXP21HhXgfHzKJmKkTJqSwRyOE/EFMrdTgFtANhGsIORweb5cMEag9z6TgJCZUpPlpLn4iwdanqxNSXub+0VMRhkrSZJ/lqcZgVEhaSEkkpdgK5a1pq8fOf+/Zofypa0pNFDKpTi71DBT69otcC8dSZ0xMkOVTGSCoF82heofT2gyY50eHHLC+TXxJiwmeoS0sEchKSHUBTMwZOj32roFE4lJSFuVAamhBsS1/3hvjuMOJkmeoJEyXOMtgG/lrSopfcpUlQf/fEHBYbPORLHxLBAFQCpiwPdgn1EPFNp0z0fL8CPo64qpLk2m4wlVDzBsxLnWtQWFTpE9eYTM75VfCVJd2BJY71asVZ8sBSkrdIQObMGy/+xH56wCfJBAJqzPT2FI7DwRPD41ZWVE2o7Gj6h+/19aMvFTCQnNd60e+lukJzsOArOyhXTT5XgE3EF9yLFrb/AH3hONj1UW0cUo6+ta+ldHpWNlYpDZmIdnOo0qYRlcyK1KjobbUswiWsslbqID36+m+8SrRTaZaWtCi7Ajq32O0exJweKUlLAPvVo8gsWxz0u3feDSVtW4B+L9Brt6RthEMQWHQddzBPMqpJGhFDW17WaGyUGCM5zByACx+vRno16xqnOkchUDZ7dm69I8wMpzQvYClBbX84b4hhqSikFzQqrcAO1yQ7l/0iSug+ExvIUlRJbMVDpTcfZMPpPK0ogulwyT7Gt9b6mPOD4UJBqllF2y1I0P7VgyVSyVGWAMruove+rBi7esJ7FJWQsfiFzphlSUFWX40gXUKHNplBpW/yi9wXg2MKSj+IKBNoqWi5H95qijA5dABtCuDxKJBXbOoksKXq5La6M5LUBi5wjjslElSkHPPLskJLUJZSiHCEAbl6GlnTb6RSS7GpYw3D0AzSEMCAQeapPwCtvetWiLxnxDPxXLJlrlSWymYsALKdQlmZw4q99Ik8PxS5k0zV884qYktQA0SkF8qeg+cWk4slQISACr4GuaUudR84ibjDd8nT43j5PJ2hsil4e8GyZksOQihzAgEg6JIIdyK5ulHjruFYE4WQBIypQVAleWpYkDmYUerV9LBjDTpcpZmS0lS8rAVdL5QHBNWU767A1jXHyysLAmZ0qDguO+lHBcMesc/qOTH6ajtRzvikqDT1LZIJRNUH5kqIYqYUCVEltiqOf4jw0pR5udMxyTMCQXQ5opQ/pJo+7DaPoUnhsxKKIzZ+Y1SQRZSS9CDYjZWkfOsdiJ+EnKSqTNGUkSZ0qYcxSGyJJBqAjR3LWEOP9So6/F8r0JfL9/8AglncpDv0vFLBYxCZaviC0sATWjkljYXt7GF1TEqKpgmpXMzFWRZGdVzmWksqpIp1NmhUyytVA2Y/+oa9YWlo9pZceVXeyDLxaU5VSwcwPxKANX1BBBgvEsEgIQtBKmBCmBBdzzF9LesAxchEpSBmO6no7G7bGNcdx2UmQmWWDKqoa1J+EGpAJD9nNmFF8DnkiorInt39DfC4WYQuYAOQMUvuC/oAC8UuIT3w6QOVJajGpqGBAZvXTWsctjOPSQUiWlZoylb0uxO9Gp3Map8UoTKKRKUSq4K2SNQaCpdrgUG9YtY5exw5fiHjtpuXD9vxFSVJSxUuYlCQA6i24oHIrao0e9olTuOy1AELIIcMUmtVEZWDAM1C0I4LheKxhSSSUCgWssE6slN2/tEXOH+D5YGWcecFxlVcC7gi3zaNo4Eluzzs3xbLKdwVIk8Nwk7GslSsslDKs13sWqqpqaB/SO4weHRLQlKEkISQkMDc5r01Y1hlQAYAgUADMOwjSVNd3CnSW1FW0LAEMdKe0bKujzJuUncnbPc5FjcDZoFLwhmrTlQVFKkrZIryKcsXDEpcDvDWGwpW5fKkXWoskPoXLP0jqeHjDYZBBmICmSpWZQBYmhUqwBFg4BcbvETmkvmXjwynulsfOuJEqCyhRmJzkzF25ySyVA8ztUg2JULiIyp+WYiYVlORSVOHd0qBAHXUdQI7nGYnD+etZUJhqQRLB1dgu4YOXscp2LSJnEMHMlIlhJE9S3SOSktBSsFWRCRUi3Mesc2NXJUe7m8qccD9SNfnsUPGHE5E4pnSB5iLLWhiGYH4blmLkWfo0TJSApPKp3DghiOnyg83BJUc8t0TX/8AImhrckWUN3rsREWVjFyZikzQlL3IokjWYnYi6k9TsI7I7bHzsqluGxJUFEZTYsAHJFLbnTXSFuHTETGJBOjkNzDf7+sWp6EKAzFJI+F6X+TW6R5MmAJCcoyvWoBH5EGKJAqQnKUjlzWIJB39HDwGdhAQUhIYsafK1b/5jVcxQVygEPRq/N3j04ioKhQavWupPcQlyN01sTJ/C1Crs70/xGQebiUqUdn0c39YyHYqObwjFQFa30pGLOeYaEj7r2guBl0UQxYUsz6jrtDeDQpwoh7Jo7Aa2FSz+8RY6PMHKUDlSBm1rao1/WL2AQlIU5yv+Jk0po9wPzgOAIU+oVctetgO8OYWWUcpSNSkJHwixcmnU9XifmWQpKlhZGYsyqkuWcg6lgT/AIi5wdBEjLRybkGz36mkb4/A50uFIDBnAYs2p9tBDGCUSnK5SEAJHsHcfi+7QSew4qmRsDwRKZh87KsJSwamc05lhzWjXYiKCZ1CCP5bHlSPwgMwHV67NChWVEqUmpJB92DvY3LRqlanCXAKjyjUCwruX3h0K+kaSUpzkpSQHTrc2ce0WOB4TzlrLgZElQ6mgAcvVzXoNIh4ZScyglzUZXDUIeo/S8dn4WwYCs9HUHYOwBqzfd442tU9z6iEo+P4qrZ1/kfxfFEyEkghCV1/mKchyor5qPZ6M9tY47ini6UpboVlX/WAWP8AcEuVex6EXi94pnYaaUYaeeb42FAwJAClCod3p/SY9wGBlyxkky0IergAO1+a5p1N40hGKVng5ZSc2Rzx7E4jlw8iaoUGeayEJVZTDYF9Sr1jeb4VmTR/8nFLzkURK5UDoxHMBu0dQuaLC/V/r7R6FEkCj722JEa3XCox03y7Pm8z/T7EZSUmWpjRJcFt7M42+cT8LwrHj4EzWllgyw1P6QSyqEWBvH1dc5KBmJYE5WarnfsxjaSsqbKGTd2bmfbcVdukHqMSx1xsfK8RwziKzzyppKaVSnWtD+L0dopcH8DYjEjzMQoyQaAKRzNvloEj5naO7Rj1qmEeRM2zPLADByxetWoKxQXMqyiz2oDtfS7+8GproreSpybRxcr/AE6kgEKmTFKZwaIYC5Ca7i7weR4Mw6FBWUhilgXVUFweY3e9rWEdhOyqKTUBN23PbeveJ+NlLAnLlIBWUclgczUSc1AxZoWqTDSluhabg3Y7OK9vam94nTJSnJCA7XBBoO3bUPEmXjJ6V/8AykzZGavmhjLDuxWoJWE6BwO7XjZWIUBlw+MlLSWYsl0u3xKysLmlI2WN9M59a7H0KWSEpQVLYG1PU6d+sdHgPDk1ZdTC1HenXaEPD/iRMhGXELlkA/ESlKlByAWOUGxLiHMPxQz0qMqeoyyRlKUZzmNSmhDMC3raMMkpw6OnHCEuxXFcSXLKpZkLKJZ5yoeUaKoEMXykvclSnMTePcSE5ebyjKWVJVmWAnlZTHMliQSXqCAwYiOmncLSgy5RSD5vmLmB+azZ3YOcznLR7NRzxviLHAGWmcPKkyZZAyVcElQIzEjmJFa3J7cqts93BkwxTlVaft9PqROKY1Ryolgla+UGtSA2rMlKSKaDWsUuE8FRIDkhUw/FM+oSNE/p6QTw/wALUkGfMHOscqSX8tBqEj/cdT26xUKeU13j0McFFHh+b5UvInfS4BHoWI03hTi2G81BSwzjmQTYK06MbHoYO32I2KqCz1frf8qRpRx2J4Fa0yZbhlBIzUc/YjPNbmIJ+7msFVMehgJSavQHt84YjaSpKgQWrfNdvp/mF1SgFKAZwWqXpsb9vaBq5V0ItUPWN50x2W4D0/b6QtmG6J2MlMoliH0EZDCkgqJ30IjIVDIeGxAYAhiQwOny2jzDKFirIRQAuQxcklq9hC0mY7JHe9qbNe8UMDhU5g9T/SPWpL11tsIzZaKWCJUSWUrYkVPYq+hB0ijJTkPMS1xd+r+rUiPjlktkJSkFg1Be3T84LhJygzllAiw72HV2godlPET1IVoyiBa4a2527mC/9SCQEscx/qAGlL6dYdStCkg0XUEN0oT+XoYhcclkKfKchrrUm6QdLfOFVl3SPUzksSCCoq32BDjoS59oUxGZlsoJAQVFdgksGem4DC/SNpc/lZ7ByBuBv0EKcNWVqUFaKzUJIUosXv8AhFuvUCLSoi7KXh+UvEpE5BSiuVXMBlIc0GiWsO0dl/HBDS0BSlnflB0zBSmCq7e0c34c8XDA+dhglOWac6F0ORSksXoXDgH1I2i+jFZc3n8ylIUMgy1IJCCl3JzFOrMF06cmS4SPYxTl5WNRb4/dgxg1LJClIWtXMtTBLmgByh2YMkBzvWCfwSpaiEmoOgDPoQNf36xqm2YjIrKBSyuV+UBwU5WVmBZlV1MaI4iqXlZiaEBVtb+sT6jrYX/ilqqioErtMSDT4k/N3aBYeeDMIDdSbdQ/5dI3lcalkBU2cQFMPJlhwm3OVEuCSXoBsHvFtGAkrk+YmaSA9SlOd2GVPLS1gQTUbRMcz/uM83ivH+MlzcK6XVzMCXIZz1aNOHS80kpcPUJIoaH5savDqpc0JYy8wIYF8qhQsCkm/wBtCnlpSlnyKBupLA3YVoPQvG0ZxfDOZxa5Qvh5eUhJqU111Bv7GnrDSp1Mz6Hqks9vvQQFakhRBY2BVnJ7BtdvcxrkPKkZGLAOLU21p3+kUTVDYn8uZQUxAaoINbhn+sBExq6Vo713INBvGmJYJuXsS1Cxq1f3tCPnlUy+zBqnue8WrMZ2Ex/GZKQvzTlVUZVAMRQ5gz8vVhYjSiX/AFDh5SFrVh5hSdcisr3Opaw9oW43wTELUryZstSDXyZyUqSLWLEgWYNHJ8S8P45x/Jlpag8pYSCL2KrO5sNY0UYsz1S9i5xHjmCS4wsiWpZF0ygB0NncFrBqXju/CeJlnDInziAUgkqJAAOpew+otHyT/tTiC/ilED/fNS3WmaLuC8HzlpQnFT1KloYJloJYNo5DCmwfrGebEpJbmuLK43sV/E3jBGIxCE4QLmTEpWlJQwDqyjMVnQAHQgveJMjhU9U1MzFnMUMmUhJzJF2Wo63d++sXJOElykNKSEpDNlAGamtXvcmrbwvKVmWUKVVTMWF2o1dOkRHTHhFyc5rd/wAFGYl0prWzuHNmHQuYWmSigDPU0c20+7PeCSpi0ghTABwCoClQwG5P19YNhyldHArQP0oKxqpKjFqnRJxE1zQbPcfdIGVi4HMCx7HXrr84qrQjm0ZvX1fpaF5eGCdHBc6+5N+nrFqRLiTVVFaHfrW8DykByTa+nv8AfyijOwrWS73J0etPYQhNLhj86aP994tOyGmuSfMQCxFGoalz1rrG02WzEE9NbfYjyYutnIo9hpb0JgUxZUan6js3WAASlkFq/frGQKY+lB0MewAQJSiGVsaFmt8ooYGeQXbM7/R39BE13YE0vWnpDOdIBKCaEM9HjJllWVi0kgE0FbNsB+8AkpBICg4J1oToS4rq7RPRibgmtX6dP2gsmeAaGo+e0KirO1kTZcoZCUp6Eig0vE/jWOulLZRlKswYMoEghxUW13iNi1JMxxzAgFiblvh/KGZMiZNRlUTTQlwBV+boGENIHJsyUjMXBGXoXSfnc3guCkkISiXUCwNzUkv6ktC8yUrDpGZwi2VhzFgam9NT3vG8jGFScwJBBYN71iifqO8Z4CJiCxAnISHZ61Jyn3p9iInCeKrQsJmPnSaFV3DMD2YNHbcJxHKHmBRNAwsX6s4GkTfF/htBleYgETQ1NCHLvRhqX6RltJaWdOPJLDNZIFFeLVlQCWoH/EHNc5FeYAF9RROjRnCs/nDywlSqgZg6XI/3WPW/SOR4DxcqmJlTSXPK9ATQsC4+JwBW+pF47HCcXUmUmWVGhKs2ZQ8s1YJy3Ua3cVZrtxZMbgz6TB5Mc2O4Lftex2XD8GmRIEmbNQjMGLZUOKPeqjpmvU+huD4mRhiuXIP8yYxzLFDzUSkOmzlrRK8DSUZSVhJzbsSHuqu+sPKwomBQloOeSojzJbKUfiZWVVyKUB6xyRcrdM4vIiozcZPvd9fsXMRxRAS5IYivSgLtWlR7xzMvxPKWc4DoLjMQ3V3V+Gl7VhqTwibNSRiqpIIoAklwzqyU+ps5uI+b+JFTMHOMmc8wEApWzOl2d7uwYkVf3O2LBDK6k3Zx5cjw8U0W8XiJs1Sp0mYQioCMqWNxYh9H7GIC+M4yUpw4AGocNQ0KgaWoDQw/4f4xJKkobIkDlS4D1qygS5I0vUxtxCSnEJWiUgKWlQALs7kW3YMH6mPYhjhFUkeZOc5b2J/99YgAhcqUtJDVSsHXZf5QrI8aTEKfyEuxAcmnQUiJPSZa1JXLXnGjklu42s4G8H4euRm/nonBDkZkPSlAxZ9aU9I19KJj6kixM8fT7iTIoaEhZy9AQsU6QpN8ZY2bQGWmtCEa2uokQkqWQhc1GbycxSlRet6NUinVvWGeGeHsXiwhSQJcs/CVlgb1AYnerNsYThBcgpTZvh8ZjZ5UmZjhKADnmNhsJST9REzF+SHzYufOP/8AOj/3Kmv/APWOlX4AyKBXiHL15A3S5rW7tFCX4OkISQUhUwVUVWo+YAPlGlgLRDnFcFqE3yfP8VhkBilBShROVUwp+eWtAatACqRqVH+1veoDDp9Y6TCT0TOIykICPJzEJSlIysUFzl6mr9HjrRw6RUBFAQSBXppTpSCU2uhwxpg/DU+XPwySMwAp20yub76Q1MFAvqyfzLVqKfKKKzlSWGUCzJpSloVQ4dlC5BTTe73GtNW7xhe9mri+DRUslsmrBWw6/ewgc7EEJB6sKDX7B9Y8/jSEKe+ZmANPS7vdomcWxhOWqbVI1+/8xUXYSVDasa4bKQW0+/usJYpSCkM7m9KfbQEzwS4aosfe0bhWYMWpXXoKRqkZNt8k2ceaznuQNQ/eFFKoXuSWrU6/rFLFyTtcmm20S8QSCxv3v2+cUQAVictFP3b7+zGRtmG5f7aMhUFkFUtSfiSailPnAzMIYgtrFLEJExnJDOfevppEdWsSi7N0XhjOCBWoLW3f79RCyPt4PLll6VO4NusDEilhQpSA7Vchy3KLl+8dfwyWkIATQMHI/ERr+x3jj5CcqgCCXD5BR31G0dQrEpkyguWhxTs5oXPytdohmiNeN5SSSc2VgcwcOQOwdv11hIFIygZRR225iLbuId4JPMwrUfxFik1BcBzQ7U9o9XJTMKcgSDVNAAQAWId7AW1guuQq90UeD4b+WlVKmijUgVIoLv3pFVEwGiwGcfEBd/aFJKfLQmWmg6UbcQvjOICUHUC3Lla6nNk/7tPn2ho0WxG8UeGUlCp0kELBdSACxTWop8VHZ/3U8M8VSs5JijncFL1SsVBcarq43rvHTTMeCAACKgtqzOwG/wC8cr4k4JadKclTqWkCxeqh+neFan/SzSE5YXrgd34dlTJSiohwihoSlTgZWNqukvtHQz8ajDhJlllKWnMkqu9FFjb0aPjuC8XYlMoys4UghiCAad/1jyT4gyN5UtKSQc5UozCt7vmFANBpu7k88vEbOqfxFZJpyR+i/wDq8vlSsXJSCElnAsSA1t27x85/1Q4JiZy0zJZTMkh8gSkApcVD3Ltu0cqnxytUsS1y8yQ1pigaW5r06mLOH/1ClKQZc5ExKVBiXzeu7i4MOMMkJqTjf3OeU8M4aYyp/wCD5/PwqkBlJUlTlwU8raa3d9Nqxtwzis2QomUdKgVBFfw6ehEWZPi0JJlzkIxUofCtQKVtoSQXB6GPFq4XNsZshRvZY/KkenpT4Z51tMa8JcRwsyaubxCbmUwCUFC8hb+ogF6WSeUOTUx10ocImMlKcE5FHyoIqfxMXNqke2nzdXDMOPgxaK7giNRgUC06Wer/ALQem2P1K6PoGK8MSBmTKxf8lnMjzE5CdEhZOYSyQxF+oh+fx7DZCgz5SWoDnQVACrZE5hoBQtQMN/k8yTKBOaaKXyh4WXMS9ASn/i/1iXD3Gsnsj6hivGGFskqmqFLFldVKUB71jjeN+JZ03MgZES9UoU+YPYk1UP8AawFagxzy8SEnlAAOl21dzr1ihwbw9PxRzBJTLfmWdQT+F7/SCooHKTK/gPDLnYnzDaUlVdM6nA6ak+gju5EsAFSQ2t9aAu1GcbQLg2DkyZZlyXCUnd1EsHWTRz1AblYbQSZKNAFG5YdHOvbS1Yyk9Ts2gtKo3C+QEk1sd3Pz1+cFnoCRtr8j+nygUuWCkMySEjrWmbQaj09IBi1KzIANAXJpaj+kRpL1AkTwU84ykkgc3xdRSr39OsSuJyGslyahhdtH7Uh/i4QchoDmGWutRTvTSCqn1NQ7Ofyp1/KGtiZb8nFeYrsQWZVLbnT21g0niCTRgDVi5vDWP4ao5i4rVr5TrVnZ+vpEQhT5SKgW+7hzvQPFJmbRRnqWkVft84Vm1a7safoY9wqlWKq0NVfP6R4gOVAmjUIb/LRcZESQsmZ9uBHsDmzyigjIsgAqUVAjMW66OInS5QKSA5U9ABFJasqau+UGv3vGSMOkhSs1T+H2enoflGZpYiuSpAGjggetCPUQxgUspzygBTEmmYByOptSGZ5IyEXGlK0o/SJ06Y5I0D060c9ybwuRlbC4uS6EqCnbKVGmW9t9Lx0GDDI8pnS7V1F/sdY4YFmINRX1v+kWcPjCpUtalZUpcMPxHU97X6Qmh2X5uDSojy1BCWL5Rqbn16baQ5w2WE0YUDObk9tISxOJVlGUsXYj9e9NI1lTSdaUD19IVe40yinFqMxi5BYmj6l/vtCmOxigpWZIKQKE77Dr+8eY3GqQnlIYVJ97U1rCQnFk5lBnodA9ht0vrEMsWk4oBYUA5dmNHvX63i3hMYFzAElLJq27jMSNNSKHfeIWFkBUzKQaJBc903NmasE4kWmyykPo4JYs3KOtx16w9O41PYqSeFyJkzP5QJzKJexFa5RytsSNIrJ4fJUD5khBKnUOUWGgLU0fvEHguJWcgI5ZiS6gQOrnd3Zu0dBLxRNhZh8tfvWK3JtMBJ8K4Vb/AMsp6iYsV7ORE3iHglNDKmKSNRND+zANtrF/Ct1pubf5b5wRWMUF5VAkZTzC7OK1219e0NWJqJ89xvg/Fyz/AOMTAwJMsuz1FCxf0iTN4fNQ+eXMSRuhQ/KPtKcS+RSVM4a2j0GlCp2Da2h7CzgiUPhzKIodahJysdCVHLUs8XZDgfn8ywNflDWEwK1nklrXpyoKq1pQXofaPu+NxxoyUslkqSSkNQFQYmoZi5IAbd2akYxOYEfD5Z5iWY/hHSxLD+oOawWLR8z4zh/BuNW7YZaGZ/MaWz2osg/KLOG/05WzzcQgMeZMoZz0qSBXtH07H4lakpRlUVlJUQpiMtSTdzoWv11hTEKAQM5BPwgCtEhlFT6kp2diBuCJj0JHNYXwhhpC0kIC1JYkr5nZmo4CX0YdYrz5yXLinRnuSK99CWpC87i4qllZi5pU5dibgDKSXhMYn/8AY4oxZnbYd32uYTKVIDjsUoJVlllJGpAd+laVAFGFesVJaiyQCkkAAl36k92Y+kBmoBGVTEF6jajM/wCUemcGdrttYWcdGpCoLNUzcpfMKkmwawb8zSBYiaXelnHTt0b7rCeMWQEs/MpLlzapPQW+u8DGJKnsarbK7NRhm1O8FBY4CFGtPz/eJ8ogFYSVKSS1TY7Bq0FowzSKvStP3gZJD7+ws59apgoVh5kz93+/to5/jMgpmCY4y1DWqRoANSYfmz66Cg/KAYhOZFQVB3p0LsCYGAjNQMxypJdNGehq5+94SkyzlSQfi9yCWKdvlpFOcrSWynIvoGLv96wrNlKD3HUNTq3aEkDYXEGUkgFSRTU/tHkSsbyrORRINah2fSx99Q0ZFCpCf8RXrmYfKGkJuXc79qke5jIyKICqmUfpp6wjxOcSooJJYhtdKtsIyMiVyN8ARLOUq0BA9wT+UElJKvQUjIyAovYbF50hQDb+l7QGZi3UQKJqG+p7uDGRkSwRoMUzDp2DAW+9ocwawtSTUAkhtAQC5A3Z27x5GQijzia8hJTVilLGw1Db6U6QxhMUFEgpArlpUVFC27g+8ZGQ6CxvB4ISlKqVWbMX0rpQX94ew0wkEnQt9P1jIyDsOhqSslJrcGv0jbDryG5ckAHZyBUEsQz/ACsHB8jIvol8nsrF/CFA8qFKcK2Kk0Df3a7RXwM4TAkpGVahmSpg4CQFMe56dLEg5GQdgmBl8UUtWV+Uqy2YlQFyx/pLOKw7geKVUgDKohJcf2kgmtSK0NKx5GQ0gbM41xYoly1AqXMW6EqUwFWLkC7BOxqxoaxOXipmYBwrKCWNqMf29NYyMhib3BVEwnUTCC39OUpCQ9L8zs7nsRvOSnIQpy+atHuT7hvkIyMiQMmryoYANb2Ht/iBzsWBMyM7D5Cn5RkZFCF8YpkgOWN9N++8KzZ2Umlywqehe/URkZCGAxGI9Nbeo1gcwkZXLkt2GojIyJYwGJU6qOA0B84pS9yAW7bX7xkZAIQmzCcynvT10MDmKOWp6ekZGQyReXPIoQD8vyjIyMiS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data:image/jpeg;base64,/9j/4AAQSkZJRgABAQAAAQABAAD/2wCEAAkGBxQTEhUUExQWFhUXGBgbGRgYGBwcHxwcHxsYHBoYHBoeHyggHholHBwZITEhJSkrLi4uGh8zODMtNygtLiwBCgoKDg0OGxAQGywkHyQsLCwsNCw0LCwsLCw0LCwsLCwsLCwsLCwsLCwsLCwsLCwsLCwsLCwsLCwsLCwsLCwsLP/AABEIALYBFQMBIgACEQEDEQH/xAAcAAADAAMBAQEAAAAAAAAAAAADBAUAAgYBBwj/xAA/EAABAgQEBAQEBAUDBAIDAAABAhEAAyExBBJBUQUiYXEGE4GRMqGx8ELB0eEUI1Jy8QdikhUWM4IkojRDc//EABoBAAMBAQEBAAAAAAAAAAAAAAABAgMEBQb/xAAtEQACAgEEAQIFAwUBAAAAAAAAAQIRAxIhMUEEE1EFYXGx8DKR0SJCoeHxFP/aAAwDAQACEQMRAD8A+GxkZGyRABiUwRCI2SIImJsuj2XLeGEJ0yv2jyWC1INLB+W36iJHYJGHPUV+W0bjCvrue36xvLWXIykC4Mb1LuOzQqY7NZKwkMX0t/jtB0HKKj120eBeUkAF3LO0ENe1rjT1hAbJnDoR139ItYTGnzAEg5SLEvvUVp60iKE7uLdSwo3oIYkpBFEl7PWzmrV+UUhHQy+I1qEpSLam+wP2d4PMxmZQCSA9crMW6e1on5XINMwDWIdqCCTE8wLhwbHu4t9YTY0hnE4lQLJcZQ97vo35wfh+GKhnUSSNCWHqDr1hOQp1vWrWD6fT94fweCYukgu+YOKOXD9L06xKKoJigcrhjX27t6Qoiez6k1YAPaoDw2rEoGZ1JN7F/T9hGmEkIICwHG37aGCwqwMmWtQSRlSNXoW1CnF4a8rKoHMMpd2I6NpAlyM6SebZiTbYDYx6FKfKEBg40tTf8oq6JpthMRJztlJF+U+zkX94AJqkBIIqS1dKs9fw2rvHq1FLrfYFjsLG52rrCyiQ7UsRTW/uHeFqK07FXySuWp8wJAoKvQWBoPveFsLw5CElgaAnMpie28FwOJSwGdJLBhV+46dG3hyQEqVRjcuPYl/eHYqObw/D0pzLzchcs36nYxucPLIYpIJoTVujb/tDmJlDMQUuMwBodjVmrbTeN5mHFA6mvQjcFt2IBf8AKHYqEE8PTLcuyafFQDq+pbX7IsMsGysxAflYsnNsNYcn5fMSl3LHlzFmbUbR6iVlFBlDuXp2rDsVEvHKUgBVVCgY3Dvd6/KBIUpXxJynQU9erQXEmWxVlV8ZqQGLtUZnoaENdoLMkHKqgc2oQBu+vX0hABXLDfEkUrvS/cdOsTsYgGxULEUFn2gqEmWUqKTmrUAK9SQRd/RoQxCzmIW7UOxP679HgAEtKszOzdtd+jiAKUnLS41D0J76dIaxE8FNFAB6127QrLxKMpcEnR7H52/SEhik4H+mMgU5YNnHSMiqFYuI3QI1QIMgRTJSNwKPSCJ6tGiIaldollG0sFrQYoIMeS4PKl7QqEatTrGJlH1+fq0HDCpFN20hlCQzOK0gY0l2IomEPYg9GgsuV6PB/wCCJGbrcAAdhWNjLLANlJ1FL0N4lLcpvY0QgKIcDlF2qb3I7bR7KDEqAoHA1Z+lRpGqEKeybBgKbPVvlrB8RLKpeVnURTUO7mmxpva0U+SUMSbcod3e5s7VPqYalLozZnFABpRy9YnByQSpqD4R+VhFCUWf4c29GHZr6+8K0VTC4XmSpxkCQzEjm7EdmuIaw+KABdACDrmd2NPzrCsqWpVFKLtQfvGs1QSwYgsGsW9InZj3QfDgLByKDPXNR3fQ/dIoJLEsxKQGBYU1t6sYmYZeSwBdnJoW1LCPMT5s1vLWEAB1Mkkl9HejdIXY+ilLxK1mgGRgQQ1dtjDAwsxSVDKSTmYW93Zg8LcF4ctJyypk1yKsoBTvplAO+sdTJ4LLlfzMVMUQHLKWWAL1U55+xpCkyoolcD8MqfNOa5dKXNg99zsPlE3xNwspWjyJxSiYFKIUkcpcZXJ5ntroN4Bx/wD1EJUUYJIJL85SC3RCW213rXTPCPB8TMCpmImfGQ2ckqF3ZLXL6bXtCSa3Y7i9kF4PhJgmIXOQmaM+XOM1yGDoIY731tDfF5flqOSqFH4UMGL1AFAAXB94pjxBhsOTKUoJQUsc6gGNSFDV+gBaOP4RxiZiJ6phDSUoUlCgDzsRWtqPXekNWxOlsVsLPSxLhWin0I63PvCqUeaJmZeUJIzaGlQp+v5Q3g8TmOQEEUfQ22AAfWFZChLQrougBNrDqwD09Yu7Jqg01PLQE1AcfVT9tN4i4mapUxCF8st1EnN8V2s21os4af5ucZSydd/Rg3vEvE8OSSSFhLAMNAakA0PvAA/5KAAkqYauS3q9X/aAYlSZeUVLvzCotSu0JzscrI9F3eg+E3Zr94nSseEk5c4SRUX9nholmkx2Y1BGlLObCJc8fEpwfvSKWJUVDlbQEu5YX9z9IWnyUuypdWoRT5aQkwaEsPKGZiCS3XXtraMEpVairApcuSkhqe5rDSEEDVnoD9I8CcxJJYn0r23iiRWbh0El+XRgNoyCzZB37s8ZAFsjhMGlS9zpHiBB5SfeKEby5QuLweWBtbaPcz21/wARi5jA6ttrbaEFhkotr7QaQhRAs5OkKpSSU1YJ0e777xSk06Ds32IVjSCeQxv/AJjUSiLQaVU/MwRMsn16QhhcMigJJoKNX7EBxCSqpcjSDGSQxvrf8tIOUtQgwt7H0TvKFATYO331aN0JINi8UUySkZtx9vACST9/n1hiF0Sfk4L/AK3jfJqHf70hoJf1jfyFkgBJUCBZJP8AiJbotI8RMIIUntoevw7CNStRs5FS7V7gPQ/tB0cHnKCmQQOoaj6O1HudNY2wIkysxnJKyDlSmwdy6nzDMA2jioiHJI3xYJ5P0oRSoE1011pZusEw0hZUAnllkmjUL3Po320OSJg8svlSxWQyA5FGA7tvQ3aBETM2ZIJlmrtTUdDeh/xEPKkd+P4a3+r+C/8A9YlyylGHR5hYPMVyVs51yf7WAjjuPTF4pWaZOmEZi6AnlelXe9NQW0josTOJSCEHNlAapqLgWcNUdrxIRJRWrEH4TQ3NO7VoKRnrado7MfgYpKpx+4x4dn4aQk/yiFCpUVBRpZhy/mbwpxfj+IVyYdKUpUPiMxGbuQpXKT1vS+uxwxD5qe6juzD9rQLINK9P12rCWbe+S5fCsUtotr6E7BeG/OKlTZ+ZanPKbnqoj6CkdLLlqSEhkhgzP/x2Dt9BEtCHWlLg8zPUNupxX9hF7gGMSVZFgZ0nkUbKrd9SwYDbS8axzXyed5Xwx4lcHa79xHE4ctygZhoKVNzAEqVKmijnW7f5vXpHacX41w+RiFnEmU5I5EZpjUGiUhh6N3ihI4VgsTL8yQQUl6pU467sehGkaKXdHmuPVnATcarMnI6c2j0L1NGgczEZVHMSwFwb9DSwFiG1vHVf9tBRJlZgwynMfiNxlCRQbHt6wMTwuYhREwcooDRQO9XpreGpJ8ClFrkkzp5WtS0qTlIqNaOxbfftAUmVm5ndwKj8wO0Nz8CUOQlJS2xq9NqkUs0DThypThDMOzUuA1B2iqoi7F8RLShfLfUftfaCTEomAKSQ9mJ13/OA4jhcxWVTAkgMc29bv3geFwi5a/5iWSBqRWorsRenWGIJi8EofE5e1NvmYHNwpSA6SKfEa/KwL7tFzLo9h9LCAfxFDRyNyLO4v0q8VYqOfxksJISopoPvTeMihiJkuWxDsp7FWl/rGQtg3OTDPDKUJanr2haUGHU/KGpCKAvejbQ6AMgMKb7e0bVTRmJ29baQzhpRCS5cAkAel/laGJSioh3LUoLPoPWE2JITQzDrSusNSCSa7R5icKlChc6NRwG2d/XvDkuQyUtlq5PQA6ECt4VlUbpU2naGk2BOnz6RMVLILn0Z6/dIakB3JqBT5wmqBOx6UHegrbeCykAqdT+v3WF8OHYCqlEfP8opzeJ4bCD+avNN0SkO3Uiw9YWorT7lDhXAVTCHIQlns5u1dBF/CYKRKWmWkled8ySMzgC6gA7A0DUcxxOF4txTFrSiSkypc1bJWtGW+rt8wG7QRH+n+JWtS8TispQWKk1oXBDukj/ixrESV8s0i6/SjpZvi3By0sSiWoOGDA/8RV31a0R5n+oknMESUZ1E05Czh9TZNHeup7bp8AYGWhRmFZylxzEE0PKQGAAoXvEPHIkD/wDGlIlpcjP+JQrbUJI99moIbhFHT4/j5s8qXHZtxzis2eWU2RLZUh2pqQ9z10ZtXSlJTYCpZiCQ2pHr30guV3KlhwLqJttb6Q5gcOiYldSpQAygUPetSOg+Uc7bbPp8eKOKCSFsCnnCQoFLkh2vVgXNDQOIc4uFApzJKM4BUxYVoXu9v8wGTwectBmplrKQTVnsa+lawLGzyohySAGF6AGx6gxLsvSnLZ8DWHxnl5AeaUdCC6akEXuBtvSFcfzrVlfKCAAzUZgPSsah10KgCBR9exAb3b1MbcNxa5azlAWSCMqg70LkA0JAr6CBD0qNtcjUnhc3y1KSjOEkJOV1EKIJHKPwm2arFIGtUJySDlNDQEMzmOw4Xx0YVHNKEx8pCiSGLKKDnFjRRcbHaOU4lipk+ZMnLIKlKdR2/QWEU0kvmRinOUna26f+hdyk8pqHqPygWJQUljcEZh9fWNlILsobaj0rGuJ1cM+223aEjSW55I8Oylla1rJUpSiyaAOqzsXNe0CTwPESVH+GmqTmLHmKbWcgMoONo7zgcnC4iWgrCpZlqAOVjmNGChd8oTWw9XjzGcOmJMwoZKCklKCC+UFtQ3zt0rHYsiPjMmBqTVcPo5WVxDi6T/5BNyty5pZ62BB9jD3DvG38xKOISFS1VAWRyglwSxDgdXMOcMJUhswcPQuxFiCI0mTUzCJawCk8pS1D1INu8XSfKMla4YPjnEJUpaVyZonyiD5mRQVksygBVruA1A8HnTQtOaWQQbEF3GrGuneIfF/C2QA4PNLW/MPMVVOgY3t/mEfDOPUiYqVMFRmNSQEk36VJBH9x7QVsO99zo5Mj4lMXf8uw+xAsdJC0AKDuWrY9wzO1K0p1hvBzk+WnNQmocuSa1cPTrGmNwnmAAuzuwUzkPto/06Q0JiBlEJAVfpttWASZiFlxlc0NA56dRFJeFyuQ7NZyqz2exr6wsZAKnypZri71/X5xSJZPxuFLjKCB/sDjrSrVjyKmUWBygWGkZBRNnz5cth+v3eGeHJII2Vf0MLSJbw/hiSaWH0pV3htiRT8pjd3Z6VNm++8aTJ65ZqQwL0Fq29I3nyUpACRRq5juLP77GF5CHIJYh3DU19X/AHMZs0R7MR/tNfqd9qRZwGBzJcKAUBlO1egvp90jXD4XOVHMw2oK/l36Xg6AEpIQACAzChOvZ3N4lvtjrpE+agpcKBYvR6OR7APtB0YPKNHbQUfv96QvPmqKgQsmzmrda/0+0UuDYIzi5IEqWaqFAp6ipvc2s8Gtj0C0nhM6cDLl5kl0usAsmoqSA49Kx2fhnwdh5I8+dME9YqZq6gNs5LAb3vHL4jxavOJOAleaoUCgCUgu9APqTF3hHhebNIncRm+YS7SEsEf+wDBTNrTSsJ7clKm9t/sGV41ViFqlYDCKnJlOpUwLSiiT8SSR8Li9DDXl4iaywEYdS7hSytbG4CmyZin8ZdntCE/x/gpU4JlJXlSMqlS0pAU/xJc1KbVCa6RHxPi6bPXkwUhS3o8wDryhKSzsQHd+kS4yvZUNSj27HeNYdcmSkqnrmrUpSQ4SkZWDkJSBagdn5jo0RJoHIQaHMWeoajEC1Qam4I2q/wARwmKSQMYxmIBUUpr5aVCgVtRCjrCuBIJykMSaPSrWPQxzzuz6b4dGMcCku9waQF6uonZ46JPhRYleZMXK/tC0lYLtbQ19o5laSkVDKc6bFvrGSgoqBAD6P+erRKaO2ak906Ok8N8dmSyZPmrSFrDEGqVEZQHOiuV/7RuYk8QUkYhaScwzKSKM/MSVHKwfM/SgsBCJcqAdIJIdPV2aPcQOZIYZgli3QkVsyhb0EO2yVjip6l3+WdIrFfxY8taZOGaWcqiFJ8xSQco/pc19zeOek4b+UZhZqpZ6vu1/8Q9xrjC5/lBWV5UoS3AZwl2PeEpcheVxUEZg0EnYY46V7fILwbF5f5RIyqdnSFMa6EMX6vaME7KMgAADuoFwrrUO99dRQNWcVVSdXDEC1b9YocQlFgsvmKiGKnoAA2poXDudPU3oTjHXT7NZvENQhIR+JNWV0Oo9ISxCBmQwrMJyovUmiQX0FHJ3Me/w6hKMymXmdyAwFyXP21HhXgfHzKJmKkTJqSwRyOE/EFMrdTgFtANhGsIORweb5cMEag9z6TgJCZUpPlpLn4iwdanqxNSXub+0VMRhkrSZJ/lqcZgVEhaSEkkpdgK5a1pq8fOf+/Zofypa0pNFDKpTi71DBT69otcC8dSZ0xMkOVTGSCoF82heofT2gyY50eHHLC+TXxJiwmeoS0sEchKSHUBTMwZOj32roFE4lJSFuVAamhBsS1/3hvjuMOJkmeoJEyXOMtgG/lrSopfcpUlQf/fEHBYbPORLHxLBAFQCpiwPdgn1EPFNp0z0fL8CPo64qpLk2m4wlVDzBsxLnWtQWFTpE9eYTM75VfCVJd2BJY71asVZ8sBSkrdIQObMGy/+xH56wCfJBAJqzPT2FI7DwRPD41ZWVE2o7Gj6h+/19aMvFTCQnNd60e+lukJzsOArOyhXTT5XgE3EF9yLFrb/AH3hONj1UW0cUo6+ta+ldHpWNlYpDZmIdnOo0qYRlcyK1KjobbUswiWsslbqID36+m+8SrRTaZaWtCi7Ajq32O0exJweKUlLAPvVo8gsWxz0u3feDSVtW4B+L9Brt6RthEMQWHQddzBPMqpJGhFDW17WaGyUGCM5zByACx+vRno16xqnOkchUDZ7dm69I8wMpzQvYClBbX84b4hhqSikFzQqrcAO1yQ7l/0iSug+ExvIUlRJbMVDpTcfZMPpPK0ogulwyT7Gt9b6mPOD4UJBqllF2y1I0P7VgyVSyVGWAMruove+rBi7esJ7FJWQsfiFzphlSUFWX40gXUKHNplBpW/yi9wXg2MKSj+IKBNoqWi5H95qijA5dABtCuDxKJBXbOoksKXq5La6M5LUBi5wjjslElSkHPPLskJLUJZSiHCEAbl6GlnTb6RSS7GpYw3D0AzSEMCAQeapPwCtvetWiLxnxDPxXLJlrlSWymYsALKdQlmZw4q99Ik8PxS5k0zV884qYktQA0SkF8qeg+cWk4slQISACr4GuaUudR84ibjDd8nT43j5PJ2hsil4e8GyZksOQihzAgEg6JIIdyK5ulHjruFYE4WQBIypQVAleWpYkDmYUerV9LBjDTpcpZmS0lS8rAVdL5QHBNWU767A1jXHyysLAmZ0qDguO+lHBcMesc/qOTH6ajtRzvikqDT1LZIJRNUH5kqIYqYUCVEltiqOf4jw0pR5udMxyTMCQXQ5opQ/pJo+7DaPoUnhsxKKIzZ+Y1SQRZSS9CDYjZWkfOsdiJ+EnKSqTNGUkSZ0qYcxSGyJJBqAjR3LWEOP9So6/F8r0JfL9/8AglncpDv0vFLBYxCZaviC0sATWjkljYXt7GF1TEqKpgmpXMzFWRZGdVzmWksqpIp1NmhUyytVA2Y/+oa9YWlo9pZceVXeyDLxaU5VSwcwPxKANX1BBBgvEsEgIQtBKmBCmBBdzzF9LesAxchEpSBmO6no7G7bGNcdx2UmQmWWDKqoa1J+EGpAJD9nNmFF8DnkiorInt39DfC4WYQuYAOQMUvuC/oAC8UuIT3w6QOVJajGpqGBAZvXTWsctjOPSQUiWlZoylb0uxO9Gp3Map8UoTKKRKUSq4K2SNQaCpdrgUG9YtY5exw5fiHjtpuXD9vxFSVJSxUuYlCQA6i24oHIrao0e9olTuOy1AELIIcMUmtVEZWDAM1C0I4LheKxhSSSUCgWssE6slN2/tEXOH+D5YGWcecFxlVcC7gi3zaNo4Eluzzs3xbLKdwVIk8Nwk7GslSsslDKs13sWqqpqaB/SO4weHRLQlKEkISQkMDc5r01Y1hlQAYAgUADMOwjSVNd3CnSW1FW0LAEMdKe0bKujzJuUncnbPc5FjcDZoFLwhmrTlQVFKkrZIryKcsXDEpcDvDWGwpW5fKkXWoskPoXLP0jqeHjDYZBBmICmSpWZQBYmhUqwBFg4BcbvETmkvmXjwynulsfOuJEqCyhRmJzkzF25ySyVA8ztUg2JULiIyp+WYiYVlORSVOHd0qBAHXUdQI7nGYnD+etZUJhqQRLB1dgu4YOXscp2LSJnEMHMlIlhJE9S3SOSktBSsFWRCRUi3Mesc2NXJUe7m8qccD9SNfnsUPGHE5E4pnSB5iLLWhiGYH4blmLkWfo0TJSApPKp3DghiOnyg83BJUc8t0TX/8AImhrckWUN3rsREWVjFyZikzQlL3IokjWYnYi6k9TsI7I7bHzsqluGxJUFEZTYsAHJFLbnTXSFuHTETGJBOjkNzDf7+sWp6EKAzFJI+F6X+TW6R5MmAJCcoyvWoBH5EGKJAqQnKUjlzWIJB39HDwGdhAQUhIYsafK1b/5jVcxQVygEPRq/N3j04ioKhQavWupPcQlyN01sTJ/C1Crs70/xGQebiUqUdn0c39YyHYqObwjFQFa30pGLOeYaEj7r2guBl0UQxYUsz6jrtDeDQpwoh7Jo7Aa2FSz+8RY6PMHKUDlSBm1rao1/WL2AQlIU5yv+Jk0po9wPzgOAIU+oVctetgO8OYWWUcpSNSkJHwixcmnU9XifmWQpKlhZGYsyqkuWcg6lgT/AIi5wdBEjLRybkGz36mkb4/A50uFIDBnAYs2p9tBDGCUSnK5SEAJHsHcfi+7QSew4qmRsDwRKZh87KsJSwamc05lhzWjXYiKCZ1CCP5bHlSPwgMwHV67NChWVEqUmpJB92DvY3LRqlanCXAKjyjUCwruX3h0K+kaSUpzkpSQHTrc2ce0WOB4TzlrLgZElQ6mgAcvVzXoNIh4ZScyglzUZXDUIeo/S8dn4WwYCs9HUHYOwBqzfd442tU9z6iEo+P4qrZ1/kfxfFEyEkghCV1/mKchyor5qPZ6M9tY47ini6UpboVlX/WAWP8AcEuVex6EXi94pnYaaUYaeeb42FAwJAClCod3p/SY9wGBlyxkky0IergAO1+a5p1N40hGKVng5ZSc2Rzx7E4jlw8iaoUGeayEJVZTDYF9Sr1jeb4VmTR/8nFLzkURK5UDoxHMBu0dQuaLC/V/r7R6FEkCj722JEa3XCox03y7Pm8z/T7EZSUmWpjRJcFt7M42+cT8LwrHj4EzWllgyw1P6QSyqEWBvH1dc5KBmJYE5WarnfsxjaSsqbKGTd2bmfbcVdukHqMSx1xsfK8RwziKzzyppKaVSnWtD+L0dopcH8DYjEjzMQoyQaAKRzNvloEj5naO7Rj1qmEeRM2zPLADByxetWoKxQXMqyiz2oDtfS7+8GproreSpybRxcr/AE6kgEKmTFKZwaIYC5Ca7i7weR4Mw6FBWUhilgXVUFweY3e9rWEdhOyqKTUBN23PbeveJ+NlLAnLlIBWUclgczUSc1AxZoWqTDSluhabg3Y7OK9vam94nTJSnJCA7XBBoO3bUPEmXjJ6V/8AykzZGavmhjLDuxWoJWE6BwO7XjZWIUBlw+MlLSWYsl0u3xKysLmlI2WN9M59a7H0KWSEpQVLYG1PU6d+sdHgPDk1ZdTC1HenXaEPD/iRMhGXELlkA/ESlKlByAWOUGxLiHMPxQz0qMqeoyyRlKUZzmNSmhDMC3raMMkpw6OnHCEuxXFcSXLKpZkLKJZ5yoeUaKoEMXykvclSnMTePcSE5ebyjKWVJVmWAnlZTHMliQSXqCAwYiOmncLSgy5RSD5vmLmB+azZ3YOcznLR7NRzxviLHAGWmcPKkyZZAyVcElQIzEjmJFa3J7cqts93BkwxTlVaft9PqROKY1Ryolgla+UGtSA2rMlKSKaDWsUuE8FRIDkhUw/FM+oSNE/p6QTw/wALUkGfMHOscqSX8tBqEj/cdT26xUKeU13j0McFFHh+b5UvInfS4BHoWI03hTi2G81BSwzjmQTYK06MbHoYO32I2KqCz1frf8qRpRx2J4Fa0yZbhlBIzUc/YjPNbmIJ+7msFVMehgJSavQHt84YjaSpKgQWrfNdvp/mF1SgFKAZwWqXpsb9vaBq5V0ItUPWN50x2W4D0/b6QtmG6J2MlMoliH0EZDCkgqJ30IjIVDIeGxAYAhiQwOny2jzDKFirIRQAuQxcklq9hC0mY7JHe9qbNe8UMDhU5g9T/SPWpL11tsIzZaKWCJUSWUrYkVPYq+hB0ijJTkPMS1xd+r+rUiPjlktkJSkFg1Be3T84LhJygzllAiw72HV2godlPET1IVoyiBa4a2527mC/9SCQEscx/qAGlL6dYdStCkg0XUEN0oT+XoYhcclkKfKchrrUm6QdLfOFVl3SPUzksSCCoq32BDjoS59oUxGZlsoJAQVFdgksGem4DC/SNpc/lZ7ByBuBv0EKcNWVqUFaKzUJIUosXv8AhFuvUCLSoi7KXh+UvEpE5BSiuVXMBlIc0GiWsO0dl/HBDS0BSlnflB0zBSmCq7e0c34c8XDA+dhglOWac6F0ORSksXoXDgH1I2i+jFZc3n8ylIUMgy1IJCCl3JzFOrMF06cmS4SPYxTl5WNRb4/dgxg1LJClIWtXMtTBLmgByh2YMkBzvWCfwSpaiEmoOgDPoQNf36xqm2YjIrKBSyuV+UBwU5WVmBZlV1MaI4iqXlZiaEBVtb+sT6jrYX/ilqqioErtMSDT4k/N3aBYeeDMIDdSbdQ/5dI3lcalkBU2cQFMPJlhwm3OVEuCSXoBsHvFtGAkrk+YmaSA9SlOd2GVPLS1gQTUbRMcz/uM83ivH+MlzcK6XVzMCXIZz1aNOHS80kpcPUJIoaH5savDqpc0JYy8wIYF8qhQsCkm/wBtCnlpSlnyKBupLA3YVoPQvG0ZxfDOZxa5Qvh5eUhJqU111Bv7GnrDSp1Mz6Hqks9vvQQFakhRBY2BVnJ7BtdvcxrkPKkZGLAOLU21p3+kUTVDYn8uZQUxAaoINbhn+sBExq6Vo713INBvGmJYJuXsS1Cxq1f3tCPnlUy+zBqnue8WrMZ2Ex/GZKQvzTlVUZVAMRQ5gz8vVhYjSiX/AFDh5SFrVh5hSdcisr3Opaw9oW43wTELUryZstSDXyZyUqSLWLEgWYNHJ8S8P45x/Jlpag8pYSCL2KrO5sNY0UYsz1S9i5xHjmCS4wsiWpZF0ygB0NncFrBqXju/CeJlnDInziAUgkqJAAOpew+otHyT/tTiC/ilED/fNS3WmaLuC8HzlpQnFT1KloYJloJYNo5DCmwfrGebEpJbmuLK43sV/E3jBGIxCE4QLmTEpWlJQwDqyjMVnQAHQgveJMjhU9U1MzFnMUMmUhJzJF2Wo63d++sXJOElykNKSEpDNlAGamtXvcmrbwvKVmWUKVVTMWF2o1dOkRHTHhFyc5rd/wAFGYl0prWzuHNmHQuYWmSigDPU0c20+7PeCSpi0ghTABwCoClQwG5P19YNhyldHArQP0oKxqpKjFqnRJxE1zQbPcfdIGVi4HMCx7HXrr84qrQjm0ZvX1fpaF5eGCdHBc6+5N+nrFqRLiTVVFaHfrW8DykByTa+nv8AfyijOwrWS73J0etPYQhNLhj86aP994tOyGmuSfMQCxFGoalz1rrG02WzEE9NbfYjyYutnIo9hpb0JgUxZUan6js3WAASlkFq/frGQKY+lB0MewAQJSiGVsaFmt8ooYGeQXbM7/R39BE13YE0vWnpDOdIBKCaEM9HjJllWVi0kgE0FbNsB+8AkpBICg4J1oToS4rq7RPRibgmtX6dP2gsmeAaGo+e0KirO1kTZcoZCUp6Eig0vE/jWOulLZRlKswYMoEghxUW13iNi1JMxxzAgFiblvh/KGZMiZNRlUTTQlwBV+boGENIHJsyUjMXBGXoXSfnc3guCkkISiXUCwNzUkv6ktC8yUrDpGZwi2VhzFgam9NT3vG8jGFScwJBBYN71iifqO8Z4CJiCxAnISHZ61Jyn3p9iInCeKrQsJmPnSaFV3DMD2YNHbcJxHKHmBRNAwsX6s4GkTfF/htBleYgETQ1NCHLvRhqX6RltJaWdOPJLDNZIFFeLVlQCWoH/EHNc5FeYAF9RROjRnCs/nDywlSqgZg6XI/3WPW/SOR4DxcqmJlTSXPK9ATQsC4+JwBW+pF47HCcXUmUmWVGhKs2ZQ8s1YJy3Ua3cVZrtxZMbgz6TB5Mc2O4Lftex2XD8GmRIEmbNQjMGLZUOKPeqjpmvU+huD4mRhiuXIP8yYxzLFDzUSkOmzlrRK8DSUZSVhJzbsSHuqu+sPKwomBQloOeSojzJbKUfiZWVVyKUB6xyRcrdM4vIiozcZPvd9fsXMRxRAS5IYivSgLtWlR7xzMvxPKWc4DoLjMQ3V3V+Gl7VhqTwibNSRiqpIIoAklwzqyU+ps5uI+b+JFTMHOMmc8wEApWzOl2d7uwYkVf3O2LBDK6k3Zx5cjw8U0W8XiJs1Sp0mYQioCMqWNxYh9H7GIC+M4yUpw4AGocNQ0KgaWoDQw/4f4xJKkobIkDlS4D1qygS5I0vUxtxCSnEJWiUgKWlQALs7kW3YMH6mPYhjhFUkeZOc5b2J/99YgAhcqUtJDVSsHXZf5QrI8aTEKfyEuxAcmnQUiJPSZa1JXLXnGjklu42s4G8H4euRm/nonBDkZkPSlAxZ9aU9I19KJj6kixM8fT7iTIoaEhZy9AQsU6QpN8ZY2bQGWmtCEa2uokQkqWQhc1GbycxSlRet6NUinVvWGeGeHsXiwhSQJcs/CVlgb1AYnerNsYThBcgpTZvh8ZjZ5UmZjhKADnmNhsJST9REzF+SHzYufOP/8AOj/3Kmv/APWOlX4AyKBXiHL15A3S5rW7tFCX4OkISQUhUwVUVWo+YAPlGlgLRDnFcFqE3yfP8VhkBilBShROVUwp+eWtAatACqRqVH+1veoDDp9Y6TCT0TOIykICPJzEJSlIysUFzl6mr9HjrRw6RUBFAQSBXppTpSCU2uhwxpg/DU+XPwySMwAp20yub76Q1MFAvqyfzLVqKfKKKzlSWGUCzJpSloVQ4dlC5BTTe73GtNW7xhe9mri+DRUslsmrBWw6/ewgc7EEJB6sKDX7B9Y8/jSEKe+ZmANPS7vdomcWxhOWqbVI1+/8xUXYSVDasa4bKQW0+/usJYpSCkM7m9KfbQEzwS4aosfe0bhWYMWpXXoKRqkZNt8k2ceaznuQNQ/eFFKoXuSWrU6/rFLFyTtcmm20S8QSCxv3v2+cUQAVictFP3b7+zGRtmG5f7aMhUFkFUtSfiSailPnAzMIYgtrFLEJExnJDOfevppEdWsSi7N0XhjOCBWoLW3f79RCyPt4PLll6VO4NusDEilhQpSA7Vchy3KLl+8dfwyWkIATQMHI/ERr+x3jj5CcqgCCXD5BR31G0dQrEpkyguWhxTs5oXPytdohmiNeN5SSSc2VgcwcOQOwdv11hIFIygZRR225iLbuId4JPMwrUfxFik1BcBzQ7U9o9XJTMKcgSDVNAAQAWId7AW1guuQq90UeD4b+WlVKmijUgVIoLv3pFVEwGiwGcfEBd/aFJKfLQmWmg6UbcQvjOICUHUC3Lla6nNk/7tPn2ho0WxG8UeGUlCp0kELBdSACxTWop8VHZ/3U8M8VSs5JijncFL1SsVBcarq43rvHTTMeCAACKgtqzOwG/wC8cr4k4JadKclTqWkCxeqh+neFan/SzSE5YXrgd34dlTJSiohwihoSlTgZWNqukvtHQz8ajDhJlllKWnMkqu9FFjb0aPjuC8XYlMoys4UghiCAad/1jyT4gyN5UtKSQc5UozCt7vmFANBpu7k88vEbOqfxFZJpyR+i/wDq8vlSsXJSCElnAsSA1t27x85/1Q4JiZy0zJZTMkh8gSkApcVD3Ltu0cqnxytUsS1y8yQ1pigaW5r06mLOH/1ClKQZc5ExKVBiXzeu7i4MOMMkJqTjf3OeU8M4aYyp/wCD5/PwqkBlJUlTlwU8raa3d9Nqxtwzis2QomUdKgVBFfw6ehEWZPi0JJlzkIxUofCtQKVtoSQXB6GPFq4XNsZshRvZY/KkenpT4Z51tMa8JcRwsyaubxCbmUwCUFC8hb+ogF6WSeUOTUx10ocImMlKcE5FHyoIqfxMXNqke2nzdXDMOPgxaK7giNRgUC06Wer/ALQem2P1K6PoGK8MSBmTKxf8lnMjzE5CdEhZOYSyQxF+oh+fx7DZCgz5SWoDnQVACrZE5hoBQtQMN/k8yTKBOaaKXyh4WXMS9ASn/i/1iXD3Gsnsj6hivGGFskqmqFLFldVKUB71jjeN+JZ03MgZES9UoU+YPYk1UP8AawFagxzy8SEnlAAOl21dzr1ihwbw9PxRzBJTLfmWdQT+F7/SCooHKTK/gPDLnYnzDaUlVdM6nA6ak+gju5EsAFSQ2t9aAu1GcbQLg2DkyZZlyXCUnd1EsHWTRz1AblYbQSZKNAFG5YdHOvbS1Yyk9Ts2gtKo3C+QEk1sd3Pz1+cFnoCRtr8j+nygUuWCkMySEjrWmbQaj09IBi1KzIANAXJpaj+kRpL1AkTwU84ykkgc3xdRSr39OsSuJyGslyahhdtH7Uh/i4QchoDmGWutRTvTSCqn1NQ7Ofyp1/KGtiZb8nFeYrsQWZVLbnT21g0niCTRgDVi5vDWP4ao5i4rVr5TrVnZ+vpEQhT5SKgW+7hzvQPFJmbRRnqWkVft84Vm1a7safoY9wqlWKq0NVfP6R4gOVAmjUIb/LRcZESQsmZ9uBHsDmzyigjIsgAqUVAjMW66OInS5QKSA5U9ABFJasqau+UGv3vGSMOkhSs1T+H2enoflGZpYiuSpAGjggetCPUQxgUspzygBTEmmYByOptSGZ5IyEXGlK0o/SJ06Y5I0D060c9ybwuRlbC4uS6EqCnbKVGmW9t9Lx0GDDI8pnS7V1F/sdY4YFmINRX1v+kWcPjCpUtalZUpcMPxHU97X6Qmh2X5uDSojy1BCWL5Rqbn16baQ5w2WE0YUDObk9tISxOJVlGUsXYj9e9NI1lTSdaUD19IVe40yinFqMxi5BYmj6l/vtCmOxigpWZIKQKE77Dr+8eY3GqQnlIYVJ97U1rCQnFk5lBnodA9ht0vrEMsWk4oBYUA5dmNHvX63i3hMYFzAElLJq27jMSNNSKHfeIWFkBUzKQaJBc903NmasE4kWmyykPo4JYs3KOtx16w9O41PYqSeFyJkzP5QJzKJexFa5RytsSNIrJ4fJUD5khBKnUOUWGgLU0fvEHguJWcgI5ZiS6gQOrnd3Zu0dBLxRNhZh8tfvWK3JtMBJ8K4Vb/AMsp6iYsV7ORE3iHglNDKmKSNRND+zANtrF/Ct1pubf5b5wRWMUF5VAkZTzC7OK1219e0NWJqJ89xvg/Fyz/AOMTAwJMsuz1FCxf0iTN4fNQ+eXMSRuhQ/KPtKcS+RSVM4a2j0GlCp2Da2h7CzgiUPhzKIodahJysdCVHLUs8XZDgfn8ywNflDWEwK1nklrXpyoKq1pQXofaPu+NxxoyUslkqSSkNQFQYmoZi5IAbd2akYxOYEfD5Z5iWY/hHSxLD+oOawWLR8z4zh/BuNW7YZaGZ/MaWz2osg/KLOG/05WzzcQgMeZMoZz0qSBXtH07H4lakpRlUVlJUQpiMtSTdzoWv11hTEKAQM5BPwgCtEhlFT6kp2diBuCJj0JHNYXwhhpC0kIC1JYkr5nZmo4CX0YdYrz5yXLinRnuSK99CWpC87i4qllZi5pU5dibgDKSXhMYn/8AY4oxZnbYd32uYTKVIDjsUoJVlllJGpAd+laVAFGFesVJaiyQCkkAAl36k92Y+kBmoBGVTEF6jajM/wCUemcGdrttYWcdGpCoLNUzcpfMKkmwawb8zSBYiaXelnHTt0b7rCeMWQEs/MpLlzapPQW+u8DGJKnsarbK7NRhm1O8FBY4CFGtPz/eJ8ogFYSVKSS1TY7Bq0FowzSKvStP3gZJD7+ws59apgoVh5kz93+/to5/jMgpmCY4y1DWqRoANSYfmz66Cg/KAYhOZFQVB3p0LsCYGAjNQMxypJdNGehq5+94SkyzlSQfi9yCWKdvlpFOcrSWynIvoGLv96wrNlKD3HUNTq3aEkDYXEGUkgFSRTU/tHkSsbyrORRINah2fSx99Q0ZFCpCf8RXrmYfKGkJuXc79qke5jIyKICqmUfpp6wjxOcSooJJYhtdKtsIyMiVyN8ARLOUq0BA9wT+UElJKvQUjIyAovYbF50hQDb+l7QGZi3UQKJqG+p7uDGRkSwRoMUzDp2DAW+9ocwawtSTUAkhtAQC5A3Z27x5GQijzia8hJTVilLGw1Db6U6QxhMUFEgpArlpUVFC27g+8ZGQ6CxvB4ISlKqVWbMX0rpQX94ew0wkEnQt9P1jIyDsOhqSslJrcGv0jbDryG5ckAHZyBUEsQz/ACsHB8jIvol8nsrF/CFA8qFKcK2Kk0Df3a7RXwM4TAkpGVahmSpg4CQFMe56dLEg5GQdgmBl8UUtWV+Uqy2YlQFyx/pLOKw7geKVUgDKohJcf2kgmtSK0NKx5GQ0gbM41xYoly1AqXMW6EqUwFWLkC7BOxqxoaxOXipmYBwrKCWNqMf29NYyMhib3BVEwnUTCC39OUpCQ9L8zs7nsRvOSnIQpy+atHuT7hvkIyMiQMmryoYANb2Ht/iBzsWBMyM7D5Cn5RkZFCF8YpkgOWN9N++8KzZ2Umlywqehe/URkZCGAxGI9Nbeo1gcwkZXLkt2GojIyJYwGJU6qOA0B84pS9yAW7bX7xkZAIQmzCcynvT10MDmKOWp6ekZGQyReXPIoQD8vyjIyMiS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data:image/jpeg;base64,/9j/4AAQSkZJRgABAQAAAQABAAD/2wCEAAkGBxQSEhQUEhQWFBQVGBcVFhcYGBgVGBgZFRcWFx0XGBcYHCggGBonHBcXITIhJSkrLi4uGh8zODQsNygtLiwBCgoKDg0OGxAQGy8kICQsLCw3Li0sMCwsLCwsLCwsNCwsLCwsLC8sLCwsLCwsLCwsNCwsLCwsLCwsLCwsLCwsLP/AABEIALcBFAMBIgACEQEDEQH/xAAcAAABBQEBAQAAAAAAAAAAAAAAAQQFBgcDAgj/xABIEAACAQIDBAgCBQkFBwUAAAABAgMAEQQSIQUGMUEHEyIyUWFxgZGhFCNCUrEVM2KSosHR4fAkQ3KC8QgWJVNjg7IXRMLD0v/EABoBAAIDAQEAAAAAAAAAAAAAAAABAgMEBQb/xAAyEQACAgEDAgQEBgICAwAAAAAAAQIRAwQSITFBEyJRcTJhscEUgZGh4fBS8SPRBRVC/9oADAMBAAIRAxEAPwDDqUUlKKkIKKWkoAKKKKAFooooAWikpaAC9JS0lAHpZCOBIpet8QD8vwrmaBRYDj6a3LT+vOuUkubjx8a82pKbk2AUCnWHwEri6RSOBrdUZh8QK6JsqZuETfC341ByS6snDHOfwpv2QyPwotUrHu7iD9gD1IqT2RuVJNIEaWKK+mZsxF/YVDxsfqi/8FqKvY69ir0Vrn/onlF5do4eMeOX/wDTrXE9GezY9JdtwA+QjHy601YZTKaWtSbcjYg47ZHsqn8L1E7e3V2ZGgbDbUSU3sVZbH1FqTkkrZKEXKW1FDoqcG76t+bxMLHwJA/fXifdjEqLhA48UIaoeNj9fsXvR5lztv25+lkNRXSaBkNnUqfAgj8a8Wq1cmdprhiUUtqSmIWlrzXoUxHbrr8a5kWrzRTsR1VqK53op2FHI0opLUtVkgooooAKKKKAEpaSlFAAaKkYdizt/dso8XGT311PtUnht2ebtfyUW+Z/hVU80I9WbMGg1Gb4IuvXsVytl3J3Cw67NTGT4Z8ZiJe3HACbZS1kAA01FmLNwFNtwJMDhZkSXDwyPI6qjOA75mIVQoa/MjgK0DfvpLi2Y4h6hpJTGJMoZURQSQAzC5v2TwBox5FkXBXqdNPTy2zq/kzOt4sLj4kAOBwOCje4CrHHJIOHFrHXz0qoQbsgkGR/XKAv8af73dKGLx3ZKxwoDcBAS3C2rsTf2AqmT4l37zM3qSahKGRvh0jRhzaWEPPjcpe9ItJ2fgou+6kj9IsfgtSu7O+GCwMucQdboRoij4F6puwtg4jGSCLDRNK542Gijxdjog8yRWi4fd3Zmx7NtKUYzFjUYWIZkQ6d+9gT/jtpwU0o4Obcmx5dfui4Qxxin6Ln9SzHpLx+KTLgtkyFHHZd82Qg8xZQtv8ANVWbdXaz6ucLhydcrSID6aZrVG73dKuKxd1h/ssVsuWMkuRyzPpb0UD1NUCWUuSzEsTxLG5PuasljUnbRkxZ8mNNQk1foWTbmCx8EjRyMzlFDsYmDqFJsGJj7ov42qAMrtxZj6sTWv8AQ7iZ/obmJBlglZrgDMxIU5W5ka/Ko3pB3PTEI+0Nnp2NTiYl+wwJzOg8L3zLy1PjYhVtV0J5XNxUnK7+dmYdWOZFAA8a5V6q0zHu4rwaUrw86SgBLV1w+IdDdHZT+iSv4VzooasabXQmod5prZZQk6+Eig/tDX43p9svA4HGOUab6A5HZMgLwlvAuO4OOpsKq1e1k96rWKKdrj2LpajJKO2Tv35f69Sb3m3RxWBI6+PsN3JUOeJ/DK409jY+VQNqtG7O+E+EBjUrNhn0kw0wzwuDxAB7h8x73qS2hu1h8cjT7KzLIozzYBzmlQDi0B/vo/LvDTxAqwoKNRTraGzpYGyTRvG3GzqVNvEX4j0prTELQKSgUwFooooA8UGiikMKBRT/AGHsmXFTLDAuaR75VuFvlUsdTpwBPtQB52jsqWARNIhVZo1ljPJ0bmD5HS1esNsaZ0Eixnq2Ng50UkXvY87Wre8NsPDz7HwMeLyCWFFyq3FWP2W5jS1x5WNSu9uEVcMuHCFmCLkyqFQE2HZtYDW+lqz5MtJ0a8GnUpx39GzBcLuuLAyOSeaqLftH+Fat0cPs/DKS8UETqCeuksW9RI509BVc2Hi8Dmnix88uHljLRlFRGsRoSGGfMwI4AaW51zxvRkuMBk2ftKHFj7jnK6+uW9j6qKpxxzSkpTdfI26rJoYY3jwxt/5HLf8A3zw7zn6P9dbTPwUnyJ1I9BVDxe3Znv2so8F0+fGpTH7gbQiNjhmbWwKFZAfTKb/Kq/i8I8TFZUaNh9l1Kt8DrV0cGOLtIxz12olBQ3cLsi39D2D63asDHURB5mv+ipCn9dlqa6WtjYubGz4gYeVoWyJHIqF1KxooPduQMwfjapDoF2MT1+JHP6hdDp3ZG1vr9nh901Ob2b5YbrvoweWOWJyHNzEmY/d8ddQT4+dSnParSsqw4vEmot1Ziy7Cn0+on7Vsv1Umt+FuzrV42R0aLBH9K2xMMJAOEQIM0h1OXS9r+AuePd41s0eMkiwZkZ1kKrmzWzXHmFIv6isD3qwuPxcjYiZvpOpChDoi37qxHUD0v5kmpbl3IvDOm0rSdWSG3ukcrF9G2XF9Bwo0uv5+TS12fUqT43Lfpcqz2RydTz19/EnnSyAg2bQjQg6EeRHKvFTKhKBS0oFAGn9Dm9ZwaYmPLnzlHUXtYi4N/UFfhRu9v9+Tcdi1dWfDyTvIALZkzsWuAeIsRpccPWoTomwK4jaCwu2VXR+HMqAwH7JpOlzYowm0GRdQ8ccnxBQ/NDUPNv8AkaZPF4Ma+O3fsTuN3W2RtB2fAY9MNI7FuomGVLm5ypcKVHkM3lVe250abRwoLGAzR/8AMgPWr62HbA9VqoCpvYG9uMwRH0bESRgfYvmT9Rrr8qmZiFYEEg3BGhB4gjSxHKkrT06SMJjAF2vs+OU8OvhGSQefEH4N7V2h6NMFtAF9k49TzMM4OdL+gDAeZU+tAGVUU82xsyTCzPBMMskZysOXqDzBGoNM6ACi1FF6YCGte6OtkDD4dcRb6+UEqx4pHewC+F7Ek87ispwUBkdVXUkgAeZ0A+JFfREmCWJI0UdmNFjHogA/dU4NJ8kZJtcEDt3Z8ePj6qclXBzJIOINrc9NeY56c7EY7tzZb4WZoZOK8DyZTwYeR/G45VuOJgBqq737LOLgK2HXw9pGOmdWIBjJ8TcEeY86tzY6W9dBYp73tfxfX+TKqSvTKVJBFiNCDxB86AaoRJiUUWooA8V3weEaVgqWLGwVSQCxOllvxPlxNca9KxBuDYjUEeI50DCeFkYqwKspsQeINWrowwqPj0aSYxdUrSrbvSFbDq187MT6KatOIwuF25AWgyR7SVQ3Vn6tpSo7SXPZkGhKsNV0DAAZjT90doNgcWyygx5rwShtCnbU3YHhZlF+Btf3rne10WYa3rd0s17arLkWxJyg9mx0twv4m16isbtmQwTCSUtGVfQdp0t9oDl+B1q07T3Va6BpBlaxJRb2Xmbsbf1pUHj91AJFSGQzCXrNSp6sqVIA6xDcEXvfxFciKmp+bg9GsuCWOk7fbj79jBZWuSbk3JNzxPmfOu0UjIwZSVYahgSGHow1FS+8G60uCdVlKkk27OtvD3I1+NREo1rrppq0eblFxdMuO7/SfjMOR1jDEJwKy8faQC9/W9X3ZO/uzMeGjxkJV30WOW0sZNtBHIfzZJ0ucutqxrA7GmnV3hUOE7yhkzjzEZOZh5gGmUiMpIYFSOIIIPuDR8gprnsfTeyuqwSJGRHGq2HUxaursxuSL/aUrcnw86i5t2ocVO4xkbMgvkeeyyHMe6rhs2nrWBbN2lJAweGR4mGoKEj4+PvVql6TMe8XVSyJInPMi3I8CQLW9qpWJp3Zqjni1tqr4fy9i17y7ox4STqcJiMTCrLcoJBLHqf+XcG3qTXTYW7uMw7LM8P02Dn1DZJLW5xSZb+ik013a3t2TMix4yHqZdAZNQhPkUN19wBV72htXFYaNZMG0GMgAFomskmX/pyocrDhoVJ8yaey3cix6hQhswN339H+Qy2wmyNoqVnyxTKvdlBw+JWw/SAZv2hWObW3QkVnOFDYiJbm4F2CjmQO96j4CtI2vtR9pGNZ8F1CgjV5kcLe1yASCOPKxqY3ei/Js5+jsMXhpbdZqvXQEA63YgPFe417Q042qTm3LjoivwoRxXLmT6V29z54ovW69IO5ODxv12DkjhxFrldBHKf0jfsPx7QBvpfxrHn3cxY44XED/syev3asTMbi0d9z8e0GMw8kZs4kUC36ZyH4hiPerr064SUTYaSVbMySL7Iwb/7KqO627uIlxMFoJSgnjV2KsqizBmDMbBeyCf6FaZ/tISpbBLqZLzMDfgh6scPM218jR3slu8u2jEhRSUo+VMgLXfBYx4XWSJ2R1N1ZSVYehFNzSUASu8e3HxsqzS6yZFRzwzMt7vbkTxPmTUVepzZm5+NxCGSKBig5lkjv5gOwJHmKjto7Lmw5yzRPGeWZSAfQ8D7UlSGxpeikpaYi19GuDWTGx5gCqB5SDw+rRiD7NlPtW8SR5lDfe/r99Yv0Tx/2qX9HCzH4mMfvrb8ImaMEch/X4VXfmLlH/ib+ZXMcuVwBzqJ23gXmw86x6MU0bgAQQQL+OnLxqySYMyPmbRBz0ufQfvtbjx4UYwCwUaKOXKulCca2epzM0ZXu9DFtqbMeZQXC/SQNSuqzgD00lAF7faHDhVVNaJvLhSBMqXzL2ktoQUOYEHxsDVUkhOLVpI1+vQFpkUd9RxmUDmPtD38ay58PgTpfC/2NuDL+JhufxL9/5+pDUUWopCPAr1XmikM6QTMjBkZlZSCrKSCCOBBGoPnV6/LGF2uqrjnXC45QFXGW+qmA0C4lR3W5dYNPHgAaDReogfUG6U88OzkjxyC8f1KyKwdJY17KuCDexUWubX4869IxiQuhGVmNkHCw14HnasP3D38lwDiOS82DbSSFu0APvRhjZWvrbgfmNowG18BjVAw8kT3+wGyuL+MT6/K1Zc2KTluRr0+WEFtl6kNi41lIKhCXYAW1Yk21110+XGs32pua7YxoklijDnMjTFkF2F8p7JIJNwLjX3FbtgMKkMbKoXMT3wuUjS3Ak1R96d3YwjPZpXZhfMwuTx4nlYE1QnPEtxvUsWofh/oVmHcuCFLJiR9LUXLBiI89r5LZLGO+l81+flXnbO76TWUte3Fstythrla+q/KrXjcAk2SQBV6xASQAo6xQA4sCQDfl51HxYKdGKRM1m0IHnp7eFHjeazVj0cHjqMq9U+n+zrg9zcMHjxLQRspjt1ZAVZBbv5CCAx43BU+A1pxFurs+E9a0SRFbGNAzl1IIIYHNcnTmD6irTHPIUUyhVWJRcC+uVbWPiSR86rLm7SMQpMhJclVY+gJvbTwrS8lVwYsWlUrXHBK4THIA8yR3ARY1i6tbLqbytqS+n864hArBkZmAa8ZAsQH7RCrcsp7w4knnbSmGGYxOChsRwtpxp/tTaUc0drdXOCD2QMrgEBv8JGb31qMuVZcsShKkuH3DrhYjM3bOZrmwYnS5B4nh8K8gIDaxv5imZJDWa5HkQR7W0tT2FhfQkqdCDbTTiACdfOoUy5pLoIEU8h+P4j0r1Io4DS3O55nh4ef+tq8qtvG/8f3UmLW4IGgYG1/Qcxx1ze1RbZFxTY+XbMeFXrHkEgZWAF2JJH6LaL6n2AqCxu7wx0L4zFd+GNXjHejMai+QBtQ1+IIsc3OmO84UTxoqhtBY30BLGnG0ImKN2idFvyuFI5DlTU3zZD8Km1Jd/l2K7gtgowBjiQSOWlFkvpftIByA4gKOR4irJtFIXwZjIsSPzTKrdoHjci4HEi2U6VNbtGGHIZFDHISrW1XUrYeZBqBnwhXs2I+16gg2PnpU90lG/Uk9PjnkcdtV+5UYtyFcCUJIVU/WKh0y8dCQSOYq77ewUCYeM4ZMOEGUxIEDSA2szB76txuSPG9S2wOrhVy516ssqnUEi/LgTe3xqvt2iCTqSb+Wh0HgKe9qJFaWE8rqNJP9TtsXasglgV/zbXvYKLm1spvpluQeN+HoZberGupVHgUxSXFnyMDw0y+FvEUmxsJCI3MwZsqh1VTY87kWPlUdj8Q07hn8DlB5WFhrzOnGluah15Yfh4SzcLhf3gZYDdDZ+IhxLSRxwTE5VszqIrgAELmyEnxAIF6peB3DD4mOLrg0Tta4GVrXFwL3HA8flWv7CwEYyzyOq9X2SCB2lZdOf6XypiCkksjMq5SwAUaC1u8AedwG+NS3SpUyj8Pic5cOl/a+ZBx7pxYLaGbDP9S0bQvG5YuMyjUN9oFgDyt+GhYSQKCqELkuSoOhAW9wx1IJA+JqvYHAoX1BIW2Yt2TqbXv411wmLjVyQosCwDG5vmByk248+VOTd2xPTxUXGN/ySeGJKF2vdySfDyqMxram1Sc+0RMgRUySA8AbqRbk3LhUTJA/Blt7j+NbtLFPucXXOUZO1RRt4zbEfC/yrNtlbRfDzJNCxR4zmRhy9uYI0I5gkVbt+do5JpALlm7INiFXSx1PE8eFUWtGtmnJJdjPo4NRt9y/fkLBY/8AtEeLw+AL/nMPJmskn2jDb+6NwQOVyOVFUQSEUlYjWeaQ0tIaYBRRRURhXpGIIIJBGoI0II5g8q8072bs6XEOI4I2kckABQTxNhc8APM6UAXrYvSviwEjxK/SVBAzDsTkHS2Ze+fUXPjWnfkQqpkxRdwVV0jYjrELC5VowxGbiDYnu8az/ZnRBMgD4iYK3EJBaRgRYjM7WUG/3c3rWgjbb9V1eNvnIyqxCguALZiyAAG976D0rn6nwt3PX86/6OpovF2vb8P5X+Xc74rDM2HjVIwjLZgovxPG58bHX0tRh8yCxtx1PMG2nrxrzjD/AGWLLJ1hOVQwGU3U9rnoRYD/AFogYc3Gb7t9edGCtzNTt4/lbO08YcEE3vfW9vDW3P8AkaiJsHkDLlVi1rE3JW3MWPGpXGs6iRrZsoJFrEDN42Go1Pz8arsm0bh86szG2QhgoXxuCpvWiTV8jwKTXHQd4TBtIyx3UCxIvb1OvE8OFN58OJZI2JEZXPfIveGU6EcL3A1rgMWFtbNn5gAZR55ib/KueO2gwki6jMoBYyF8rHukcBwW5A9SKE41yWVLdwS+L1Ycb8zoPDkBpXiKJrfZvy9K4Y/GAkAG1uRFiSRfXQHy/wBa8R6k2vY6f1rTk0RSdEoYjezW/WUcePPzolivYA30BGoGW7C5/l4EGm6sB4E/h/OlxEvZt2WuoPHUWa/I8bLwOuvtVLaFTshN58MOvUlh2SqEjg1wGuPS9ScGG+rdswOVeHjeq9vPKBiYxfs5QRy5kfuqUSfIp/wn38KSrc7NCUtiSY7wkeZowLLcNx0tqvOuWOmvOFJHDLx0sBYetesLG8nVEDMWz2A9QP3Cm+PxS58wFsoAN/HLYn4im15UNU8j9hxBBnktdVsh1JsNLH99N2xPWyXbKtly9my8BlBtzPCu0WHZ+0moWMs3DQC3P2pnPiVMmdBlB4AciVsfDnfh40nwiUeZP2/T/Y7ijzuFuNEcXJsOzqdfevEcmbq1OgFxx1IJJPHnrXSODMpZQewmZjrbtX4+ei/P1puk65YiBZgTc2AB1JBuT/VqfFBdt/2iTxeEbRb6hSNSALKTxv7V12ZADLGpFg6G+t9SpUn4kV4XASSxlo7tkUAjiSza6eNhavGAxTLIpIuUUoNLEd7jbz01q24ehmbbi0n0HD59AcojYre1yRcam3hxNq7YCHqu3kNrrlvzYXOnitcXjJJIOseWy8e7pmOnjy86XZs3WEqRbu2tfvE2DN52NWPbu4KXez6krFhjdmZRcm40ObXX+VNMZTxJSCyMQbGw118Dof64+FNMV/XCrcF7ziaznqZrvNhlMzqwujHUeo4jwNZxi4Ord0OuUkX8bc60zed/rz6j8BWcbXI6+W17Z24+tdDVpbUzBpG7aOEcd6K7Yc6Ulc42jWkNLavcULOQqKWYmwUAkk+AA1JqTA516RCSANSTYep0q6bO3AaNOv2nIMDh/Bu1PIeOWOLjc68eFuFSW7u2DLiY8JsXCphjIcpxMgE+JyfakZm7MagXJC+QBqLGSm5XRucNMsm0oUkUreOJXD9s2IMigZStr6X9jWk4/aYgAVIso0sosAL+CAAVIbSQKgijDyOoyHW7i47xLcddb+ZqIeIOrHrA7oLMFIGXTmTzrDlyScnGLOjgxY9qlJD1tqq8Ryi0ygErJZc2Y6WI05EcKzrb28P0lljRZVluVyR9vNfitra8Pax5V42rt5YmzKwzjtBW42QX011t/C16zn/eCdZTJHK8b3PaU5W7R11H7qjGEsq56GmUsWkdpXL6e5sON2ksbAImQqB2bEAOR2iOHP8ACoaeeSQ5gQDqQL9pufZH8bVH4DpOmkiWNYb4q1s6hLOf+Y5tmHIkDQ24i9NNv41FRC5bNlVWLWBYgAEgD3P8Kbwq6Zdh1rULhH82abh2ijihZpwRKis4JGgdeGh158fCqnLiY1eRJCyhb9WwS4cceOnLnUXsrHSAwwlyySRiRVGWR0i75IyPnjt3gG004VMQ7wYUMY4nDpIrWE2VCWUEgdo2CnXXjwFX7E6XoZ46nZbu7G+CJmI4ixsS1lAA5lr6VZcQYRAY4luXy5pyQB2SW7IblddOHyqIwuCizETKsWGePMHRncpMt9GU9rxGW2l/WuC7R6yQd1VJKIbCJLR5u0QTpdSnabxI0IpSTXCJrLHK7fFf3+o6iCxBvfxsNB8adCexDXJI0UDl5m2ltb6U0/Kcd2GZBk0udQx17pUHNw8fCuK7YTibWI0tr8Ry1qFM0PImP0kI8+HLiB58a9zMWB0vow5+gIIPDX5n2ZfTgDY66X07XtdbgHSvQlMikKuuvE2vccACNdQOf40tjZCWWK5sjd5lk6uKYx9khlJIvbKR8OLcakcJsV54GeJwVEPWAHvnKLkW4W0sDUxsVFfTEH6sqwIv2ddQpW5u2o7QsdKoWM23Lst3gYkLPlkBAAJiuyqC1h4G/vUlB90UvVc1GSX0LNuZtzqiha2V8wLMbBQqlrj4VFTyEqWPaUt3xe1+14jQ+XnVUxG2Y4mkgSQMAcokHajy2BOW1ybHTS97aHWrVs7bQlwTLB1ZVVbrAwsQbC8jKNWI434U1B1T7E5arHGe+L61+xI7C2+YFZjlZSMrKTYtfkp5c65Y3CNFEspVhGxuL95Qc1g1vbXzFUxpWCqDqM3MkX528jV72rFJPhc0cjCMooKEKTca5C1+NxyHLnQo3Gn2HPUwWTdF9ep52Rt9oFAQK3WnJlIuDwHLX7Xzp5vJhfoxjdQArGxCnuuVOgvrlteqxsnZ8oxEJkTNErDiNByLWPEc/YVaN49385zxHtLrbOzg5rEZQdAPLlSSbhXoEs0FmTXR9fmdNhbYKOq5mEaWaYgHLrwU6eGUe5FeDtOFJ5HWTNGzKdR2i5zGwXQntC/joacbqQHCwz9eUF7urNxY2JKsT58PWs+x28kKToyyA5Dm7IzjMTq2mnD8Kb3bVRDxsXiSvj7mh4faASXtr1ZPGykG17gWtz09edOMNFHI5sQM7nssSNQGI7otxqD2hvJh8Xi40wpEg6ozTTDMAiqGGTIRcPfJ7NVxwoWwYBWLkDMo7Kgi1gPcf0Kk7uivx4OO5cdjzJsxolEpdXa+igdm1r6niajcZiPFPgf5VKYOQ9XlbipIt4Co7GrqBW3TNX0OLrt8pO30Mq31xkiSyFFFtLtqWW4Fjbh71QzWn7zwZsQw5MuU+dxaqDsbYsuIZwoAWNS8sjaJGg4sx+QHEnQVo1kaad8GfSO413I9WIoqZ/LjRdjDALGObKGZzzdrjQnw5ACisHnfRHS2Yu8v2IbLVo3e3lXZ0bNh1WTFSaGUg5Yk+4lwCzE6k6DujXWqrekq2RnHu2NrTYqQyzuZHPM8APBRwA8hWidFmFRITMjN1rOyNYFbBQtlV+Z7VzbxW9ZcBWxdEq4tsGeeHE4WFbDMHCs7sthcjVeZ4Hhas2oTeN0a9HJRyqyVxm3MRCXySHtKVObVhqOB4jjUdhcd1mcT476EZMoE2TslgNQzXAVgLWuQONTE2xp55pEC3kAuTwGpB5+p+FUrpQwZiRBIc8jMWuncB0Ha8yL8PAVz8EHv56WdzVZMSwPbW6uxJ7U6LcXM7TYXFYfGgra4cI3yLKT4ksLmqnjejnacfewcn+Uo/wD4saq+CmZGujFG5MpKsPQjUVOYPfjaEWi4yYjwdutHsJM1q6vajzTbbsdYHZO1II3SLDyoGPbIiXObcBnIzW8gbXp9gujTaGIb6/LAzA5OufMzkfZUJmI4jvWGtcl6UMbkKv1bk/a7aN7dWwtTlOlrFnJnigcR3K362+bKQGLGQk2JuRztUWn/APK5LE+0nwPti9EbPI0eJxAhdQGKhM2h8GLW/wBaY7wbqYHA4hVbFiVdGZftDXgcnA1UsRtDE4uUjNLK8pNkUu5N7nKFuS3zqf2N0cYuWVI5l+iB/tSq17Wvoo5+pFR5S8zLItb7hG+On3LJLv7s3DKRgsGzueLPZAb+LHMzHnVP2hvFjMdMOqSz8Vjw8Zzfsgu3LibeQq77e6LIMHEjiSSdh+cJUKg042HdHqxqT2N0jYPZuGES2dhwjgVfPWSUWQ+1zU93m2kXhrF4tr27lUXdbbKxiSd2hj/6kiFv1Lk38uNWXa28mCwODUBeuxbJYK9yb6DrJCtsq3uQNCeVqqG9fSli8ZdUC4eM8l7clj/1WFx/lC1TcJhZJnyorSO2ugLHzY/xpVzfYSknBRS5vqX/AKKsXPjNodVI7PGY5HYcky2IIvwGYhf81SnTdtBYRDgkPbB6+QqMuUEFUQkcb3Y+y+NP9xNrYTY+CneRT9IIuzXsZGHchT7ut/mTw0yPbu15cXiJcRMbyStma2gGgAUDwCgAeQohJSVoWXFPHLbNUyc6NcXL+UMLEsjBHnUsmpVrggkrwJK6X9Dyq5/7RCoJ8GFPbEUgZeBC5xlJ8ic/wqA6INjTy4psRBYHDLfMfvSBlAHjpnqO6UtpyT7QfrSC0SpCT5rdj+07U75oTh5N1r27lSoooqRAe4naskkccbN2YzdTazE8ix52HCrRsXfrq48kyMxH2ltr/iB5+YqlUUgTo0TFdJark6mJjp285C2N+C5b3HDU28Lc69Q9K7qD/Zgf+5p8MlZyy2NjoaSltQ98ulk5vLvXiMdYTMMim6oosoPC/Mk28TUHRRToiaD0VKOsxZt/7e3600P8K2fAv1cYA8P6/ryrHOiSxlnUmxeJQNbXyyITWsyPwA4CoJecvc6w18/sclxVmIa2p73M+Ab56/GuGMbWuGN5io/H7RKx6i5FxmuAAPvOSdFHC4udeBroxxxit/bucuUpzls6t9CsbWmzYltQoBN2PdVV0LMeQFVLeHbkfVjB4IFcIhDMx0fEyD+9l8B91OQ8+DXeDbIe8cROQm7vwMreJHJByX3OtQYqjJmeV327GqOCOJUuX39PyFooFLVZI50UlLURhV96GVZtpwsz5YsOss73ayqqxst9dBrILnwJqhV0inZQwUkBhla2lxcGx8RcDTyFDA+i92ekCLHY2WNGRQboFY5TIOTITq58tDbxqr7/AFi8uGjbLGyhXWwNiCGGXNcrYi41rGopCpDA2IIIPgRqDUpDt+UMWc578b8b2te9ZcmGVeR83Z0tHqcUZ/8AMvLVcHraG70sYDCzg37veFvFaiCCNDVy2Rt2J5FEjdUCbEtcgepFbDjt3MBicCOxDOANJoyCy6cnXX24UseXIrWRdO5PWafTcPTyu309D5spSKse0t17MepfMLmwbQ/GoPE4J49HUj8PjV0M0J/CzLn0efD8cWvoXzoUwML4t3kNpIlBhuLrnbNe/nlDW1HHxFWLpK3uSHEmOESPiEChjKLRJYAjIo7/AK8PWqt0OYu2MaG4AmQ8RmuY+3a3moenXTSP+Ii/LDx/jJTcE3yUxyygvK66lL2zt/E4s3xEzyW4Amyj/Cg7I9hUZevbr4Vcuj3cB9osXduqw68W0zufBAf/ACOnrraZXRWNj7NbESqgIUEgM5vlUHmbfhW/4DCYDYeBMgcHOLPKdZZmt3Ix8bAaDUnmaoG8GDh2VKVIzLqYkDDOw5Fvuj9IjkbXqi7f25Ni5A8zXCjKijuov3VH4niahCUm3a4NOfHixxjtlb6v0R13m282MmL5RHGL9XGNQo8z9pjzNQ9JTzZGAbETxQp3pXSMc7FmAv6C9/apozttu2an0YbwjZ+DkzJcOTO7c8qrYL+z+1WT43EtLI8j6vIzOx/Sclj8zWq9KO7y4DDpHE5fr3WKNLalUAJ4eeQe9RWzuiOcxiXFTw4RDr2jmIHidQo+NQhu53GjVeCnFYvRW/Vmc0AX0HHwrSDsrYGE/PYqfHOOKQjKh/zCw/br2ek2DCi2zNmwQHgJZfrJPlr8WNWGUgNg9HG0cXYph2jQ/bm+qX17XaI9AaueG3X2XsmN5cZio8Vi0F0hRgQr8BlS92a/2m0HG1UHb2/GPxl+vxMhU/YU9WnplSwPveq7SasDpiJMzM1rZiWt4XJNq8UlFAC0lFFMC4dGWKy42EH7WdP1o2t+0BWxSYixr552RjTDNHIOKOrjzysGt72tW/4GLrwrxkGNhnD/AGQp1uTVmOKbtleRtI4YqSqT0gbTCYYxg9qYgDxyqQzN6XAHuasW9e14MOL5uwBp9+Q8OyvgbH0rHds7TfEytI/PRVvcKo4KPIfM3POr8uSo7ULGu6/X7IZUUlKKyotFFLSXopiOdFFFRGLRSUUAFLSUUALenGDx8kRvFIyE8cpIv62402opDTroTGH2/IO9ZvkandjbXhlkVJXESsQCX7o8yRpVLoFUT02OXajoYv8Aympxqt1r58n1Du9uNs0mHE4bI0kZzLLFJcG4sQQpykEE8udVfpi3Fmnf6XE8ZCRCNkYlWOUu11NiD3rWNqw/A4+WFs0MjxP95GKH4qRW6b+7dlfZGGxUJukoi60NdrZ15G+hDjL4a1Y1JRqJijtlkTm+L5Mp3R2Qn02JMbGep7Ra7ZF0UkXccrjgNTwrVvyb9CYPPPFhIVN1UOGY/cGU8bDXgR68aybD7yC/bBHprTs4rCzd8Jc2FyMh00GosdAAKyylO05xfHodrFgw7ZLT5Vz/AJcP+/kX7aG0N30LGYjFSubs562VzfQkuNBYcha1tKr+J3O2VizfZ+0Uic8IsRdQT4KzBWHwaveG6OsPPhGxEckikcLFZEsPEd751TMTuzIO4yuP1T8Dp86uWpxvvXuc3/1+fnbG6dccj/bXR1tDDatAZU5PCetB9l7Q9xXfo12PI+LLgiNsMvWWbRsx7IVVPFtSbeVQ+DxmOwf5p54QNbKzZPcDsn3qybK6VcUhH0iKDFAX1dArj0dRYeHdq1+ZcMoSlimnJdOzL7vGY8GY8dj2zuC3UQk9vt2JYL46C54DSsp3130n2lIDL2Ikv1cSm6rfmT9prc/gBV0O8uxNoyZ8dh5oJiFXOZZXQAcACraAf4QKjto7hYKc/wDDto4dmv8AmZZAD/kewJ9CvvRFbVQsmRzluozelq4z9F20lP5hWX74liy+t2cW+FVTF4Vo2KvlzKSCAyvqP0lJUj0NStEKOFFKBegqaYhKKQ0tABXtIya64LByStaNC58hoPU8B71btlQbPwaGXHFsXiAfq8IhyxC2t5pOY/RHwIOkdyuifhy27q4G26+6JmjOJncYbAofrMQ471vsQJxkcnTTQeZ0qQ2l0jFE+jYCFYMKmkee7ynUkySG+UsxN7WIHnVe3o3pxGPcNMwCIMscKDLDEo0AROA00vx+AqDqRCjtjMW8rl5GLseJP9aDyrjRRQAtFJS07AWikopiPFFFFQGFFFFABRRRTAWkoooAKKBRQMWti6M9r4bE7Ln2fipUjK58mYhbo/bBUnQsslz8Kx2i9IRc8XuVDHcvtTBWH3S7t+qoJqrY6ONWKxOZFB0fKUB9FOo9/CmtFFDOkM7J3GK8tCR+FOYtqyrwcn11plRScU+qJwyzg7g2vZk5DvHIO8AfTSr1uxvbsYJlxuFd3PFnjSVR/hscwrKaWoLDBO0i/Jrc+SGycrRtrbN3XxVykv0cnweWL9mUFRXE9FOzJh/ZtqDXhdoZP/ErWMUVYZDTN5ujB8JCGXHpKhNsoVlHAngGYcqpx3Zk5PEfcj/41CA16Eh8T8TVbjO+H+xpxTwKNTg2/VOvsTX+68/jH+v/ACqf2J0WYzFJ1iSYdVvY5pGv+yhqj9c33j8TSNIToSSPC5pxU75f7CyywteSLT+bv7F027uFHg8onx+HJN7rH2yLeNyKiRJgYe6smIYffOVL+gt++q/SXocG3yxQzKC4ir9Xz/BL47eCV1yLlij5JGMo+VRBNFFSjFLoQyZJTdydhRRRUisKKKKAFFF6QUUALeikoosBKKKKQwooooAKKKKYgooopAFFFFMYUtFFAgooooGFFFFAhaKKKACiiigApKWigBKKKKACiiigYUUlFAC0UUUAJS0UUAFFFFAgoooo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https://encrypted-tbn3.gstatic.com/images?q=tbn:ANd9GcQDjpAlVJPI06adsmtbtbZTEXNBhubdnBM-uUmTTwQ1ZJAQ8olHe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219200"/>
            <a:ext cx="2105025" cy="1471171"/>
          </a:xfrm>
          <a:prstGeom prst="rect">
            <a:avLst/>
          </a:prstGeom>
          <a:noFill/>
        </p:spPr>
      </p:pic>
      <p:sp>
        <p:nvSpPr>
          <p:cNvPr id="6154" name="AutoShape 10" descr="data:image/jpeg;base64,/9j/4AAQSkZJRgABAQAAAQABAAD/2wCEAAkGBxQSEhQREhQWFRUXGBsWGBgXFhgZFhsgFRUYGRUWFxUaHCggGBonGxkfITEhJikrLjEuGB8zODMvNykuLisBCgoKDg0OGxAQGzAmICU0LDQvNzQrMCwxLSwsLCwsMDQsLywtLCwsLywsLCwsLCwsLCwsLCwsLDQsLCwsLCwsLP/AABEIAN8A4gMBIgACEQEDEQH/xAAcAAEAAgMBAQEAAAAAAAAAAAAABgcDBAUCAQj/xAA6EAACAQMCBAQEBAUDBAMAAAABAhEAAyEEEgUGMUETIlFhBzJxgRRCkaEjUsHh8BWx0TNicvEXJJL/xAAZAQEAAwEBAAAAAAAAAAAAAAAAAgMEAQX/xAAqEQACAgICAgEDAwUBAAAAAAAAAQIRAxIhMQRBEyJRYYGR4RQzcaHBMv/aAAwDAQACEQMRAD8AvGlKUApSlAKUpQEa+IXFNVptG1/R2xcuI6lgRPkDefH079gSa+cg8z/6hpvFK7HVijj36gj7GpKwnBqFcXsLwxzqrIi2f+okGAJE7Y75+1VZZuFP17LMcFO1fPom1K5/BeL29VbF20wImDBBgjsY9iD9xXQq1OysUpSgFKUoBSlKAUpSgFKUoBSlKAUpSgFKUoBSlKAUpSgFKUoBSlKAUpSgFafFuHpqLT2bglWBB+/ce9blK41YK75Y0tvhLnTM5IfzFjguexK9AQJyOoHtVgWLwdQymQajHxE4Bc1WlcWDF9RuQ+sZKT6ED9YqF/DfjFzhymzrmC23O5ZaTbJnduHZT1rJBvDJqb4fRrlFZYKUVyuy36V4t3AwkGRXuthkFKUoBSlKAUpSgFKUoBSleLl0KJYgD1JgfrQHulYNHrLd1d1p1dZKypBEjBEjvWegFKUoBSlKAUpSgFKVVvOPO3EdFrBb/Dq+n3yrqpG9SvySTG4fauN0C0qVHtNzfp2RS7eG7CRbuQjGOoBYhT7ZzXS4XxezqE8SzcVlxPYiRMMpypjOa5GcZK0yUouPDRv0r4DX2pERSlKA83FkEVT/AB7lxtPq7l+80o5C28EruMwjA/KSOjevXrm4q53GdAt5GRwCrCCP79RVGfHvEvwZXjmmQnkPnJLl78J0Pyj0DLvIX6bFjGPLVj1RXFOD2+E37d5wSSSLd3PlITDHPmudZnrIOCKnnw35lu308HUsGuCTbfo1xAerLA2sJH1BBqvBkUfoZPNj2XyR6JzSlK1mUUpSgFKVw+YeZ7OkEOSzwWFtILkCZJkgKMRLECcda45JK2SjFydI7ZMVyuNcftaZQXDMWMKqKWZjBPboMdTiqs4x8T9QtxVKoEuMwAUHcoAMfxCYY9GnaBnr3HD4XY1NzWbHuXL24Ld8RidoRiWXAgAhicARPQVmyZ3X0o0Q8fn63RMdf8ULu7+Hp4SQCWPmBJ6bBmevrW5puHa3XMWuuwsFcI42iWGfKILDuN1Z+XOVAlx3O0qxBAgzj3ae/fEzU9spA6RTHCU+Z/scyShHiCOfy1wRNFYXT2+gJYn1LGScV1KUrUZhSlKAUpSgFKUoBWO9YVxDKGHuAf8AeslKAjXMfJWn1isrDYSI3LE/uD9K43CeSrugs7NPeDhSWCshU+YZG9Jb9u1T6lVTwwmqZZHLKLtFOcc5z1ehvWreyAxltwKrkCUQ9I6ycxMjbUg0PxEdbC3dTZAYfP4bboEghigEiVM9fqAKnev0Vu8ht3baXEP5XUMp+xFVLz/yhqSJ0iXWiRG0HAknaEMQZg4BJzHrS4ZIJKLLo5Mc291X+CxuCc2aXVKGs3QZ9ZB9wQflOeh/vXbJqlOEve06W7tz+GzBVa04NosRKgQ0EP0/QA9o3v8A5LGjddO6tc3NgBhNuVACLOCu7szeWSMCAOY/K2nrJEsniNR2i7Rb1fGEiuJwfmixfAAcB9u4ieg8uZ7fMMHP2zXZF0HoR69f3rWmn0ZGmuzg8e4aLyMhCyMqSJ2mIkD6Ej6E1Xmg0l2y7agMloacgPiSdrAtHcrskT+YfSrZ1VmRIqqviRw19yXbe8AyrbTiWz5h3We3rBrFnxO9l2a/HzapxfTLG5U48ussm4pEqxRonscETmCIrtVTHwxt6nSO5vztDR18hUwZH0mR7VcqtOa04sikqvooy43BnqlK+E1aVEc565pTh+n8VzkkBRieo3EA946e8VVfE9AmoH4jRuXdgGcXLhad+5vEgieuVWMjML0rN8UtM3ENQdrAWrY2Ak9Cu7ftHcmRn2M9qj3IaW7WpJu3VOzBmZJgbVVAJY98dh6ZrDlayO4vo3YU8atrssS5yNp4tLcPitanzMqiS3zEhRB/tUn4LwdEAVFAA9sn3NRi9zvo1w11t2YHhXZaDGPJEfWP2NZxzvZWMuJXcCQADiYEtk1NaxK5Kb7LBt2gO1ZQaiOk5204TxLt1UWASWIgSYG4j5fYRJrqcM5r0uoMWb6PicH/ACPvWiMk1wZ5Ra7O5SvIcHvXqpkRSlKAUpSgFKUoBSlKAUpSgFKUoDHesq6lXAZTgggEH6g9agXN3wusathctv4TiAFKBrULHl2AjaCMSDirAJrH465kxUWk3ydUmuiiLnKOo4SupvFdysGULuZ7ewkEzcO2DjuJPtJjU5K4w0i6kkeY7dziQJhmQyDkgSkR5cwK/QF68AA0/wCGo7zNy5av2mGxFLDJUvaPqJe2c5zkEe1Z8mBu2nyzVi8hKlJWiudf8TtbYhR4GoG+doDeNtU72llJRhsUgkD8wJjpUu0XHbPELLXLcwSVdSCGRhnawPcdapnWXtToNTcW4UuXdvhrCZZWmGEpBBHX1iOk1ucicYu6a/de5KpeyQemWxuH5YxntHXsZW6qRBpXcSx9VfYJctW9q3AIQtABPVAWPqcZxk1JOUuP7mOmu+VwoYKSDEsRtMdIj9zEgAmFcfgA3RJhTgHqGE9AciM+4PvUI1nNDWil+0S1xWLKwMyGVQ6sfzAwD7Gs+KHxz4L5v5Icn6UF0gx1HtGJ6CtfiGphGhiCBIiJxkQTINR3TcyWfw6X3uJbV1Bm46qgmJBYkQZI/auHxj4jcPtoWGpFw/yW5Zjn5VI6HHUkdsit18GKuSpuKcWe2lzzF2a4zHbhQAYUAkmDs+vznrWtxvz3zq9OHKuAP4bsCG27X3GJAMQeo65iBXP4krm47my6WnYsm5XYBXY7PMeuJE+xrR0obeLSGGY7Y3BVJP8AMxx+tUxx1yapSukS3i+muXbaCwqtGLkQSkR1YZYeuMRWbjPL9/8AC2v4Vy4wKx5txIMSQAoIE9Dn9M1t8gvd0+qa1fi0yhTsPVvEClSozIiDMxn9Lg0moWMAAE5gASe5gVGMF69HZ5JeyrODcPu6e0br23tCN3lLKwwfLJ6jOMx19Zrm8E5T1OpF8jTsv5grOiMSD/DKz3B/N0zie172HX0ro6QKOigZJwIyepMdT70hgSbbZHJ5MpKqKp4Lw7idi1t33luHyhSWdVLGdxYkhwBBJXcIOciK6PEuaOL6Wzvu2Lbv1IS3cIxnqkgg9Ov/ADVo19qyOLXpspll27SOby5rL17TWruoteDddZa3nyyTAzmYjrXSpSrioUpSgFKUoBSlKAUpSgFKVh1OoCCTQGR+lQnivMIa8bFiHcCSFKtt9284j6ZNR7mrnC7qNQ3D9OAH2ksWyi+Ukb+hB6GIJ6Vl4Do9Np7Es9s+EpN640AFgJckE4z0XECI98Hk+VpxHtmrBg2+qXRH+MfEtLbXbQZna2QvlQbT6gEv2zOO1cbh3xGvPcL3XVbJwLa+d1I6N03Z7dRNV3xXVIdReezPhtccr1WVLEiR2B9KW7D7FuurLaZ9ouAGCVGVXsSOp71pWLjtlW/PSJbxpRxO81+1cZrgABW5tRoWcjOTEehmcdzoXfG0yjxbTuhKkNLBWggiHX7fr6175U19u1cuMblxba+YlAu5oJgQfKfWCJOQCK69zmSy9ppa0NzwEUXgD5gd5F13Fn1IG5TkSJM0vaLqrX+zVHSUfsybai5vQXt4dSASCFDgn5j5AFIk9YB9STVa83WNPauFbP8A1WMlVny9/MAcz6Vy/wDXntAraMSM9YEjtnt2itXhPDHvC5cnaqDcbjGFme7Huc/U4EmrkqW0ihcvWJ84forupLLv/wCnbLZmNq/lEYA+vpWC0qgQBOIYmCZ7+Hn0+vX6V2uJcvZm0xdYIMRJIgGV+YEuTiI7DpNdflblq/fs3bIRi6klYCoQuVfa5MkliAZBgKwGSK68kUrvg4sbbqiMae3fZCqXH2YmC8dfLuUDyiT37nuax6C2bdwOdmGgbp24MSQcgfUY9K73C9BrNLeNh7PmBOLglRiNyAMAcd5jt7Vu6rl43U8RyqhRgE2wYzIU7jJXpA9h2NceRJ/gsjhbV+19zn6/WFmNyTKqEbw7RUKLZxEnLZkkx6QKnvKvN/iMLVwQpUG3cJncc7lOMYGBnAqKcN4faPkuGEuJsBLjdKjaJtbSyAYz07dcVk4VYvWLCCyVa5B3rncPN5ComGIxiSZIAwSDRKn12XS4ST/P7l3cLubxKkH6VJNGuKrH4X6q5G26zXIA3PnE9FaR1646j/e1kWK1QpqzDLh0eqUpUyApSlAKUpQClKUApSlAKUpQHwmq95q5u04d1J3KvUy4WQMghRMe4qf31lWA6kH/AGqh9Xorl641ooQULKVYSSC0hlgRMnuff2GfyHUfwXYIpyI/wrVLp7lrVrBc701GWBYuxbesnJyBG6envWlzDrFAvWrpLh28TcsBQ3aY9J6fT7dbgdnxLtmyrqjXFa6yjaTC/KrFsgxPlAPQSOsa3G+F6k2tQ5UuwBMFZhFOQkzML6RgH6VlUo/Itu/5N1P43r1/BAHIIUQP0g/c969PeaPC3MUBkCTt9yF/rFYmcEARBHf1z3rd0NhWWVJN4NIQgbGXuZJGe23vNejdHmcs8JqnVGtK8I0FgJgx3Pr1rwllTI3SxgL0AJJySWjEf7z2rv8AL3B0v2r1piFujIhhubbkJtLBeo6/+jztVy5qEVC9pxuaPlJA6QSekxmJ+tQWSFtXyWfFOk64MHDLY8RNzDZvUEYk+YdBVu6biul2m1be1cdR0KKbaBJE7CRLQ3YkkjuJU0vqV2sVE4wZx+1fNPunykg9Mdf2qOXD8nsljy6cNFgcw8ebw02tbuMtwsjom1GA3KC6tAZlYdSGjsTWpw3nK4q323Iu8bdgdlIMHzW4EDqBkdqiWmuq11WuE7QckGCAM49PtXq5dDF3CiTgIAcAZ3SMEwIPrJNcWGFU0SlmleyZv8LIdmuXWe47DBLEmQRIeSSR0xWfW8QdAVGSDksBnsB9I/L7mcTPL0aOytsRvqB5RjIzWvauFmG9iAPvAHYD+lWaK7IfI1FJEu4Vxe4pJbw2ZUaPEVCLZUNARG8i5XtM/cCpb8PkXUaa293dv3Mu+TuO0mCZkN17iPUZMwniPDJFnbeJNy2Rtcp/DVCvlAU+X5zgxkN61N+BalNLYtWMBh1nvJkmM5JbscSfrVE5xSte/wDhe4Slw/RanL+kW0ITo0SPoI/2qTW+lVtyVx/xxIJmcgjIK4KxOD9/SrF0zSM1fBprgyy75M1KUqZAUpSgFKUoBSlKAUpSgFKUoBUP5s4FuPipg9fL5f1giamFY79oMCDUZRUlTOp07PzTb0l/Ra27ftW2NuM5LFAzSdpmSFPQdYPrVg6Xidl9PdLXE8N0ZXMwvmQgrLEEDvkD1ru8wcv5LIdreoj9OmR7VWl3la7Ya6xtreD5IO0gEDBCshH6Ads9qwZ/HcnftG3D5CS1ZVYQByARgmCehjp/7rq8L4E9621y3DbZlQ4UqB3JaAAfrOO9SNeCHefE0zeCJIUnzSfmIYAAD0BHp6Y2+F8tm2pe3cUm4hHhqzFAvQh4BnOADEn9tM81Ipjh2fHJw+T7vgu/iBAIhHa2twqSYJU9JxEe/brUm45xKzbQWbSgKAzOz+YklclowWkzPSQsdCK4CcODX/BuXdsodgFtkVWgkKT6jt80wciuHqkdbtyy+drFSQ2DDfMPWZmqnjWSezL1lljhojUuaJ3l1UlZgH9BWMaNwY2mfT+n1qfcr2m8MqFlRkORHzRtgj5sEye04zkbn+mMJIJMsScnMz1AOOuI6YitHyP7GZwj2VjfsMvUETkfT2rEDU40vAjee4m3eUPmAZYzlYAyp/4PpFaOs4UFUvswu0M35QI2j0jzZn3+9dWRB4vycG1cuOotAsVBJCjp5upj1wP2rJc0BGCNrRJnoB711EtqLgtWrm7d1dcxPXp8p/5rBxDgty2u5ZdB80Eye7Sv9a7Zz19zd5e4JduXVNhg+5Z3DBWOq9yDOcZI9MxObPAS3h3GKl0DBZTq0gw3ykgGDmJk59K94ToLylb1rchMbY9D3aeq1bHL+rLgDUQLnWTgN7yeuaonHZ9l8ckoRqjPyZy/ftak3n27WYu5idzH0BmAO3+GrY0dyRUd4VkDuCJ/vUi0tvFXxVKjNJ27NmlKVMgKUpQClKUApSlAKUpQClKUApWLU6hba7nYKOmTGT0A9STiKhPMXxKsae7a06Q1y40ZZdqDu7hSSI/lJU4PpUXJLs6k30TTUopHmiq55s5q0mnbaCXudwMKO0u5+X2gEnpFOM8Tv32AW5dVQZInwlI67gFKuoETLGD6tMVX+n5D1Osv/iFuBzcllZibmM7WZ2PymDnpjqTg5oeVHJKomqXiShHaTNzT8x/jxfXw2tKghbgEuA8gbWYjaxgmYmPQjOpyxaVXuWrdq5BMzDbRIwSxyJER1J6wBmrR5e5BtWT4tw7nK7Qq+W0qyDCr1iR1Jz7TFd//AE9EEKoH0A79c0+Byb2fDOryVCKUFz96PzdzVw++XKH5WIO1EYiQBgMxlsz3yRW7wnlpyseHtLEKEOSQOm+BEzJJHp1q9NTwdGnyjPp16R/n1pp+DomQP6n06mrXjb49FHye32RrQcDCKqAYACifYR9qwcX0IS2xJAx5SfUdPrntU4GlFVX8U+ZVtuNLa89wEEwRCPIZQx6BhAO09jmrHxGkQi7fJX+i016w41ZVvMxLKhPytllJHRhPT2qR8wWyEvFpezcUSRgqSVKvH8s9e8n3McrTILoAtSqyjKhktIkXGbr1Yg98KBOKmXMulcaNzbAJRZgiRAwT9hmqU27bLpUlSIHpOCpbSTuczmDsnHQHr0nv9q7fLdxr1lH7gld3rtxLe8VH9Do0tWw97e7FQUtqYYqYJid3QT0H80wYqxeTrFu7pUuWVhSTjBIyRtaO4iaK2/uJ1XHBGdZw4oxbzhQIgEkHI2uBtMkAZBwwxIzMWGuvXdQtl7hKsyrgQIJEkLGcdquxdDGCJHvWqeUrDtvjafQAbe/b79vWua69HN9qTOXqec7uhvW7CKt22E8wMq567fMsqDj1gz2qT8W+KK6VLTXLBO75vDYNs+x2hp/8p9QK5icgObjXV1Llz0bAPTbtYgQRjqVPc5nHD41yTrmci1bVxMnc1pVPr5B0+oiR71XF5Y0vRq18edtvkt3gfM9jUoHVgJjDFVMkTETk9sV2gw9a/M/O3CdTZ8GzdRltkDc0xbLSIQsRiO24k9fSplyJzFqrNs2nllQEAE+JGAREHewAxjtHSpf1GkVuV/0jnbx9IuilQjlT4gWtVcew6+FdQkEDKNBiUb5vfzKvf0qa23BEjpWmMlLoxyi4umeqUpUjgpSlAKUrFqdQltS7sqKOpYgD9TQGWufxDjNqyGLsTsEttVnKgCfMEB249Ymo5xPny1+IOjsAm6F3MXUoFGIAD7SzGRET65rk6jhFzVNtfxLpKwym4BZXfnI2gKYAPlWTumIgnNl8jWWkVbNGPBstpOkcninxUt338O3a8hYoryxuNjBW3C7DnEk9OnY8zU8Bv3Lp/B2rfigAtefczASVAVpCiNrYG7p61NuV/hlpdNcF918S4DuWfkU4ghOmIwTJmTjAWaafRoklVAJ6kACf8/qa48DlPZsks8YRqC/Uh/AOUCVU6uHM7tkEJJGXcHzMSfyt6nd1hZnasBZgdep7mMCftWWlXwxxgqiiieSU3cmeWWvBsistKlRAwjTivpsistK6DS1FsKCfT0yft71RXMmvuHxbjWbAtEOdpRWMBx4YIkhuqjcPmNzHSavbi7EWbkQTtaJ6SFJz+lfnviNrUJb09sP4ly9ct7iQCWG4qhXsE6ECesHtjJ5HMoo2eKuJP7IlXLXLTWyb91dt28oZ1wQpbztBAEElsjMGROKlWm0YOCMGuuulkBvVV/YHP71lsaSKujGjPKVlV8xchMl06i2vioI22SDH5QyqR0BMnHQ5Miait/X3bara0e+zdtt5xt278HLL3JAz7rjAEfoltOCCrCQcEVEtd8P7DO16yDbuGSdkbWJESbbeWD1xGSfaK543eyNGLNHXSa4MfK+q/EWrZeN7LuicnrMA594ORIrsHRkGqQtaPW2NYLl4ul1H8jISbYJAOz3Uqfvjr3vPgPFBeUBtviRLKGDR0BIMCVn29PUTyGRWot8nMmJpbpfSbmktEV00t9PWvdi0OtbFaEjNZpavSi4CHUMDgggEEehBx3P61Bea+RHur/8AUvHTsMiFkGN0GZDKxkCQYgHBkVY9fCKhLFGXLRKOWUf/AC6Pz7r+UdZpkuXFlroKDchO5ZjzBQJKzjIOR9DUz5J5svohGr3EATuZibgAWTKxBXBhvSJJ61Zr2wcGuFzByra1SFWlCfzJAboR6QeufoM1VLDOP9tl6zwnxkR1OF8Ttai2Ltl1dD0ZSCPpjofY5FblVPq+EajglprumY3rIlmDLkdJMgyBiAfpPWalPw352Xilhn8M23tttcZKHEgq/Tp1XqPoQTfCd9ozzio9OyX0pSpkCJc58/6XhsLd3PcIkIgk9upOB1qPaTjep4su/TqbCKcMT/F8ykkBlgJ0HTrPaIO3zb8KbGv1R1T3riblAZVySQRLb2JjyiAIgYPrM34Vwy1pra2bKBEUQAP3PuSck1XOG/FkoT1d0Qvlr4cWLN4ah0yAdqlixk9bl1iTvc5gCAAe7ZqeWLCoIUQP8k/We9ZKVNRSONt9ilKV04KUpQClKUApSlAY74kf2mvzRo9XfS9dvq1w+Hf8RgQPOpubSoX5QCwIx0AJ7V+mXFUxrL2ntnW2Wlhb3B1IceVnvKR6bfMI9ckdMZPKm4JNKzZ4cFKTTfotbSutxFdflIBH0IBU/pW/btAVHuRdcL+jsXQZ3IN3T5l8tzp/3An71Ja0x5RllxweGtisTWq2KV2jlkI504I922zWAPFUKUBwrbS4gnsYfB7ECq00PErjX7V4q2nNpiWBbagLqA4UdVDNIKj5cE9M39ctA9f8mobz1yeNTaY2ztuTIYkgZBVg0flMiTBOPtWXLh52j2a8PkUtJdEj4FxEX7a3B0YAg4Mg95H6EQCCOnr06qzk5LmiY+K21TAuKSBs2+Xd1gGTE5BiT/NVoWbgYAgyPWrcGVZFwU58Txyo90pSrikUpSgPjKDg5rV0HC7Njd4Nq3b3GW2IqyfUwM1t0oBSlKAUpSgFKUoBSlKAUpSgFKUoBSlKAGqg5+0djTalr1xSW1IuJgmDtO4g+hg4q36gvxT4GNTask48K6twkCSQx8Mr7A7wT/4VTninB2X+NJxyKjb+GxU6S21vFtgGRe6gDYbbHuylSpP0qX1Dfhrofw+nbTySEdo3DPnYsT/+twnvAqZVLE1KCa6IZU1NpilKVYVivLLIivVKAhfP/LFzU2mNh9rkbWU/LcXJKNgx7Ht96fDviTCyulvn+LbPhiZ3EKoIDT+YZHWYUGpmRVX/ABc4FqUFviHD93iowDhBLwcKVHcZgrnr9apcHGVx/UtWROOsv0LRpXN5b1j3tLYvXVKXHtqzKRtIJAmV7fSulVxUKUpQClKUApSlAKUpQClKUApSlAKUpQClKUApSlAK5PM9ktpr23LBGK/UCV/cCutWLUWg6srdCCD9xFckrVHU6dlf/DPmP8Vd1Cm2bWwW4Vj5gLgchWwBgqR7fU1YtV1yFw5LWt1UmXJYyDKkNcLbR6ERMdp9qsWqvH10Sj0W573dilKVcUilKUApSlAKUpQClKUApSlAKUpQClKUApSlAKUpQClKUApSlAKUpQCvhr7SgKh5c5kduYb+kMFJvAEMewQjHTG1hA9Tkxm3q4Gn5Q0qaw69UIvkMCZwd4AJI9cHP/cfQR36jGKiqR1yb7FKUqRwUpSgFKUoBSlKAUpSgFKUoBSlK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6" name="AutoShape 12" descr="data:image/jpeg;base64,/9j/4AAQSkZJRgABAQAAAQABAAD/2wCEAAkGBxQREhUUEhQWFhUWFhYZGRgYFhYYHBoYFxcYGBoaFxcaHSsgGRslGxUUIjEhKCkrLi4vGB8zODMtNygtLisBCgoKDg0OGxAQGiwlICQsLDQsLywsLCwsLC8sLCwsLCwsLCwsLCwsLCwsLCwsLCwsLCwsLCwsLCwsLCwsLCwsLP/AABEIALgBEQMBIgACEQEDEQH/xAAcAAEAAgMBAQEAAAAAAAAAAAAABgcDBAUBAgj/xAA8EAABAwIDBQcBBwIGAwEAAAABAAIRAyEEBTEGEkFRcQcTImGBkaGxFCMyQlLB8NHhM2JykqKygsLxFf/EABkBAQADAQEAAAAAAAAAAAAAAAACAwQBBf/EACIRAAMAAgMAAgIDAAAAAAAAAAABAgMREiExQVETIgQUYf/aAAwDAQACEQMRAD8AvBEXqjoHgXq8Xq6gERF0BERAEREAREQBERAEREAREQBERAEREAREQBERAEREAREQBERAEREAREQBERAEREAREQBERAEREAReErwOTYPpERAFjr1QxpcdAJWRcXajEblF3iiyhdcVslE8q0aeV7TuqYjun0t1rg4teD+kxDhzPNSZVLlWLL3y19xuggyDILjaeF/orRy6tv02k8lXiyNvTLs2JT2jZREV5nCIiAIvkvCwVsaxt3OA9VF2l6zqTfhsouQNo8PvbveCeq3aeYMdo4e6j+Wfsk8dL4NpFxM52swmFaTWrMEflBl3sFq7M7b4bHvcygXSBI3hG8BqW/CnyRHiySoiLpwIiIAiIgCIiAIvAvUAREQBERAEREAXhXqq7tG2uxmCxgbTAbR7sQSCQ9xMkgzAI0UaekdlbZ2du9oqmHaG04Dnfmmw+NVHcl2+qUwBWG8JuRGnkRY/HpK4GM2rOKaDWa2TrEwZ0/ZYaGWMq/4dQ03Hn4mnyg2WRt77NsytaLjyfaCliACx4Nv5b0XZZUBCoLB4Cthqm84FkAkOaSW+mpg3ka29F3MLtNiaHjNZjm3kOa7d/wB4HhPp6Kc5WiusCfhcihvaICaJaLl2gsLi+vDRe7Nba067xSqDu3uEtkgh0EDwuFjr15rldrtaMM4zYCfbzUslKp6I44c32RLAYlrXMO8PA9wJJF2W3CBNz+KfUK4sgP3LV+V8JmI7xriTdzD0vB04kj3C/T2y1feot5QOPkuSuNksjVYztoi4W1e0tHAUTVqu/wBI4uPILQ6SMyWzYz7PqWEp79U8YAFyTyA4qA5rt/UdPclrW2O8dINxJPE/pAJVXZ9tlVxtfet4iYBMBrZsOfDr9VJNmqTAw9/DgbgmLHnJuAfXgs2Sq9ZqxRJ3sBntdzwRVquBOrhY+YEWF+JC1MwfVrVCGuqGLE3EyPyuuB6ELXpZiRJpsdExIEg9Bw4e/FdHC08XWH3bIB/Mb/2hUa2aNpH3l+W9z43lrABqYLp6uk/K9w2abzt1gc8ng0E/SwXUyzYd73B2IqGBwk+2vRT/AC/BU6TQGNAj3VkYt+lV5lPhUtTszrY6r3tQ90w3hxE+jWj91Yey2xeGwAb3bZqAEd4db6wNAFIwV6tUwkZKtsIiKZAIiIAiIgCIiAIiIAiIgCIiAIiIAtDN8oo4qmadZgc0+46Hgt9Qzs6ziriP/wBA1nl3d5hXpsB0YxgYGtbyFvcnmuM6iOZz2Uuk/ZagDTfdqDT1GvG5XAzTYnF4Qb4HeD/KDb0VzY/NadEEvcBHNRnMu0HBss50n/SSFnvj9l8O/orrLdqHM8FdpcNDNo9F95oaJHeYd1VhPK49pkj3XXznFYDHAmm9jHnSfDf21XGr5UabYt6RFxwPEf2VLejTKZCMxzw03fckz4XFwAaN4EE7rGndGkKxcxzf7fl++fzMMjiCNQfX6KqczaHOqNIIdTde/sVM+z+pvYR9P9LnWPI8lZcrjtEIr9tMrmN07sAlriZvwOkaQv1F2e4zfoUxFt0H4X5tzHBEYhzSDG+Rpz5Tzsv0H2ZhrMO19QgbreYgAayZ4X4qdPbTK0tTSJjnWZsw1J1So4Na0EknyC/Lm2W1NXM8QXulrRamybMb58N46n0CsjtZz9+Lb3dGzabnSCDNS8bzelrHXeHJV/s1kTnuBe1wMbxlsW8rfupOl6QmH4bmzWThrd90WvJiB1ut47R0u9ZTaN8EiXRYSQDujgPP4XC2hzV1VxpUz4GmIFxbiT6afC1spyl5dB8MkXmB1vf0lUuN/tRo5a/WSfUM7eBG64gOIA+6pj/lLj1gLp4PaGs0/wCK0cmiXfQXWDJqWDmcUWOdxc0ubIgASI1EazeVkxGKy9roY58f6Wkf8gVXonyXydbH7VYiluk7hDhpBEafqIn2WCjtpVP5gbX3QTp9AtatisE+5Mm3Pl7fTRYBWwgPh8Jjz/7f18lxs6pn/CTZVtdVL/E1xYBchjh9fopzl2PbWaHN/noqkfm2HpjwElxAuZMTa4PCVst2sqYdoLCDHlIjhYXH9uAU8d0mV5cUtdeluoq92N7SPtddlCtS3HVJDHN0JDS6C03FgbqwltT2YWtBERdOBERAEREAREQBERAEREARFoZ1UxDaROFZTfVkQKji1sTcyBrHC3VAb6qajmZwmOxzXuAZUe50DdYA43Dp4uIgTr4QpBjc3zenSc52HwgcCN0Co473MGSI8jK4OPc7EvNSpS7qo4AOY0k+ICJ8vfks2a1ro1YI77I7nWbvqn7yd3rYiOHM+ajuJpNAlpMeXn5XlSHNsvb+sNPIu+h5+R91yH4eLFzTPpNuXOLz1tYKhM1NHEqVAJIFuOkxzA08+ViseDzqpRdZxiNDJBGnpwKz4/AFvM6wdOotbjrbRcfE0YgNJtqCII6RqNOHor5SZRTaOrWrsxDt4DdqXkAfqgTzOpK72w1B7G1S4AMcHGdIjWSeQUAw+Jcx4I/K7XoGi9vL5U/xG1NKr3TSHMDWMDmjjxPWTJ/+JctdHYtPtmbPalKmGFjO9cSN15JAJ5QNfX2WBmfYhtMU2Na0ER3YAAgXAN7C3wtbM8wBbIJLpkSRPO/LlzWhTzRxYYhk2JBM25f25KPDonyWzZq52HuBrU4eBEtLmujlyi+i6lfO6b6IdREmWh7IG/EPBt+Zt2n0KirMMHmd4kuki4+TOuqw4fAh1djC5w+8AIA4QDYgyNW348F1QiNUYzlVZm93PiuSHDiJ16811cswrmtgBznm7iATP9lJsPRa5jm0n93UaHW3XQCQRrcxP0UazDJMUGE1Krz5AHc/42bqu75ekOLjw62FyTEVD4aTp6R9V0KeyGLJ/wAFyiWEw1ekQd90WE7ztDF446/zRWLkm1OLw7aYdUc4EEgPMyJNpIOkaTp8Qcr7Jbf0bGB7OK7gC/w+VpWwezGpwd8hTLJNsKVU7lZzab7RJs6fPSfKVJ2uBuLhWTjllNZLXpX2T9m1Nv8AjQ76/wBF2aWwWEFnMLhyLnD6GVKUVqxyip5KZzMu2fw2HIdSosa4fmiXaR+IydPNdNEUyAREQBERAEREARF4SgPUXgXxUqAarjegZFrYzGspNLnuAA4rg51tVSogjeBPLQqB4vH1cY8d7+EEENIt5Eg+/wA8lTWb6NEYG/SUZh2mYemSAC6DGrWz5yT+yjuddp4qNIZTcG82vM9DDZHoufisg8R3azWzyEnpPHp/RfBynDtjefUfwneAk62AEARx9OtH5d+mhYEn0cavtK50RSA4yXPJ9nFb+Jx1XwkQ5pDSAWyDYa+q6JdhAS1lBpE8TMka3M2FvhamYZ7SYGju2kGYHIcL8OFvNR98RZ4u2crEkvt3VQO0Pd1HAT0cHAdJUe2hovZuB29O7JiCQCbAxA9VI8x2maWsZRDW7zwHGI8HESdGyRw4HotrE5O2oCQ651nj0Ou7HoupufTjlUuiAUc3cyzjLYiCLixHqFtvw4xDDuGZ4Dnc6H+WWfOcjc38v0ifKdNPPVcLBirReI3m3E8PMkT5AWV601uSh7l6rw2qGzdUOaC06i4Gg5iRdSHFUKNGAZ3oBEgnd5A8ui7OzWNe6kXGS10i5Jgt1JE/y/JR3NcNuul5l7rhtiZP5iOEA2HRVVTqtMtmFM7RtfY2VG79PxSbdbC88bFYG4Mgmkd0mdI+h85j1XUyrCuptba7myRwmeHyPZfGZYJ1R3esjwjxQeXkk33om4+TkU2NpOdIIdFgR1BI89Oi7OzuIFRwFS72yWOiSGbjhuzNwHbsA+a9xuDNcNLrOiCbyQNDGsj8MLTpYZ2Fu65PIiwPPkdJ9FJ0ca16dPMsfTwrAfxE3DTHmeegkXWPBbVVKjCTRkOcGtaLE8XEu3rm8RH9FBswxD8RWLnTaw8gFJNnaZcDSeCWaixsY14e3ko3ClbZGbdPSJJl2Iov8JYabpmHXg+fFvWIXYrbOVKbN8feUz4oaSY42M/305KPV8O6mAKkPAPhdo5vLddE8NDOnFSDZHN30d4lxNNoJcCIHUDQO+D5Kvzsm++jm4gPIAptIEmZJBt7efou3snnuJo1qdOSabntaQ6dCYkTxvwjop7halDF096GFrrWufWOqz5fs7h6TxUawF40cSSRPKdFfEtvozXaS00dhERajIEREAREQBERAEREAVY9pbcxdVccOKvcNY2CwiCYl0gXJny4KzkXGtnU9H5wZm2aUTBfWYR+reH/AGsu3gNpMZWpvbVqvkcYAsNbgTHyryLAeC+H4dhEFrSPMAquo2WTk09lNYDL31CHBjnxck8he5Npt6QOOkgpbJYl/EMsT6nifP8AqrHbTA0AC+1H8C+Sb/kP4Kxp9nNVzvHVhvyfKF0qfZ1TJl73nq6/wp4il+KSH5qIfQ2Aw7QBFh5nT+FY63ZrhHulwMDQAkBTRFL8ckfyUQqj2b4QVA4tG6NGganzOq0cXso5jnOgBpNmt0tpIGvRWGi5WNNHZy0nsqbFZDVi7ZB0DtTzJjh8Cy4mL2SEg7lyQANR7dSVeRYDqFj+ysmd0TzhVPB9MvX8r7RSOZYAYTDxUDmgDdIFgJNzp4v5yUfwlJmIqy1wfBJcfzc5I+VOu2vGiGUwYnxEC8x8cdOPpeG7HZfDnP4iGzblJIPH+6pqeKb2aMdcmujo4rFsdPAMBk8B7cLD5XLfXqUHN/CwPAdrLt2fxfpAvxPPVSWplL8SKgoMNmy4t/UbW/5WUdzbDuLaoEnec3egXDGiN03tJafLw+8YWl2WXW3pHMq7TtYSLvNxYN4aG1isNDakOIaaUAuHEEknp10WrWycAfheTEaDWTMDhpE8nBZ8nycuFSGw8N8MiIO8ZjqFY+GineTejq4rKxWIFMQeIaYInhuzp7rv4LLG0G7ptOpJMEx5zH8sohh2mnuvplzd0+ISZY7nzdTPLgp/sw37eC18B7bOaDr5gHUKqlT0t9Fs1KTfyR3G1msduP8AECbAmwI9ffoOa3M2yus9jQx+9TbB3WtDdRaQNfr+07x/ZfQqM8NR7XcDY3jion9kxOBeWVGl7RNxewE/+vyrKx1PhVGWafZH8DmOIwrgaRdHETHuDb6eqsnZbbynVhtUlj7WNgotTdQxQ5P42uDaxHUhczH5a9j4ImNDJDh0cPTXpZQVaf0TqFS+0X1QrB4BBWRVZsptC/DNBrSabnQ0nhz6KysHjG1WhzCCDyK148qr30w5cTh/4bKIiuKQiIgCIiAIiIAiIgCIiAIiIAiIgCIiAIiIAvHaL1eO0XH4Ch+0isK2NIgQ0tEcgJcfU/zRdfYbKTVp8i50/SPX+q520+Hb9prEtnxgTMWcHSfSFYGweDa1o3ZhoGuvqsOuTSPSdKZbJLlGXihTDQBPEjio9tTs20/eUWNDzO/A/FqRI6z7qXrwhbKxqp4mGclTXIp6s8Upmn4piw8v57rm5rmQayWAkk6gXgET9NVc2Iyik/Vg9LLRZstQD94A3BEcIKy/1Uns1/3G1op/E4RtdratKA+AHRYGwBkcifqtnZ/EMwNanUqOAIIYWh4MhxsSdABI9Au9m+zQwNZ1QSaJBIGsXNvlQnaPZ4tcatP8Ohbytce5Hyq9ariy1PlPJH6CwWJ7xocIgi0ODvovMZgWVfxiVTnZxtg7Dvbh6ziGH8EkwJ4eLQeXC8jSLpo1A4AjitkUq6ZgyQ4e14QzPtiGvl9Kz73Fjp8qM47GVsPapRc7zAt08uJ9QrdWOpQa78TQeolRvCqJY87kp/E1PtFNoLQx4BMG2paB9fqvNmc8q4SqGVJ7smNdJ4x+/FWpislo1AQWATyEafwKudqcj+zu3TdpB3XcwBME/qgH4VDxuDROVZOi0cLWD2ggzKzKocBt0MtYG4hrnC8Bo8UW1nh83UlyftVy+vANR1Mng9pA/wBwkfRacd7XZlvHp9E5RfFGq17Q5pDmkSCDIIPEFfatKgiIgCIiAIiIAiIgCIiAIiIAiIgCIiAL5qaHovpYsSSGmOS5Xh1elL7QH7+oJ0f11H9CrQ2Qwgp0Aby79uSqrOQXYmprBvzkzrPSVcuT0dyiwf5Rr0WbDP7bNf8AIr9dG6iItRjCIiA18dhG1WFjhIPNQHPMhNDU7zHEzPARf019lYyw4rDtqNLXAGeapy4laLsWVwygNocmFJ1idxxlrv0OjSeUR1nyU77MtpnOAw9YneH4TrPQptHloYSyp+F515ToR7KKCoMDWp90dHCXTJMmYHlqFkmqT18m2pm1teMvVFq5dixWpte02cAfhbS9BPa2ea1p6CwYzBsqt3ajGvbycJWdF304QrPuzqhiJLHGmY0gPZ/tNx6HiVCMf2L1HGWOpDz33D4LD9VdiKHBE+bIf2c7PYnA0qlPEVGubLe7a1znBsb0m4ETLfZTBEUktEW9hERdOBERAEREAREQBERAEREAREQBERAFCe0zbNuX0C1oDq1QENaZsDbePPXTn6qbL8659lOKzbNKrGNcSHkS6Q2kwHdl5/LxMa3MKNEpRudlmV1sdXmq5xosJe+SbuOg5XP0Kv0LkbK7O0svw7aNLhdzou93En9hwC7CTOhVbCIikRCIiAIiIDSzTLWYhhY8evJVbt5s8aG65viA4+Wv86lW+uJthl3f4aoB+IDeH/jePVU5Y32vS7Fk09PwinZbn2+HUHnxsuAQZ3evGCfkKxlQmSV3YfFMe38rhJ4Fps4H0/ZXngcU2qwOY4OB4gyFzC/glnnvZsIiK8zhERAEREAREQBERAEREAREQBERAEREAREQBERAF4GheogCIiAIiIAiIgCIiAIiICvO0HYw1KRfhZaZcXsbxBuS0dbxxkwql2d2sxeU1oBLqfFhkgjSdZ9Rpx5L9OqH7Y9nmGzAbx+6q/rYBf8A1N49bHzUOGvCxXvpnR2P2ro5lR7ylZzbPYdWk6dQeBXfVT7B9n2Ly/HF3ejuhq5sgVWwfCWTrJmTpu21lWwpIhSXwERF04EREAREQBERAEREAREQBERAEREAREQBERAEREAREQBERAEREAREQBERAEREAREQBERAEREAREQBER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8" name="Picture 14" descr="https://encrypted-tbn0.gstatic.com/images?q=tbn:ANd9GcRP1G2IiMRDmDOE8DzjxdtL7buQBoQ3ANUeYmO0LCkIB9ZM49H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2286000"/>
            <a:ext cx="1371600" cy="1838228"/>
          </a:xfrm>
          <a:prstGeom prst="rect">
            <a:avLst/>
          </a:prstGeom>
          <a:noFill/>
        </p:spPr>
      </p:pic>
      <p:pic>
        <p:nvPicPr>
          <p:cNvPr id="6160" name="Picture 16" descr="https://encrypted-tbn3.gstatic.com/images?q=tbn:ANd9GcQLv81l48tJk1dfDc4y5fvlLtOnZfJ5rW6cVjTglWByd5aup4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276600"/>
            <a:ext cx="1600200" cy="1168207"/>
          </a:xfrm>
          <a:prstGeom prst="rect">
            <a:avLst/>
          </a:prstGeom>
          <a:noFill/>
        </p:spPr>
      </p:pic>
      <p:sp>
        <p:nvSpPr>
          <p:cNvPr id="6162" name="AutoShape 18" descr="data:image/jpeg;base64,/9j/4AAQSkZJRgABAQAAAQABAAD/2wCEAAkGBxQPEhUSEBAVEhUXGBQYFhgVFxUaFRUWFRcWFxUXHRYZHCggGholHBYUITEhJSorLi4uGCQzODQtNygtLisBCgoKDg0OGxAQGywkICUsLC4sNCwvLDAxNCwvLCwvLCwsNCwvLCwsNCwvLCwsLCw0LCwsLCwsLCw0LDQsLCwsLP/AABEIAKQBMwMBEQACEQEDEQH/xAAcAAEAAQUBAQAAAAAAAAAAAAAAAQIDBAUGBwj/xAA9EAACAQIDBQYDBQYGAwAAAAABAgADEQQSIQUGMUFREyJhcYGRBzKhFCNCscEzUmJygvAVksLR4fFDg7L/xAAZAQEAAwEBAAAAAAAAAAAAAAAAAgMEAQX/xAA0EQACAgECAwUHAwQDAQAAAAAAAQIDEQQxEiFBE1FhcbEiMoGhwdHwBUKRI2Lh8RQkUsL/2gAMAwEAAhEDEQA/APcYAgCAIAgCAIAgCAIAgCAIAgCAIAgCAIAgCAIAgCAIAgCAIAgCAIAgCAIAgCAIAgCAIAgCAIAgCAIAgCAIAgCAIAgCAIAgCAIAgCAIAgCAIAgCAIAgCAIAgCAIAgCAIAgCAIAgCAIAgCAIAgCAIAgCAIAgCAIAgCAIAgCAIAgCAIAgCAIAgCAIAgCAIAgCAIAgCAIAgCAY+KxPZ5SRoWVSembRT/myj1nGzpkTpwQBAEAQBAEAQBAEAQBAEAQBAEAQBAIY21MAkGAIAgCAIAgCAIAgCAIAgCAIAgCARAJgEQDD2rhe2pPTDZSykBv3W/C3obGRlHiWCUJcLyYu7G0ziaANQZaqE06y9KiaN6G17xGSksicHF4NvJERAKXcKLk2AgFUAQBAEAQBAEAQBAEAQBALBJLgA6AEnxJ0Hpx+kr48z4e5ZJYxHJeJlhEs4Rsy5ib5rkdAOQ9pTRY7K1N9fToTsjwy4Sii4pt2ZPG5S/TiVHlr6TkJuNjrfmvqvgdccx4l8TKl5WIAgCAIAgCAIAgCAIAgCAIAgEQBAEApeAcdVrtg9rLmJ7HF07C5NlrU7AjwuOzt4s0qilGb8TQ251L+30OzlpnEA1W0a+avQoWuCWqN5UxdPTPY/wBMi/eSJL3WzbSREQBAEAQBAEAQC0a4sSLnKbEAXPXhz0N5zJ3BVSqBwGUgg6gjgZ1PJwrgEMYBg7OrZ3rEG4DBfKw1nn6Ox2XXPPJSSXwXP5mm+HBCC8M/MubRxAp03Y8lM0aq3sqZz7kyFFbnZGK6snZhvRpk6XUH3F5HQprTQzvwr0Go5WyS7zFr1wcRSUDWzm/gQR+kzXWf92qC3xJ/B/6Lq4f9ecvFG0npmMQCmpUCi7EAeMjKSjuzqTewR76i/qCPznU8nGiqdAgCAIAgCAIAgCAIAgFMAmARABgHJfETCu2EepSF6lH71R1yjvW53C5iLeWsz6mvjjvjBq0dvBZz68ja7p7ZGOwlKuDqygP4OBZh76+REvTysmeceGTRtyZ0iaPBVM+Pq3H7Omqg/wA2VvzvMNU5S1VizySiv55myyCjpoPq2/lyN67W1M3GMwtk4k107Ymyv8i24IDYE9SePlbzMYvKySksPBnKwPA35eo4yREmAIAgFCVQSwH4SAfMgH8iJzIJRwwuNQeE6DDLCnU10FT/AO1AH1Ww9JmlbwWqMtpbea+69C6MOKDa3XoU4iiynNSNjfvKflb/AGPjKraLIS7Sh8+qez+z8evXvJwsjJcNm3R9UU4TbVJ1ZmYU8nz5iBl5XueV9JLSayGoi8cmt0+g1GmnS1nZ7M1G1N+MJTAVKoq1GICKLi5JsLkjQXIHrNeUZ8M8ixHxQxdJ6gog0wXckZFYZr2sSVJNrcBaZKKI0cXD1bb82arre1xlbLBefbW0douoDmogS9QK5RMzE5AyDhotx/N1Gl8kpLDWSmMnB5XIpoV9p0HORXXldHt+ZAMLkG09y7srePaK4mq7O33fc179xobkm9/MaayPZx4+PHPGMne0fDwZ5Hc7L+KNIFKWKRhUb8VMFgf4io1WW8RXwnVYXbf2o2woDqNGc8FuOnXwmK2++U+CqHm3svuaY01xhxzl5JfnI2dDDZdWJdup/QcpdTp1D2pPil3v6dxROzi5LkgcUt7DXWxtwB8zLFdFy4VzOdnJLLL8tICAIAgCAIAgCAIAgCAUwBAEAt1ayr8zBePEgcOPHzE5lHcNmvfbGGbhiqBJ4fe09fS8ZTO8LXQ8fwm9g2VXxCYEZ6Bq3VGBIA1uFsdFvex6WvK45W2xdNqe65npm6u+VHaKHL91UX5qbEX8wfxD++ksTyVOOC7uhU7RsTWBuGqlV8Qlz/q+k879Ph7Vlj/dL0/2eh+oYUaq10j6/wCjP2/iMtFze2lv8xA/ImWfqNzq005x36fF4M2jrVl0YszsOmSmqjSyqNOVgBNkeUUjPL3m0YuwnJpXbjnrH0NRiPoRIUzU4ZXj6krYcMseXoXsRiD2lJBwYuT5KvD3I9p2U8TUe/JxRzFvuMsmWEDEp1Weo1jZEsOA7zEXOvQacOcqhZxSklsuXx6lkocMV4lnDP8Ae1FvxCOPbKfyEqrs/rzr8E/p9CycP6UZ+aKaeJFB+zfRGPcY8ATxQ9NeEqV3YWdnP3X7r/8An7E3X2sOOO63X1L20cOKiFT6HoeRl+pojdW4P4eD6Mqptdc1JfiOB2n8S0wiGlVTtaysVvmsrLbRr2JPoPGU6Sd3Z4uXNcs9/iX6murjzU+T547vA8825tyvtFlqYfQ1M6sq/gKWIN7agqym/G4PSXKuMW5RXN7lMrJNKLfJbEbH3Yam/aYhjoQSLm58zJkGy7jsbTGG7FWBrUaj6i16gY5kqX5kqQD4gzuDhqqW89Wni6rqqq1WnTLDUi9PMARqLcTOnME1N8MSzA2Ugd4nhoOM5zJcirYm+D0L1BT7TPmuWbUIGYjUix+a3pOo40jO2NtzCYl7VECO5Nn0DnkF8rkm3lBzmdDhsdW2Y/b0W7VbG4XXOP3WXjfhrObHc5O82LvWNpsKdI9gQMzhiMxHRTwP6THqY6i2ahB8Mer6+S/PsaKuyhBylzfRdPM6KqApp00A1a58l1v6nnI2qNcqtPBbvPwjzy/N9SMG5Kdku71NhPSMwgCAIAgCAIAgCAIAgGNisT2Y0R3J4BBr7khR6kTjZ1I0uM/xCqbUmw2GW3Fg9aoDfp3V4W5nzkfbJewu9mJW3dxNW3a7Sq+PZr2d/QOQPYyKrll5kTdscLES2u49M/tMRiKn87U/bSmLjzkXRFyUm2TWqkouKSKMVuFhWGq1D/7HA9gQJY4IrV0jxne/cHF4OqamHLVadyRl0Zedsv8AtIrksMk3xPKNK22kcpTxCMjJ85W4zNpa68gB7kzuOpFvodXuztytgGFXDP2lL8a37rDndeR/iHCdzg5jJ2W1fiHhMY1OijMq5qZrFhogPzLccSNeEx62h6hRitspvyNmitjQ5Slvh48z0entCnVQVKTq6HgykEG3iJtbxzMKXQwd0MR2mHJHDtHtw8DbTpe3pPN/SXnT7Y5s3fqUOG7HgivFYoLiaC345xblqNJ3UWOOspS6qWfoRpr4tPY+7BtqzWnpGI1e7OIFSnUIv+1qDX0P6zzv0x5qk/7pept18OGyK/tRqNs7cpYTF02rVAq5HDczbUjQa8cvvOWRmtbGaXLhafqSr4XpJpvnlNHN737+Yethqgw5NRlCsbi2QZ1TN4/Pw8Zo1NENRDgltnJTRdKifFE4DG7ybQxzdxqjC1r94C3hawHtrLfArys5MzZ+we1q0xjhdhRsmpIYK7XBY/jUOvmPImSIN4L+0toUNnlXwtMFqROcLoHRgA4LegYeKjqZ1A1eL2nUxxDITlbgF4a8j6zgNinw9rBftTEocp+7YWuq8zzHM9bDxlV9jrg5JbF9FcbLFGTxk7DDbgYZ6S1EQszroz2zISCLAgC1iT5xGfa1qcHug4qqxxms4ZXs3c2l2IapTGdQ4bNdgSCSLgm17ESiiyU6OKe6zn4Ft0YRu4YbPGDRbZ3BpLRChWBIbRDbNckjToAb6Wlb1EqKFKbzL1/EWKqF1zUVhHn22dwq9ABlVrW5KTa3G9tQfT1m6FjcU5LBjnWlJqLyjDwG89aiQhc9265rd7KRY+Wl/eTwQO1wmPQZK2Fdg+hVRcsWHAg87nSx6zjSCyj0bcHec4uqRi7U8QVCqo+U5R3teTaXt528MtelxqZXyeW0kvD8+5dO5OlVxW3N+J35M3GUsriM5ITW3E8h5dTKI3KcsQ543fT/ACWOvhWZF+XlYgCAIAgCAIAgCAW4AtAFoBFoBBWAazbNWlSQmpre9hxLHoBKNRfCmPFP/ZfRTO2XDE8Q3x+G+IxLNjKSKmcg9ib3ygAA35E2Gnr4SGnnZKHFNYz07kXamFSnw1vON/FnF0aWI2bmNWmwHd7p+U68DpqDwuJfnOxmxjczqO3KFRQGpornvOwGU5mN2IPAi54HpGDiZuNnJibmngsaEW+aoFqMpsvULwubj+kzh3JkbP3rx+AFqbkoCdLhkPMm1r6yMUorEVhE5tzeZPLM7GfELF1K1OuuGA7Ncy5QzKcxKEnXlYm39mudMZWRse62LIXyjXKtbPczKfxUxdSlVARGdUBBy94FqlNAuUWF+/ppyl+clGEjl6u1dooTY1KYJzEFiNTztmIHKVQgoLEVgsnY7HmTyXqeDq7TalTxNUrU++qMxbMzpektr9Q3XkRLNyvOGVVdjpgkq5Khdio+7YqFqDN3kN/C3vflOIPmbqrvZSFNWw6XBAtpa1+R8uEkRRz2NxWJxmUICxDAqFU3HIkEC/AkesEsHS7pbmVMfmNVhSCtaopv2hHUC3PUa8JVXdCxtRe25ZZTOpJyW+x3eH3Uo4KrRqYemlMI9jYakNzPU/Nr5TNq+OFldkXyzhrzL9PKMq5wa54yjr8RRHSb2YUa/Ajsr0mIGpNM8mUm9v5geUx6WLqzTLvbj4r7rr/JqvasxYvj5/5LNXCse2opa7gstzpZhZvQNbyBE4qHiyvpLmviufz9Q7V7E+q5P4bGXg9l2Oeq2d7DgLKoHAKOnnJ1aXEu0sfFL5LwSI2ajMeCCwvm/M123sIKn3ajvHhbkOsr1trS7Kv33t4eP2+2WT0sFnjn7qPNd5/hahXOhyPqSdbE+fES6mEq61GTy0RtnG2xySweWjF1tn1igBQo3Inpybpxl0ZKSymVSjKLxJHaYHarYh1elU7GoAGBX57g3HgGN+J6GdI7Hpm6u8TYyqMPjHKsB3QO72hHEMR+K3Tj4c8l+l7aa45PhXRcufiy+u5VwfDH2u/7HoSqFFgAAPYTZGMYLEVhIzNtvLLaYpGNg1+XO1/PhK4aiubxF5/P4JOuSWWi9LiAgCAIAgCAIAgFEAQBAIgGBtraaYSi9ap8qC+nEk6KAOZJIEhZPhi2TrjxSSMHZ+ynqP22KOZvwIflTnw6/wBm54Zq9O5S7S7nLouiNE9Qorgq5Lq+rNvWpgzWZTiPiFsWlWoFDTDO/dW3HX+/rMOtv7GK4febwjdoaVbNqfupZZ5htn4OV6RvRqhhYEgg3BtqARyv1mtOS3M0lFv2dvE47amzsVs52UqyhgBmte4Hj4dYTT5HHGS545GNgdtVVZcxzAEEjmdQfedwRzk29He4quIQgk1HupuRoBa3hwvbxMY5DqWcPvOyGk+Uk06uc3Au6aDKSOmtuOsIMz9t71tXbMg7twQDxsQenLT6yOCSwYGH2hiRlq0176EkFeORwc6HkeCmdRxo3+xtj1tovdEZi+hJB065unrOoPkdlhPhKaKkjEEk/gygoD4c+P8A1OS4sctxBxz7Wx1+42yqeHRqT0slbgzMb9oo6cgPAac/LLptS5yddixJfNd6NOopjHE63mPp5m5o4NaGIWoot2l0bpfTL+Q9pXOCp1UbF+7k/Pp/J1WOyh1v9vNfU2eMwwdSp5/Q8j7zZdUrYOL/AB9GZa7HCSki5hKhde8LMNGHiOY6g8R5ycMuK4t+pGWE+WxVUwiOLOoYdCLj2Mk0mcTaKxRFwbajh4RgZIrqxHdtfx4f8w89AvEs4bBLTudSx4sfmPr+kpq08Kstbvdvd/ndsiyy2U+T2WyMTbSgoR10HmeEhq7Ozqfe+S83sS08eKa7lzfkcbvBuNRq0ctSmCdSSNGBPj6D2lel0709Kj16l19/bWZfwPDdp7Hr7LrEgsVBIDAGzHiATwBtaaIWxnt0Kp0yr368zqNkbUbGtTUVBTqAaNrmDKQeI5+MnuV7HpO5+8Br1Th8fXu6gZMxVQ5BsQSLXbVbW46zLdpY3TTsbx3dPuXQucIeylnv6ncVqyk9lTsWHIfg8dOkrtvgn/x6ccXcui7/AIHI1yx2k9vU2InomYQBAEAQBAEAQCiAIAgEQDUbY2eK9XDB1LIlXtCNcuZEc0yRzs1jrztItZaJJ4TNvJES25gGloMK2MdD/wCBaZ8M1UEj1sv5TE6XZqeOW0Vy83uzWrFCjhW8t/JG0xzKqkngJpsnGuLlLZGeEXKXCjmMJu2uJqnEV1BGuRSPS/kB9STPN0lVltr1FnJP3V4fnzPRvvjXSqIb9X+fmCMXuHhH1+z0weoUA6+M9PB53EcTtH4bUHxqIFIVgc1j0BsfTKJjs1DjqI096+/2NtdMJaeVr3X+Df4T4V4SmCCpe4sc1rW6WAm3BiyaTavw1p0CrUUJRSCy37xW+oDEEj9Jj1dllUeOKyuvea9LGqx8M3h9Gd/svYOGSiOwpgKRxOrX5gk635WmiucbIKUdmZpxlCTjLdDdrZv2atVQWyuA4A5EGx/O3oJh0sJVamdbfJ80bNVarqIS6rkzoik9Q88xMTgQ9r3BXVSNCp/vlM92nhbhvk1s1ui2u6UMpbPdFH2eo4KVACOTqbG44HKRofIn0iVTnDgn/K+T8wpqMuKJnYYsVHaABuBtwJHMeB42l68Spl+dOCAIAgEMbCAYlHD5m7R/6Afwjqf4vymdU8VnaS6bLu8fN/Itc8R4F8ScbTzC3WXsrRzGI2TTahUzAMrliwIvdbWI+hnmaZRrqnZnllv8/g9C6Up2Rh4JHh+8u4tfB5sXRF6Iu5VWOemAbgn95NAbjWxmnS3O2qM5LGSm+pVzai8pGVuljqGNJp1hlqkEqzN0sCLHTUknr9JowUNs9P3B3mp0GfC4moiEEZHYgXN7ZC/DmLX6kcpXXVXXJuKSzudnOc0svODvxtCmeDg+Wv5Sta7Tt4U034c/Q7/x7OqMhHB4X9QR+c0xkpbFTWCqSOCAIAgCAIBbgEwBAEAQCLQClhAMPBYLs6taoB+0NM365Ey2+n1kYxw34/ZEm8pGMdnvXqipWYimvyUdLX/fc/iPReA8ZTOhWvM+aWy+/eWRtcF7G/f9u42wFpoKShoBr8KgbEN/Aq+73/S8xRjxapt/tS+ZqcuHTpd79DZFZtMpbqUbzh0wKeGai96YvTc95eanky+HUf8AUzV0dlN8Huvp3Pw+xfO3tIri3XXvXiVuuStTbkcyMfMXT6gj18Z2VT7eNi7mn6r6/wAnIz/pSg+9NfU2dppKCoCATAEAQBAEAQBAEAtVlnDqNOpuOzJyhWYuToMpJKC/jcH0nmyg1FVt4im3J+GW0vn8jYpc+PGW0kvPHNmFtTDfaFZKY0IsWtpYjUCRusneuz0/Jf8Arpjw/Pup0qNT47efh9zxTf7cH/DlOLwrHs1ZcyG+amSbAhhxS/LS1+M9CPJYZllzbaNZsnaZxSdmlIdu1TRmbiCOZOpAF9OuvOxlsc35s9Z3a3xrYPs6GPoKtNVC9qlyVCjRmtfNw5AGcSUEH7bPS6FdaihkYMp4EG4MnGSksorcWnhlydOCAIAgCAIBbgEwBAEAQBAEAQBaARaACsAxcLhilWo9hZxT153XMD6Wy/WQjFJt95Jyyku4ypMiVWgC0AhqQPEX4H21EAm0AqgCAIAgCAIAgCAIAgFpqCnWwv5TjinudTaIqJpAOf27gEqIVqAFWIBBAIa/AEHjfhMmrr44JZxzXqadNPhk34M+ft+t3amA2gPs9K1Nyr0QgNgbi6+Fm5dCJfxxy11IKEnh9Do9hY9tpZkqVypQKt6dxmPM358vblO+9udbVeyOz+Hm06tDFfZauocG3TujRgLcdLX/ALFSj2cljZ8iyU1dB53XM9RmkxiAIAgCAIBRAEAQBAEAQBAEAmAIAgCALQCYBMAQBAEAQBAEAQBAEAQBAEAQCGEAw8VRvbz/AEP/ABKrI5cfP6MnCWM+Ryu+e7X22jlAXOpDU2YAhXUhgdRoDbKfAyFsXui/T2qMuex4r/gWO2fjC1DD1DnNygUcTe6gc7EmxHETkLukuTJ26f8AdB5TPQNwMPiqmIGLfCsezzowfuMGawJCnXQKfDX1kLb5LnXHiw+eBCmKTU5cOVyPU6W0f36dRPNSR7icjrV++Eo+afqslUtP/wCZJ/EyKWJR/lcH119porvrs92SZVKucd0XpaQEAQBAKIAgCAIAgCATAEAQBAEAQCYAgEwBAEAQBAEAQBAEAQBAEAQBAEAgiAW2pQCEp2gGLsmkFVrCxLvfzvMeiXsyf90vU06mWWvJGbNhmIekrfMoPmAZCVcJ+8k/MlGUo7MoXDAfKWXyJt7G4Eiqkvdyvzx5EnY3vzKwGHMH6GT9peJH2SoP10853JzBVOnCmAIAgCAIAgCAIAgCAIAgCATAEAQCYAgCAIAgCAIAgCAIAgCAIAgCAQIBYwgsXH8Z+oB/WZ6FhzX93qk/qW2PKi/AvmaCoQBAJgCAIBTAEAQBAEAQBAEAQBAEAQBAEAQCYAgCAIBMAQBAEAQBAEAQBAEAQBAEAs0hZ38cp+lv9MqgsTl8H9PoTlzivj+fMuy0gIAgEwBAEApgCAIAgCAIAgCAIAgCAIAgCAIAgCAIAgEwBAEAQCYAgCAIAgCAIAgCAWlHfP8AKv5tIJe2/JfUk/dXm/oXJMiIAgCAIAgEQBAEAQBAEAQBAEAQBAEAQBAEAQBAEAQBAEAQCYAgCAIAgCAIAgCAIBTbW/hOY5nehVOnBAEAQCIAgCAIAgCAIAgCAIAgCAIAgCAIAgCAIAgCAIAgCAIAgCAIAgCAIAgCATAEAQCIAgCAIAg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4" name="AutoShape 20" descr="data:image/jpeg;base64,/9j/4AAQSkZJRgABAQAAAQABAAD/2wCEAAkGBxQPEhUSEBAVEhUXGBQYFhgVFxUaFRUWFRcWFxUXHRYZHCggGholHBYUITEhJSorLi4uGCQzODQtNygtLisBCgoKDg0OGxAQGywkICUsLC4sNCwvLDAxNCwvLCwvLCwsNCwvLCwsNCwvLCwsLCw0LCwsLCwsLCw0LDQsLCwsLP/AABEIAKQBMwMBEQACEQEDEQH/xAAcAAEAAQUBAQAAAAAAAAAAAAAAAQIDBAUGBwj/xAA9EAACAQIDBQYDBQYGAwAAAAABAgADEQQSIQUGMUFREyJhcYGRBzKhFCNCscEzUmJygvAVksLR4fFDg7L/xAAZAQEAAwEBAAAAAAAAAAAAAAAAAgMEAQX/xAA0EQACAgECAwUHAwQDAQAAAAAAAQIDEQQxEiFBE1FhcbEiMoGhwdHwBUKRI2Lh8RQkUsL/2gAMAwEAAhEDEQA/APcYAgCAIAgCAIAgCAIAgCAIAgCAIAgCAIAgCAIAgCAIAgCAIAgCAIAgCAIAgCAIAgCAIAgCAIAgCAIAgCAIAgCAIAgCAIAgCAIAgCAIAgCAIAgCAIAgCAIAgCAIAgCAIAgCAIAgCAIAgCAIAgCAIAgCAIAgCAIAgCAIAgCAIAgCAIAgCAIAgCAIAgCAIAgCAIAgCAIAgCAY+KxPZ5SRoWVSembRT/myj1nGzpkTpwQBAEAQBAEAQBAEAQBAEAQBAEAQBAIY21MAkGAIAgCAIAgCAIAgCAIAgCAIAgCARAJgEQDD2rhe2pPTDZSykBv3W/C3obGRlHiWCUJcLyYu7G0ziaANQZaqE06y9KiaN6G17xGSksicHF4NvJERAKXcKLk2AgFUAQBAEAQBAEAQBAEAQBALBJLgA6AEnxJ0Hpx+kr48z4e5ZJYxHJeJlhEs4Rsy5ib5rkdAOQ9pTRY7K1N9fToTsjwy4Sii4pt2ZPG5S/TiVHlr6TkJuNjrfmvqvgdccx4l8TKl5WIAgCAIAgCAIAgCAIAgCAIAgEQBAEApeAcdVrtg9rLmJ7HF07C5NlrU7AjwuOzt4s0qilGb8TQ251L+30OzlpnEA1W0a+avQoWuCWqN5UxdPTPY/wBMi/eSJL3WzbSREQBAEAQBAEAQC0a4sSLnKbEAXPXhz0N5zJ3BVSqBwGUgg6gjgZ1PJwrgEMYBg7OrZ3rEG4DBfKw1nn6Ox2XXPPJSSXwXP5mm+HBCC8M/MubRxAp03Y8lM0aq3sqZz7kyFFbnZGK6snZhvRpk6XUH3F5HQprTQzvwr0Go5WyS7zFr1wcRSUDWzm/gQR+kzXWf92qC3xJ/B/6Lq4f9ecvFG0npmMQCmpUCi7EAeMjKSjuzqTewR76i/qCPznU8nGiqdAgCAIAgCAIAgCAIAgFMAmARABgHJfETCu2EepSF6lH71R1yjvW53C5iLeWsz6mvjjvjBq0dvBZz68ja7p7ZGOwlKuDqygP4OBZh76+REvTysmeceGTRtyZ0iaPBVM+Pq3H7Omqg/wA2VvzvMNU5S1VizySiv55myyCjpoPq2/lyN67W1M3GMwtk4k107Ymyv8i24IDYE9SePlbzMYvKySksPBnKwPA35eo4yREmAIAgFCVQSwH4SAfMgH8iJzIJRwwuNQeE6DDLCnU10FT/AO1AH1Ww9JmlbwWqMtpbea+69C6MOKDa3XoU4iiynNSNjfvKflb/AGPjKraLIS7Sh8+qez+z8evXvJwsjJcNm3R9UU4TbVJ1ZmYU8nz5iBl5XueV9JLSayGoi8cmt0+g1GmnS1nZ7M1G1N+MJTAVKoq1GICKLi5JsLkjQXIHrNeUZ8M8ixHxQxdJ6gog0wXckZFYZr2sSVJNrcBaZKKI0cXD1bb82arre1xlbLBefbW0douoDmogS9QK5RMzE5AyDhotx/N1Gl8kpLDWSmMnB5XIpoV9p0HORXXldHt+ZAMLkG09y7srePaK4mq7O33fc179xobkm9/MaayPZx4+PHPGMne0fDwZ5Hc7L+KNIFKWKRhUb8VMFgf4io1WW8RXwnVYXbf2o2woDqNGc8FuOnXwmK2++U+CqHm3svuaY01xhxzl5JfnI2dDDZdWJdup/QcpdTp1D2pPil3v6dxROzi5LkgcUt7DXWxtwB8zLFdFy4VzOdnJLLL8tICAIAgCAIAgCAIAgCAUwBAEAt1ayr8zBePEgcOPHzE5lHcNmvfbGGbhiqBJ4fe09fS8ZTO8LXQ8fwm9g2VXxCYEZ6Bq3VGBIA1uFsdFvex6WvK45W2xdNqe65npm6u+VHaKHL91UX5qbEX8wfxD++ksTyVOOC7uhU7RsTWBuGqlV8Qlz/q+k879Ph7Vlj/dL0/2eh+oYUaq10j6/wCjP2/iMtFze2lv8xA/ImWfqNzq005x36fF4M2jrVl0YszsOmSmqjSyqNOVgBNkeUUjPL3m0YuwnJpXbjnrH0NRiPoRIUzU4ZXj6krYcMseXoXsRiD2lJBwYuT5KvD3I9p2U8TUe/JxRzFvuMsmWEDEp1Weo1jZEsOA7zEXOvQacOcqhZxSklsuXx6lkocMV4lnDP8Ae1FvxCOPbKfyEqrs/rzr8E/p9CycP6UZ+aKaeJFB+zfRGPcY8ATxQ9NeEqV3YWdnP3X7r/8An7E3X2sOOO63X1L20cOKiFT6HoeRl+pojdW4P4eD6Mqptdc1JfiOB2n8S0wiGlVTtaysVvmsrLbRr2JPoPGU6Sd3Z4uXNcs9/iX6murjzU+T547vA8825tyvtFlqYfQ1M6sq/gKWIN7agqym/G4PSXKuMW5RXN7lMrJNKLfJbEbH3Yam/aYhjoQSLm58zJkGy7jsbTGG7FWBrUaj6i16gY5kqX5kqQD4gzuDhqqW89Wni6rqqq1WnTLDUi9PMARqLcTOnME1N8MSzA2Ugd4nhoOM5zJcirYm+D0L1BT7TPmuWbUIGYjUix+a3pOo40jO2NtzCYl7VECO5Nn0DnkF8rkm3lBzmdDhsdW2Y/b0W7VbG4XXOP3WXjfhrObHc5O82LvWNpsKdI9gQMzhiMxHRTwP6THqY6i2ahB8Mer6+S/PsaKuyhBylzfRdPM6KqApp00A1a58l1v6nnI2qNcqtPBbvPwjzy/N9SMG5Kdku71NhPSMwgCAIAgCAIAgCAIAgGNisT2Y0R3J4BBr7khR6kTjZ1I0uM/xCqbUmw2GW3Fg9aoDfp3V4W5nzkfbJewu9mJW3dxNW3a7Sq+PZr2d/QOQPYyKrll5kTdscLES2u49M/tMRiKn87U/bSmLjzkXRFyUm2TWqkouKSKMVuFhWGq1D/7HA9gQJY4IrV0jxne/cHF4OqamHLVadyRl0Zedsv8AtIrksMk3xPKNK22kcpTxCMjJ85W4zNpa68gB7kzuOpFvodXuztytgGFXDP2lL8a37rDndeR/iHCdzg5jJ2W1fiHhMY1OijMq5qZrFhogPzLccSNeEx62h6hRitspvyNmitjQ5Slvh48z0entCnVQVKTq6HgykEG3iJtbxzMKXQwd0MR2mHJHDtHtw8DbTpe3pPN/SXnT7Y5s3fqUOG7HgivFYoLiaC345xblqNJ3UWOOspS6qWfoRpr4tPY+7BtqzWnpGI1e7OIFSnUIv+1qDX0P6zzv0x5qk/7pept18OGyK/tRqNs7cpYTF02rVAq5HDczbUjQa8cvvOWRmtbGaXLhafqSr4XpJpvnlNHN737+Yethqgw5NRlCsbi2QZ1TN4/Pw8Zo1NENRDgltnJTRdKifFE4DG7ybQxzdxqjC1r94C3hawHtrLfArys5MzZ+we1q0xjhdhRsmpIYK7XBY/jUOvmPImSIN4L+0toUNnlXwtMFqROcLoHRgA4LegYeKjqZ1A1eL2nUxxDITlbgF4a8j6zgNinw9rBftTEocp+7YWuq8zzHM9bDxlV9jrg5JbF9FcbLFGTxk7DDbgYZ6S1EQszroz2zISCLAgC1iT5xGfa1qcHug4qqxxms4ZXs3c2l2IapTGdQ4bNdgSCSLgm17ESiiyU6OKe6zn4Ft0YRu4YbPGDRbZ3BpLRChWBIbRDbNckjToAb6Wlb1EqKFKbzL1/EWKqF1zUVhHn22dwq9ABlVrW5KTa3G9tQfT1m6FjcU5LBjnWlJqLyjDwG89aiQhc9265rd7KRY+Wl/eTwQO1wmPQZK2Fdg+hVRcsWHAg87nSx6zjSCyj0bcHec4uqRi7U8QVCqo+U5R3teTaXt528MtelxqZXyeW0kvD8+5dO5OlVxW3N+J35M3GUsriM5ITW3E8h5dTKI3KcsQ543fT/ACWOvhWZF+XlYgCAIAgCAIAgCAW4AtAFoBFoBBWAazbNWlSQmpre9hxLHoBKNRfCmPFP/ZfRTO2XDE8Q3x+G+IxLNjKSKmcg9ib3ygAA35E2Gnr4SGnnZKHFNYz07kXamFSnw1vON/FnF0aWI2bmNWmwHd7p+U68DpqDwuJfnOxmxjczqO3KFRQGpornvOwGU5mN2IPAi54HpGDiZuNnJibmngsaEW+aoFqMpsvULwubj+kzh3JkbP3rx+AFqbkoCdLhkPMm1r6yMUorEVhE5tzeZPLM7GfELF1K1OuuGA7Ncy5QzKcxKEnXlYm39mudMZWRse62LIXyjXKtbPczKfxUxdSlVARGdUBBy94FqlNAuUWF+/ppyl+clGEjl6u1dooTY1KYJzEFiNTztmIHKVQgoLEVgsnY7HmTyXqeDq7TalTxNUrU++qMxbMzpektr9Q3XkRLNyvOGVVdjpgkq5Khdio+7YqFqDN3kN/C3vflOIPmbqrvZSFNWw6XBAtpa1+R8uEkRRz2NxWJxmUICxDAqFU3HIkEC/AkesEsHS7pbmVMfmNVhSCtaopv2hHUC3PUa8JVXdCxtRe25ZZTOpJyW+x3eH3Uo4KrRqYemlMI9jYakNzPU/Nr5TNq+OFldkXyzhrzL9PKMq5wa54yjr8RRHSb2YUa/Ajsr0mIGpNM8mUm9v5geUx6WLqzTLvbj4r7rr/JqvasxYvj5/5LNXCse2opa7gstzpZhZvQNbyBE4qHiyvpLmviufz9Q7V7E+q5P4bGXg9l2Oeq2d7DgLKoHAKOnnJ1aXEu0sfFL5LwSI2ajMeCCwvm/M123sIKn3ajvHhbkOsr1trS7Kv33t4eP2+2WT0sFnjn7qPNd5/hahXOhyPqSdbE+fES6mEq61GTy0RtnG2xySweWjF1tn1igBQo3Inpybpxl0ZKSymVSjKLxJHaYHarYh1elU7GoAGBX57g3HgGN+J6GdI7Hpm6u8TYyqMPjHKsB3QO72hHEMR+K3Tj4c8l+l7aa45PhXRcufiy+u5VwfDH2u/7HoSqFFgAAPYTZGMYLEVhIzNtvLLaYpGNg1+XO1/PhK4aiubxF5/P4JOuSWWi9LiAgCAIAgCAIAgFEAQBAIgGBtraaYSi9ap8qC+nEk6KAOZJIEhZPhi2TrjxSSMHZ+ynqP22KOZvwIflTnw6/wBm54Zq9O5S7S7nLouiNE9Qorgq5Lq+rNvWpgzWZTiPiFsWlWoFDTDO/dW3HX+/rMOtv7GK4febwjdoaVbNqfupZZ5htn4OV6RvRqhhYEgg3BtqARyv1mtOS3M0lFv2dvE47amzsVs52UqyhgBmte4Hj4dYTT5HHGS545GNgdtVVZcxzAEEjmdQfedwRzk29He4quIQgk1HupuRoBa3hwvbxMY5DqWcPvOyGk+Uk06uc3Au6aDKSOmtuOsIMz9t71tXbMg7twQDxsQenLT6yOCSwYGH2hiRlq0176EkFeORwc6HkeCmdRxo3+xtj1tovdEZi+hJB065unrOoPkdlhPhKaKkjEEk/gygoD4c+P8A1OS4sctxBxz7Wx1+42yqeHRqT0slbgzMb9oo6cgPAac/LLptS5yddixJfNd6NOopjHE63mPp5m5o4NaGIWoot2l0bpfTL+Q9pXOCp1UbF+7k/Pp/J1WOyh1v9vNfU2eMwwdSp5/Q8j7zZdUrYOL/AB9GZa7HCSki5hKhde8LMNGHiOY6g8R5ycMuK4t+pGWE+WxVUwiOLOoYdCLj2Mk0mcTaKxRFwbajh4RgZIrqxHdtfx4f8w89AvEs4bBLTudSx4sfmPr+kpq08Kstbvdvd/ndsiyy2U+T2WyMTbSgoR10HmeEhq7Ozqfe+S83sS08eKa7lzfkcbvBuNRq0ctSmCdSSNGBPj6D2lel0709Kj16l19/bWZfwPDdp7Hr7LrEgsVBIDAGzHiATwBtaaIWxnt0Kp0yr368zqNkbUbGtTUVBTqAaNrmDKQeI5+MnuV7HpO5+8Br1Th8fXu6gZMxVQ5BsQSLXbVbW46zLdpY3TTsbx3dPuXQucIeylnv6ncVqyk9lTsWHIfg8dOkrtvgn/x6ccXcui7/AIHI1yx2k9vU2InomYQBAEAQBAEAQCiAIAgEQDUbY2eK9XDB1LIlXtCNcuZEc0yRzs1jrztItZaJJ4TNvJES25gGloMK2MdD/wCBaZ8M1UEj1sv5TE6XZqeOW0Vy83uzWrFCjhW8t/JG0xzKqkngJpsnGuLlLZGeEXKXCjmMJu2uJqnEV1BGuRSPS/kB9STPN0lVltr1FnJP3V4fnzPRvvjXSqIb9X+fmCMXuHhH1+z0weoUA6+M9PB53EcTtH4bUHxqIFIVgc1j0BsfTKJjs1DjqI096+/2NtdMJaeVr3X+Df4T4V4SmCCpe4sc1rW6WAm3BiyaTavw1p0CrUUJRSCy37xW+oDEEj9Jj1dllUeOKyuvea9LGqx8M3h9Gd/svYOGSiOwpgKRxOrX5gk635WmiucbIKUdmZpxlCTjLdDdrZv2atVQWyuA4A5EGx/O3oJh0sJVamdbfJ80bNVarqIS6rkzoik9Q88xMTgQ9r3BXVSNCp/vlM92nhbhvk1s1ui2u6UMpbPdFH2eo4KVACOTqbG44HKRofIn0iVTnDgn/K+T8wpqMuKJnYYsVHaABuBtwJHMeB42l68Spl+dOCAIAgEMbCAYlHD5m7R/6Afwjqf4vymdU8VnaS6bLu8fN/Itc8R4F8ScbTzC3WXsrRzGI2TTahUzAMrliwIvdbWI+hnmaZRrqnZnllv8/g9C6Up2Rh4JHh+8u4tfB5sXRF6Iu5VWOemAbgn95NAbjWxmnS3O2qM5LGSm+pVzai8pGVuljqGNJp1hlqkEqzN0sCLHTUknr9JowUNs9P3B3mp0GfC4moiEEZHYgXN7ZC/DmLX6kcpXXVXXJuKSzudnOc0svODvxtCmeDg+Wv5Sta7Tt4U034c/Q7/x7OqMhHB4X9QR+c0xkpbFTWCqSOCAIAgCAIBbgEwBAEAQCLQClhAMPBYLs6taoB+0NM365Ey2+n1kYxw34/ZEm8pGMdnvXqipWYimvyUdLX/fc/iPReA8ZTOhWvM+aWy+/eWRtcF7G/f9u42wFpoKShoBr8KgbEN/Aq+73/S8xRjxapt/tS+ZqcuHTpd79DZFZtMpbqUbzh0wKeGai96YvTc95eanky+HUf8AUzV0dlN8Huvp3Pw+xfO3tIri3XXvXiVuuStTbkcyMfMXT6gj18Z2VT7eNi7mn6r6/wAnIz/pSg+9NfU2dppKCoCATAEAQBAEAQBAEAtVlnDqNOpuOzJyhWYuToMpJKC/jcH0nmyg1FVt4im3J+GW0vn8jYpc+PGW0kvPHNmFtTDfaFZKY0IsWtpYjUCRusneuz0/Jf8Arpjw/Pup0qNT47efh9zxTf7cH/DlOLwrHs1ZcyG+amSbAhhxS/LS1+M9CPJYZllzbaNZsnaZxSdmlIdu1TRmbiCOZOpAF9OuvOxlsc35s9Z3a3xrYPs6GPoKtNVC9qlyVCjRmtfNw5AGcSUEH7bPS6FdaihkYMp4EG4MnGSksorcWnhlydOCAIAgCAIBbgEwBAEAQBAEAQBaARaACsAxcLhilWo9hZxT153XMD6Wy/WQjFJt95Jyyku4ypMiVWgC0AhqQPEX4H21EAm0AqgCAIAgCAIAgCAIAgFpqCnWwv5TjinudTaIqJpAOf27gEqIVqAFWIBBAIa/AEHjfhMmrr44JZxzXqadNPhk34M+ft+t3amA2gPs9K1Nyr0QgNgbi6+Fm5dCJfxxy11IKEnh9Do9hY9tpZkqVypQKt6dxmPM358vblO+9udbVeyOz+Hm06tDFfZauocG3TujRgLcdLX/ALFSj2cljZ8iyU1dB53XM9RmkxiAIAgCAIBRAEAQBAEAQBAEAmAIAgCALQCYBMAQBAEAQBAEAQBAEAQBAEAQCGEAw8VRvbz/AEP/ABKrI5cfP6MnCWM+Ryu+e7X22jlAXOpDU2YAhXUhgdRoDbKfAyFsXui/T2qMuex4r/gWO2fjC1DD1DnNygUcTe6gc7EmxHETkLukuTJ26f8AdB5TPQNwMPiqmIGLfCsezzowfuMGawJCnXQKfDX1kLb5LnXHiw+eBCmKTU5cOVyPU6W0f36dRPNSR7icjrV++Eo+afqslUtP/wCZJ/EyKWJR/lcH119porvrs92SZVKucd0XpaQEAQBAKIAgCAIAgCATAEAQBAEAQCYAgEwBAEAQBAEAQBAEAQBAEAQBAEAgiAW2pQCEp2gGLsmkFVrCxLvfzvMeiXsyf90vU06mWWvJGbNhmIekrfMoPmAZCVcJ+8k/MlGUo7MoXDAfKWXyJt7G4Eiqkvdyvzx5EnY3vzKwGHMH6GT9peJH2SoP10853JzBVOnCmAIAgCAIAgCAIAgCAIAgCATAEAQCYAgCAIAgCAIAgCAIAgCAIAgCAQIBYwgsXH8Z+oB/WZ6FhzX93qk/qW2PKi/AvmaCoQBAJgCAIBTAEAQBAEAQBAEAQBAEAQBAEAQCYAgCAIBMAQBAEAQBAEAQBAEAQBAEAs0hZ38cp+lv9MqgsTl8H9PoTlzivj+fMuy0gIAgEwBAEApgCAIAgCAIAgCAIAgCAIAgCAIAgCAIAgEwBAEAQCYAgCAIAgCAIAgCAWlHfP8AKv5tIJe2/JfUk/dXm/oXJMiIAgCAIAgEQBAEAQBAEAQBAEAQBAEAQBAEAQBAEAQBAEAQCYAgCAIAgCAIAgCAIBTbW/hOY5nehVOnBAEAQCIAgCAIAgCAIAgCAIAgCAIAgCAIAgCAIAgCAIAgCAIAgCAIAgCAIAgCATAEAQCIAgCAIAg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66" name="Picture 22" descr="http://www.knockoutpestcontrolandtermite.com/images/centipede-contro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4724400"/>
            <a:ext cx="1992489" cy="685800"/>
          </a:xfrm>
          <a:prstGeom prst="rect">
            <a:avLst/>
          </a:prstGeom>
          <a:noFill/>
        </p:spPr>
      </p:pic>
      <p:sp>
        <p:nvSpPr>
          <p:cNvPr id="6168" name="AutoShape 24" descr="data:image/jpeg;base64,/9j/4AAQSkZJRgABAQAAAQABAAD/2wCEAAkGBxITEhUUExQWFRUXFxwaGBgYGR0aHRgaGxwaGBwZGxwbHCgiGiAlGxoXITEhJSkrLi4uFx8zODMsNygtLisBCgoKDg0OGhAQGiwkHBwsLCwsLCwsLCwsLCwsLCwsLCwsLCwsLCwsLCwsLCwsLCwsLCw3NzcsNyssLCwrKywsK//AABEIALcBEwMBIgACEQEDEQH/xAAbAAACAgMBAAAAAAAAAAAAAAADBAIFAAEGB//EADkQAAECBAQDBgQFBQADAQAAAAECEQADITEEEkFRBSJhBhNxgZGhMrHB8BRCUtHhByNicvEzQ6KC/8QAGQEAAwEBAQAAAAAAAAAAAAAAAAECAwQF/8QAIhEAAgIDAQACAwEBAAAAAAAAAAECEQMhMRJBURMicWEy/9oADAMBAAIRAxEAPwD1bFSHSyqh3c6N+0IycPcZmUbNb/Y/Lygv4tKwUhyQpv5MDQFiYTl5EpBci5JIPoGibRslo2uVl1dm03pSFMLxAKPOkhSFBkipI/U12r7RPFYrKVKWUhDCxtYi8a4aqXMyzkqJcEXYU6DrDcnYVoNMMokEkpJJLDVqvakGnzEKUCmhFHasQxGHUVpUgApAL1q+kQw+bNzDV70b67+cMaXyMplqWNKFwYVxyWKXDvq1BqXh/C4oOoFgAphRuv2YDj8OJh5FAZbm7HZhBYk9guGY6Rmyhac4FQT42eHOIrAAetSwtXxijxnZyXMJJGVV8yaKpW4rDmJkZjLJJISRV9gL7nrAhNE1rSgcpDBLqGrOz/zCCkJUUpQrLV2BbMm/yhlOKWQpJShQUVM2ievXeFMRhHQFIYkVAfSzdaPA6KQxICRMUCx5SWDvq/jSKrGYcZ3Qm1QHYvaukX0rEqPLkAIF/J4p/wAGtU4zFEpShqBiF+JvQ6QmrCzcnBLK9AopHiW69do3Mw5WQouCl8rG5FGO8TxmKKZyV5izDkAo36h16Q1KxKS4SkUDEapcuYl0Ag0xKsxmqKi4KVEEDw5XHrApmEnLSUKXlcO9D5DxEPmWgIqAaMo+dG6uYAvEgKZww1Gj+4paHQABJUgBCi5DVVdXXxialcxTUrKXSkelaeEan40FXOSwq+tK2hOdxxJNMztymoeDgxlK1Ogn4mqNAd/QQU4rmyp6ObV3imPEkhISKNSmvQw9J4kkpAyAl/iAqW3ibQFmFc+ZQY3BAsIjInsAsNuzVet4rTxBROiU7OG2pEpE0EgOAEvrSKtAXs/iQyiWoFKljag1aITMQCkIQ2dHxNo7/sIrMJizMQpSgQoBTBR2LDyieGWkFywdqb+8Ot2IChZC6F1WIIajXhbjATkFXKTpbrD+IxCe8R/bSFnVvK7UhXiaU0emoHX7IiZXQFWrD5TtnIL9DeLDh+GSqbqeZkvsQ37mEELUVEsFFwGPh7aw1N4gUEs2Yj3/AOQlwYHjMpKZ2UNyADz2fpAcDhAySCCwc5beD7Visx850KFf8i+4gnYziUuWO7Ut8pYA1pWhfS0Z3sdHUYPBS1Tcis1KmzN9Q5jfFezWEyqcBNaEFiLOS+l4uxhu7mBaUulQ52L328KQcyZec0SeT81aVEXX+CZ5nL7GyCHJWTuGr1jcXuM4ojOpkgVZiTRqH3jIXhAdOEFBA5Tq5FSAbPD6MUFOl9ww+fhCiUJUCVvctW5iYSAWDUDnQio9Y2RLQvxHhyZyMsxmqNDo14zAcPly5SZaXUE6nWDS54UAUG/vGLm5Q4q1+m8DS6NG5dUuxSHr0Ap7xuVT4WqNRX1gHf50ulQI6WcQx3LAqLWqX2DeAgUkw4LlBuVXsT46wPE4wockMgVUb2+sFnyzlDlyCD0Go+kK8SVNXLaWEqe+YaFq1sReCTXwMYw+KK8q0lkFINmNXJJ8tI3h+cZ5a8wzPmo3UdYFKlzQj+6pKi4YpDONiPB6wzImgJYUpQWekJNiYXEykVLAEChG+tor5awAyQ9z5k6dInPwQWmpUllZnSWzMbFrjpB5GHzJKkkZwWbQ9KwxISRiyheXI6yDfbp6xgXsGNiD7ekQxOMy/Euqbge7xQ8U7QpCdAHBfcvf72iZSpDRcTzKoGsKqB3+WsUfEuLpkmiuRxU1by9o4/jvauUknKXJuUDawfpHK4/j85Zb4UmxEZuVopRPRcf2pQcxzZXD1DV0YRzeL7YS8xPxrIALC7V1pHFrlqUWmEqeyoknCvQ/ELGIv7ZXlnQ4/tzNWP7acrXcuW2hCb2txRaqQDYhNvGK8y7L8jEjhg5ToRmHzh+kV+MOe0WLrzBxVsorB5HazGIKSFhtOUUMIiX8J8jGKkUPQ/vB7QfiZZDtfPK+8mAKIo1h5CLjCdtkGisyGGzg+nWOYVhQSRul/Z4EcI4SWvQephekL8bPVuG9o5UwN3iVgi334RYyOLgFiAo3AIqOseIqwxTUOGF+sOYXjOJlHlWSw/NW8WmQ4s9xn45MxHP8T6luv2IUVxAFbkPlbwp5x5cntrO/PLSagUJGm0bT2vuyFV6vBKUhao9HxWOQEE5hnUc1B7Hwjj8d2nSCVFyvRIHudhHN43j82ZQcnUGrG/hEOH4Mk7qDv4D+ImUi8eP0wuKxk+cTnUQkmgTQeEZhM6DRRHXfrHaKwWDw0ohR7yacqgBUZSOZP3vHKzJoPg0YOdndjxRPUf6e9oFTZSkLPNK5ioahtflF4OIFlnKEjMQK1rYfWPM+xGMVJWoFLCckpBPQ26R3CzUpO/oB/wBjog7RxZklIU/AKXzISgpVVyal7m+7xqHkykt8JPltSMi7MrOuxCUukuxag0bqIjMQlVCxLWOusRxE+Wot+UUOgiMxswKWIarXAjREomlTMFAPYEawGYpKQSr4VEClm3O0TWAACRUCmn2YVQgPzAEm430trDY0ATh0yyyGCTomg8Xh/KspfMyCKvYAePvAMga2RQ/L0HhR4XmLSoKQsApJbKqoWKGkTpDewsuVmUZqVk0YAGgpoBuK1htUtg4JJZgD8zrEeGYfJmAkiWlR/I1afEfKnlB8JIlp/MSRuST7w1QrByTR5jZk1UEuRttS8LkVOZmB9np4xPEcSQhZBqWd7Znp6iOS432kSgKJUw8a+l7RM5UOKs6/DSshK1LARoCX8fpFLx3j8qRmUGSKuczB92jzXi3b2YR/bDtTMdAen1jlMViZs1eZalLB3q3SMnlNFjbOo4p2yCQcgzKUaq6xy+Nx86Yp1l0qs3ygmH4ccpcEodn+XnFkOF93kC6oUHB8KHzjJ5DaOH7KNGEyljVJ1g8vChPIag2h6ZlCVgVAfzH2IUnTHSg9WP0MR6bNvCXARQGUn9No2FVQfvSJlBzL6j6QaTgVkJISaB/WCyKSE7Bf+ze8TUKnon6Q7Lwai4yuxdVQ1be8W+A4AtYJKbTpaCRqF/y0PZPpHNBLM+gcxrLYblzHVzey03KT0X5ZFMf/AJ+UbHZVQBcvlDqpfKWX/wDKkmCmHtHJJJqdVUHh9iDSZ7FJZwlwOprX1+UXeN7PqR3oPxIUltHQoFlD29YQxXCFIJDghKQXtcA/WHsdoZ4YZCzJRMokFSlnfYfKHj2ekzEyShYzTpqh/qlNqdWMc8rCrSQCkg5XbVjrA0ZhlYkFLt0P2YLFVk8bwxlHKQXmLSOraxXKkAN5e14fSVBq2f1MCEk9WEP2S4WDko/nrD0mepHwmo16RCXhztDWGwoetWUzdWjOTs1i/KBoUS3s/wAvnHV9luy5mkLWxANAbNeM4Tw7nAMnMkMVNoHZ29Y7zhWAlypn9hKspLH9NNenjGkIGU8reit4jwMzFy8jAIIJAo7XHifpA0FaplBRaiAb0FfK3tF3LnF1qIaWklzapoA8C4YRLkHOBmUvMGNk7fx1Ma19GBCXgXAbM3+zRkWCRLYNToXjIsehkcawZKUd9Le2TMHfq+sFly0oUSPgULg01iPcSl5iqXLINaoDWd7O7nWN4ZLDIEk10GmnhGnTMelSxRi4YeMBn4cBWZKQV6bgXZ43PklIdzo7WpGjjcwoG679RFWANIRNLOx1Gx2jQwkpIIBCigliouQTXWJKXLYp+ChcsaqIuDYmEcdj0y05XBLfEKKez7WiW0CTD4jFFIAJDh7WjlOK9oEyyo52AN9/rFD2j7WJlshKiSNy+9zqY4PGYuYtTqOZJ9owlk+jSMLOj492zWt+7qNTduojl582Ys5ySoG7l2g2GwSqlAJG228WMrCIQlMwFw7FO0YynZ0RxFfhOHkhRSCU60s8XWDwMuWZalMpBooaj7EBVjwhUwS6JUDT6RWrnqISRZ2+ojO7NvNFvM4iiWmahFUE06B6GK2fi18lS31iMrCkqUNFW86tF5wDs8Z/LUtmI2dJAY+Lw0rJc0ijkyFFagA4NPWLPhvZ1cyWv9Us/AxdWp9BHo2E7AMleZQYqSUsHKQlWah3IpHWjh0qXmVLTlJActchgCH16xrHE30555/hHnnA+ySkvMmSnRyggiqkqzIU3hyqB66RYSey6JKucugUy2cKejHehjp8dMXlIdrAHQaV2EVOJS6WUcxBBrWgNq3hySjohNsrOAYTBKExMxIkzFFAqXCsppVmd7+MdBhOEBIUjIMpU7vSlvQi8U8rg8sFspUe8HMHBp8xuY69KClNOZhRL36OY0xpPpMrQrK4WlMojK7OXvcuRW8V6DKSAHqpwnM1aBx1BDXi9ExTAjlBDlJY5SWpFNxHh8oB0lzmKg+h26JtFTVcCLFuIYGSsq7xLUYKHWvsw94pOIdj+9yplmvdnmJcUWMtLvl+UdItKCkj4beHypAUSyFhlMFBmG0S0mUm0c5heCGXNmzVpAUeWUghyyQK03gPDuy7iauYAXs6X0DttVw/SOm4orNkyJCpiQQ7lLDVtzQQ5gpawoA0BANS5Pl4wvCsHJnnOI7ITR3WVCSV0KbMWdz0ELL7MYhMwjunADg0b72j1PGzJYCs8ku7JrU0fyEV8qUsrtQgEjcfsIhY0HtnAJ7PTny93kzupJJYf6v+0WHCuzC8xVORlBLKQbKFnGxdo9EwUhCSc4zVLZvWjUpEMQpClMkFJLPsAD7Qfg2U8min4Bh0GQUg2dJURR2YJPSHxJCUBOdw9a5SoUax/iNFA7sITVGfSlS5J6wlOnZiSA7AJtrtb7cxvSSoyI4maspEtNEoGYtrXWJrxA5Q3KLG/wB/xApRyAJCXU/rS3rFjNwplpSQOe9fhH86NCSArUY/xPV4yLnC8HQpAUpyTU6X6RkH7AWCZSSA+jFj97RDC4VSAwJUHJH7DpDckA0Fx9+kExTgEi/06RqQ+glYkhwQfMfWFzLAJZyBWlxE04kFNam9WitxfFpZUcqgGGhv0pEuaRSTEOL8VQoFAJdLFQsAejdI827S9qCsqloUxep6wTtpxs5iiU5rzN/EcdKQmYa8qvu8c852bY4Nm5aVElKw76xa4bhwSjO4IFxq28MJw4lJSokK36N9DCeJxRUpQFAq23/I527OtRSGZ2MSlYyDKSK+O/nFcqYSFdC7e0bkylLApVJ9tfSOj4f2WmzFIp/5UuhWhLOQaULQ0r4Kc0ijwuCUtQIs1TtVn94v8B2cyTUS5iVGWscs1NUhW56R3HZrsopIHeAApYpN3BcKQoG4pfrHaYXhcqWkISgBIsLtrTpG0MP2cs87PO8N2TnqQJS0JdM0NMFQqXd+hsI7LB8HTh0gSwlnBWWqevSLYpAJckO2rW2gOGmJQFArKqk8zBnq3UDeNlBJmLm2KKnzglWVSCxNWdhokgFyYjOxZUnmRmBD5WLny0icpBSDQFJVUirOXB97QzMKSwDv8VLUNn8dIpU9AxbHqDMofECwapo58WFYq5kkJCSHJKstRpqemlIs5iUBYDKzkKUFM9DQhzQG0CxGFygAEu5LPqKs9fWFOHpBGVBhgWLJ6OQdGZhGsMlKVFFmLXvqD97wORjWOVbJWDmUoWUN/QQzOx0tSkmqW1Ip5+MZqPkq2DmqPwh3OwfVn9YWRhVKWrKpQzJqFMQG1Gp9Y3iFpBzoVemXNc1NH+6RvOv+2tQDEHMQ3KzMC9SL1jXuiRSfg1ylguVJdyLAvETLQpYmOUlJ9CdWhqfiXBrTe/mITw2Jc5k1CklwaVFiHr/2JaUdFdIYyWTMCiC9wSaGnzaDfi5rgIAdKcw6j9NKsX9ohImpWjMSz0d2YihBi2wBIAqwej238odUDejWHwS1nMslsrAm5Op+kMTsAEsUv8JDaDq28PGbtXeNzbND0ZOTKtSEhIcuA/i9oquLIQrKkuVAhbuQH0HXwgy8SpSSoNm7whVPyhxTYu14q5mDKpqiVuKAbPaBuywnEMU7CyR8KQWrZ+sDXLUlIY8zcyRSpaD4bDJCSVNmSTlDa7DW0QTNTmeYSGYh6AklrmhhMYfhHLMBUwDFq6fvWGDiguclC1aZmapAJqej0hNfC1TVA94UoCvhFCQKnwD08osRLSFOzlqq87eEVGxD5no/T7iMitBlmpodr9I1DAcl4wqUe6GZINSND9dIdRhNz1qXNaxHDJAJSGbbr4w1JUTVqGFwl64JYnCpQlShtXrt4R5x2m4vLlIJHxn4R1tXyrHoHafElEo1FadfKPBu1OLTOm5Sq1POOXK/2N8S9FUZc0qzBWZz846DByTJSmatCSlVNwdGI0hLgWATn5lHL0Z/eJcYnpC1ICiU6GxPiIybs7EkkKYue6imyTbp4bwbhuAVNNaBJ5j+kEs/g7VgGEkBSglRAD/EdI9D7L9nFjEIJTlAqsmrgimXRSVWioxtmWTJQv2c7IThiGUzJZWZqKQSzg/6vHpuC4fLloTLQQQix11aGJcpGTIlNAAA+w6woSyhsfZtqx1wx+VZySk5GzMT3gQVgLy5gm1PrDClTLguHNfaFMTldwSdQ/6ta+Gka4djM6srkqZ1UYJNq7HpApbDzqxjGIzpFRm9jAzhEqQymVTS5+/rEpSS7izkUqPGkTQhm5g4N/eK22LglKwBSju3AcOzkUG3gGitl8SWU55SJi094Gcs4tUszX9ouMatIeYyStbSxer/AJQdIVwWDyJy85SwITmokbCFJAv9I8F4kucCZqMigtXL/iHAr1FYnxWaq+UqRmDset3iYQwOVLPWjXa/ygMzGS5cnOtRl0BKSLkuGbrBzoMXwpUqdQJ7sJYAgvmBd+qWaKPiXApnflSphnKfOlBUUOhNShkhnszaR2UvCJKUrdia1pfTpvApIRMdwStBKSSLA0YHUNClQIr5coKRJWhCkG+WhKSb3NRY0i/l4MEByxapGsbRhAGoABZtBs2mkVmPwU2oC8qCzMa0IcPuQIrgu6Rkydh15xLWOQstjR/G28RxkuXlBQKEXFbwREmWEAIlhAc6UzG/maxPC4hJUZeYcqXIb8z0gpDQthMPKYJIIS7EWrudobxHDEskuVAaGtq1iSzVz8Vm21rvD6ZxYEht/oYVBJiuCxoPMWYi4L9PnEps5yeblahG8Bxcsp+EOkOQ2j0a3Uwmtghs3Mo0yizgtd7RMuDpPZWzSsuxJJVXQMNOpO8GlsSEgsfi5juY0jD5GRmUa3YOS2jecayHMTlBDt63ECG6AY6WoNlVTvATuoAaHSpfyh1OHWuWlXIQKmrjUO0bloCi5FUm2jFqw3heHSwlQCyQqpSTqam9vKKSEZIygOWDbnwYxkySFgoUKsaA3G/R/pBF5KgkJCCKkatp6+8Qw+HSEOaKcsQ/wklg+p6xQhDIkUqI1FPxHBYtUxRl5chNHKnt0jIn0B25SWPNlL0LCnrG1zg4Yu+g+6RAzg5SHKgxch28ICpeQKy0NT47xTFRyPa3HqyqUpJSwoHdhvTWPGyuWtZJckmPR+2eNUJC3FHanXX0jz7AqClABIBfWOPI9nThR1GDnGTh2XJdKrKUn5GOYmqJJCg6flHS8dTMlykpWsFBDslbt5G0c1hkjNRXkf4jJHRLSOw4B2RXMQhagmZLW3I5BvcEbR6tw/Cy5aEykURLSEirkUtv/wBjjf6fyzLQ6phOegS7obcUvpVo69aZUupB5i76v16R14qStHFO7LDDHKGJPnCGOlZglSUhJLglQrdmAHmYOtAyi4TRtanWBzcBnmZ86gyWCaNSpPjGz2Z8NSMGQEkjQV6+EDXJUFhSSMuqd+r60rFmouQHqBY284BOwwyMCyjcjQ6kP9YSih2CRiCcwSQEABrMfDwgFCcqnIJvoG+/eJY7BBkFKQopFzfxB9TAMbhlzJiBTKAcxBrT4QG3MNgOSwMxSp6MbUHQEeEZ3OWoJIzEkedvCNy0EBg17A+9YYwwKSoCoer3fSGJhJWFADq1hHinB5M1BChYHo7hosytT25feMmTBVxS8Q6ZNtHP8KwqkICFkrAok0OUWHj5wzhsyFBQfKN2q9KRuexUGSWUaNYXNYYWuh3arj2EJxNLQ9JRUmzxWyOFTUqXmnZ0FsiCPgu9bm8NpxwCAWL7W9zAJfFUkcrhT2P3WD+mau9CGKmFK8pDpo6TcvQnal4ljMBLmIWg5gFADMglJ6VFR5RsZlqOZQyg63J6RPieKMkBQQVJcBWUOwtQXbwikvstkZAblBJIADNcDcnxiMhawCj9RcZi5OuloJhMSFKckpoTlb5kfSDJUlluP/108aQfwYvNx5WtSQGUE1/S9wH3hWVmSASOemYO9f8AHpeC8QxqQlKQSlSyA5Gu1Ilg5aizOSDQm/jEdY6F8RMWpQbQkA0r1+kTUxVkYsRYjzPnaGSkpmHOAw83J16RaYeSlsxA3i0hNlTKCXYvQNZ7f9icjM4J5Usb3vRvKBzD/cWUfC9GFcwZ/KGFKokM4sdWFxe9YoSH5akmlHFhAFBTKSsAghhW/wDyEe9mZ1AZcjcpY5n2L0MQQS6S6zzbuAWPoIhrYVQOfInFRMvusumYqelKt1jIcVOlg1WonokkfKNRVCtFhiZCi2Q5a189RCmMls5NQ3mPCLV4FisOFAj3hozTPGe30wZOWvNaOO4a5UM/KHvHX9vJC0uKXv1jkuGpIUCplVtHBk6ehg4XHaFEsN3SioNVwIpcKHV8LH72i47QKSpmQJdNAYT4Bh885CCQoEs1usQjWeonrPCuHNJTkmBRYPRjTf8AeLphlZbkgh2BOnTpFVwjALCAEfA4aul/SL/CSlD8wIGtj0jrxROKbEsPLllOZJoH1p/FdOkRw8spcgkFXM/+WhAOjAQ1PTUuAzX0DVu8QkLdDghWr/sfIxq9EWSTNmKctQfE7A2r+7QfDzEqSrYNX5GEp6ymVMUlGZdHA/N5a0iWLwZmJlgnKUZVKSKBVHyqGzwhB0INQpTuW29YnhpKiGUwqwy/pa7aXaFBMmTV/pSNNS3yiwkO/WtRS+0OLsbVGIlJQnKEsGYdNzEl4nu0EkEhO19KwObNUkpypzJJ5qtlG/XaFOJ8Tl4cygtJyzVkBtGBU5eGySGLxmY50qJH/wAte+sWGEWJiC5ckXGx6xteATRuVADBIFI3JCUpoagH0jJY36styVUAmywlwknMRU05RuOsLS60q6buSTQcqn3NzDMrEO7irUO4iK5SScybm4PpGtokiCrN/iT6HwhCdhzLnpKmIUACzitXPuBFghJSd3PR4hi0Ahl8pJypLvW9mpX5QnT4MHMDEN8RdgPd+ooIWKikkBL5qqNwSNephsYcJUCSWHsTeMXMSSfZtAGtB/QK7FTZaD3h5XID9Xo5Gn7xOfNzAJS7vY0BY9bjpEcRhQs5DUG4NjSx60iOCwkpaAGLJNHfQ3G2ojK23SLpDE2So8zBSiaJSco8T0t6wzhcOsJzO52ANOj6wQT0FDC/7xMKDAOQPr9mLjGibsHKlLVQ3vW7C0alBYKwKtRVWaj/ACaCz0D+fCNJngOBqKlvf6RT0KikwclUyYvPOWUAEACg5mrmAckMwhzDhclTAFSVKqTq9oI7khJIKvo1hvGYmepOWoJYljdWVyW9YlMZZKYOxqd4VzVVmKaBxpRwPR3itm4tUvIqYC6lU/NlBHxHo5ZrxYrnqAHeZCTTlBFGexO/zhp3oRiFqNe8apowpW0ZFb+ANcpIDn5113jInYWjqUTQdfvpGpk8JFSBtCScItiUsk6A1Hz2gjAh1JdQ1I8nrGhn5R5j/UjCJyEhZUXBKtHOkcBwsAKGVRJelaR7B/UeRLVhZiQ1AFUDVBjxzAzUOyU+bRxZe6O/A9F/2iQth3pCqaF4p+D/APkAQ6CbEFvcxb8SQju092pSi1XoAYpMJmzjMR4Rkjaf/J7/ANnkBMmWCQpQYGoNT9Wh2YQl7UD20/5FL2Wm5pCAAAwBLbt0i0xkiYoEZrsLabecehB3E859KnAnvFKOZ0FwQqx3Bfo0WmDQlXK2XLRgwHkIW/Al0p2L9AdIaEpSJuYkOXbQRMbXQlscnyWAy21hCYrKrNUqsK0I0fdoPPnre7D1hc0IDUZ3v0irBLWyWHXlUoE1ZywoXvCSJE78WFCYTJKGUlWh0ytrvB8LPKiUn4nPMkMGJOu7NSCT0kE1Z6APQ+B3hqQNG5+HORKpdRdhR7+8bwa88pJnBJUK2fKz26ikF4TJEsKcklRJY1YubbCDzpD8yC1baHd/SBk2ClzmSM5zHSjPtSIplkl2AURU6EA0gEjDhASmYSs5ioKVd3JYeDtFjNmBhSje2sDdIOCRwlHND0GjvGgpQBZ1VrFiACCNLQjOklJuWH6aeR9YLsakKS5uY5QCSmmZV2NwPSNiYAkLUFCwY1qaMAOsPpkVuoZS/wDt4lq3hfD4JKJsxQzDMBRzlu7gWBgWgsLLYghTkC5ivxuHBFVhxsPZjoRFt+JAo1Gvodx4wthg61uEkFmcVpcekOStUNMopQUHzEFI1e1WcBodw05nuwa9Qb+5MHxKUc1RlY7AN56gtFbgpRS7lRDM5NKN7xjSjoptMsu7BIrq9KeR3qPeGFJJA0UL9eogEucWJYOBQtWt/lG0LdSjmPnYU0EWpIKJzMQ9SyW6OXD2PURX4fFPLZbO5AJpcvXwEHxM2lGLVbbXygeGluCSNCTYsNhE3bCgaFJBSUNmUoVfYFOtofRglKQSQEqOl2PjqPCFpmFUSCU5kMSxoXoQOmsOqmlUwJINfhItvWLRLYrOQgkZwHduhAZjWATpoCgSScoIA0DmECpM0TETkqUyWWpBZmUeVjUOGPWLjhnDEqSFnNVsoOwoPGxhdCwS1MamuvjrGQtOwSgogOa3EZBsLOqFQWhbFgHMkgqceXr9InOSkM6soowBbw8YjiVknKxAu8OtkROJ7S8PZKhzFLEJKiTfQPcR5EFLEwpSlqx7/wAellSCLsLR4n2mwi0zi3Kk1jnzQpnVgluizRLK8PlEsctVLAf3jl0lAXRzWOt7KTELCpapxCWLjfpHPcRkLTMISkJSDeziOdfZ1P5R612O4iMqUhBy5B/cJo4/Lu/lHVylM5Vrf5Ujjf6cYo/h0pCUmpdWopoN+sdbKm05lEEXfauvnHdjb8o4JrZqTLTkyswJqXYm2t/OMmJaiXpT/sCTi5agopUCE3Z/qNohNwygTMlqVnKQEoUeUamm/WBgkMy+ZKeoOtIDkIU2jMPaDolKCE0AAuDt/wBgUuagqUbkaHZ4XqgRrDSWdQSzmrWp0iKMxILFSWbKQKGtRA1YhlBnSkksGuTV39YnLxBqlIVy6qSRfbeKVC2Hzkul8oa50P1g4UEJDqYDXQ6RX5Qsnc0I6gwKfiQ2RQq4Au17EsweHasKLlAEwORY06GB90tBOZWYE6tyg6BoHKmBBo2U7moPTpX2hqXiAp2IaGQ7sB+IIoN6CIsVtUVvTx97RuYpJKizf5Gx3jJKWts4+cUP4G5ku16RmRKgWNPuogX4gKBFm+cQw62Rzkkga6tqGu8S7JoT74qOUsog3b0++kSmSVpKSS5ZuWz711aF8LiU1YOQoO10vZ/XSF+JcTWhYGUF0uo6AV+ENU0t1hOVF/wLxJTS2SjwDa3fb/sJSXWrKykq3Ft2r0LGJ8Hxpn51KmhSSrKEFhlqQT6C0PnCqtKynmqVDz32jOWyloBiZQABQpw5FLAg1AGkSlKBYMxNXL6btGKwCgpSulQS77FtPrAEqS+ahKSQBqFChjFtpl/Bk0qOZwATqBBcOolbMyWuNf4gM9cwACUkLUQCxOUMda9IY4atSUvNICmPKlyBtG0ESw+JUvKQl1Us+1vW0AOfKQtR5+XKC3vpTaMZZWFJJAavUUq2phmZI/8AZmLgco06xoyaKuZJ5SMqUlSnUxN00AJP+LesWyJzIzTVAZBodfHdqQmtAC81C4Ch/LwPHyUzpZlqdKSK9evRxTzhxSoloaGMjIgSNAwYBq6U3jIrYUWOJlPzMCWptSoiCZpPKWJ/N1PTaMRMKMxUClIISnXNZmA6mJylDOxLkByfbygEDxFEEEBmagcjakebdteBlQUXqmzBqaiPTirm00b/AJrFbxHhnevpoAddzGeSNlwlWzwzhGNEmYAhDl6lVvOLLtnKQVpX3uYqDlCdDtS0F7T8AXKUVIqk7RSice7yUAe7VPneOBppnoQfpHdf0rxCqhIsrejER6WlDkkgDb5Wjyv+mqarIUwDVOpjvpXFJhnKlGQrIFNnKwkeIcVjswv9dnFmVSJo4crvASugBBYAE66Wi0nJYX062gkrKPh5qluj/SIzEEGpYNUExqkjL0FmodAD/wAxWfgVuvNY3NKAW94sEYpICXoDZoDjcQ6VfEwawd3r5xEoJvYRbAYeWpIZQoGDvpB0h8w00IfwaF8HnUFDKfiHxG/UftDPe0JCGFa65h0ih3sq8GvMVoHxSzlSpRZzVkjXT2hvEyMyUpmUFcwSXBpqWeK3EtNWSnvApBBYBnIqCHvQ+8W2HWrLmJLkPzCuxB0eJjXyNiEnAstlnOgJTlBu4/Mo729IsAm+jVgE5Iz0c2LddPlDYIVQllPZxXy84tUDZCYyuZWYpcJYOMz0YiDLUEqa4alLRiUZkK8/JoRWTKAzEsC4avKA/wA4okZxUlM1JQSoODUcpbxEV2FkEKUn/wBbMkkkqc0bowAhqbNsXvbprEe7CQxDOXe9Tr4RDauh0C4Bhu5klCgHzHmuVXYnq0Vfarhc1kzEElgAlFiSos77VtF0kEnkIcNv4gwxiUEMcwNnB9zCcVVA+nI4Hhy5cxOYEy0gGwZKhvualo7LDoUmooDd4ru7YAk0CnBd3q79bxcTZqcuZ9KfSEkkhtkF4NKuar38fGKkYWWVOUsw01L7RYjistqEEihFmNP3hHEcQzEhKBTXYxOmxRtdBIkKzKdeZgw0YFi3WDpwQSl3FRb6QDCYQspTuAepd9x03hiYgtofA6xokUweFKuXMQ9LUc29KQ/MVkTQZlG3npFfiMK7EZSXoSajqPcRIzpmYuOUEDx8oCReUKu5KSWAPX6PA+LYaYJY7uZlIqpbOCx+GvTWGJkkhgACM1j169LwBWME1BTzcilApIo4b1FQYXwM5qdicYhRSkqWAaKymo0MZHYy8PQWsI1B5/0docKnJAFX100pt5QRBAdzzEsaecZGRfyZvpX8NCnUlf5FMDd0moPQtSLDKRlYPWr0p+8ZGQXooX4rw+WtASQK0Ba0ef8AFOwKSqhKX8x6RkZGeaCpMrHOSL7hvZtWHkd1KIC84dZ169Nmi9weHTNlOSSVXfcHQPakZGQ4JJCk7G0KyMA1RUwFLzJngL/x4RkZFtCJ4eXUpZgmgetInNwhU6CWSRp506DwjIyKaFexvCyAlIEbWqjblqRqMiHwhv8AYqPw5C1OXZ2pEjKZJKauWD2HkTGRkKMUat6QPEZkrYWUanUbfOLRCZfxZQ9yWrGRkWzOT0AwmGSkkgqN/iUTQ1ZoFOSpR5lZU5uUAPmDVCvExkZCY0anoWlaM2UpYtRyDp7PGl4dSilSaJIr4bCMjIB2ETdkAcrOTtr5wtNkKVLdYyrILgEkMDT2jIyBgCwan5dRQbVgqZ3woJehqeppaNRkZXotmsEhBWUq5ypykmjdKeF4MZYKmHKHNveNxkEUS3sLOUlILJYJqdzAEK5g1ArTazRkZGyAyYGoKByPrSBlIUkKBU1XGp0vpGRkD4AtMmBCUkulKeUMXL9d/GAoW6yoUclKegF36neMjIzKYcYs6J94yMjI0o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70" name="AutoShape 26" descr="data:image/jpeg;base64,/9j/4AAQSkZJRgABAQAAAQABAAD/2wCEAAkGBxQTEhUUExQWFhUXGBsaGBgXGRccGBobGhgaGh0dGhofHCggHholHBwcIjEhJSkrLi4uGB8zODMsNygtLisBCgoKDg0OGhAQGiwkHBwsLCwsLCwsLCwsLCwsLCwsLCwsLCwsLCwsLCwsLCwsLCwsLCwsLCwsLCwsLCwsLDcsN//AABEIAMIBAwMBIgACEQEDEQH/xAAbAAACAwEBAQAAAAAAAAAAAAACAwABBAUGB//EAEEQAAEDAwIEAwcEAQICCQUAAAECESEAAzESQQRRYXEigZEFBhMyobHwQsHR4fEUI1KTFiQ0U1RicoKiBxUzQ9L/xAAXAQEBAQEAAAAAAAAAAAAAAAAAAQID/8QAIBEBAQEAAgMAAgMAAAAAAAAAAAEREiECMUEiUWFxgf/aAAwDAQACEQMRAD8A9UniAFGCcCPmyZYYG3pyem3T4nBcS4UXU2APSKTpZSoAwx6tzbP5FdG1aK0beFiRIcbBmkTtvXNWO1bAhwGnTDjkOnboK0WEyHl3gAPnux/g0rjCUuwOTmBD59T2as6kuwVHh8JxgD9Tk+poNPGgglWAIk8wTJBMfxSAiNSsMS+diwhx6062FKYlnnI6O+PlgdHqxeSVEsHYZJaNqBdxD8wBs7fUljR/HYlOMQXJG3X8NKur1kJZupJbk5x0DY9a1cOnSHW3di7H9jnzp6Df9NqYEutxl8MByZsZpawFfMdTsSN55NIDt1olHQNjsNJ2bfk0+orMsMIS+0ZY5ZpfZulAHFcOAokS48WkYO2BkPvQDiPCEsOrHL4j83pnCpD6ipnJOCdmAL+vnTNiQrT3Axu0eH+aA0kJEENyDb/t1bblS0kE6dJyxLBnSJJmP5O2wXbiWYQ4ndREdfp1pdm2ouol3wC5aMs8f2eQqYqkJWlcOdOxDg+uQZ3xWnhASQWJDOAQGGRDD6TNYFJWTEgcz9D0j/NFwRW2htJbUSD9unRueKDrXAGaXMhyzb+L+KzWraS4LM4YAQAzO8T/ABSVF1By5GHMZOex2rSbQLH5nGXnGMRPLl2q4mk/KzPsORON5irDpABgl5J+3lzoQH8JS74GAROepipetOxAYsABsI23HnVo02+qdnxEl2Yd/pVfCccsEhuRIywOT/mKUklBfcJ5vtj7z/VEbpWHV4iMtDuJkbVBsuIthMghoDMASS+cAfsKyKuavEoZHmZH7UjiEEJcrjMasMAR33rVYWGGHLbSzdxLUgz27adQ1JMY5887sPvT/jgA7JE4w8ZHf8zQEqJUFgZZ25v1k0IQT8w0hnBTIZx95q9Bii+XbzEc6ZcWB+kvsGcn12pBuuClIMDL/wBTjFWVKDEqfOQMRvnEN0qAE9M5eO5/J5Vo1KDwCANh6AnvtQXlnQQWH/tjdmPehfSxBJDQPL9iMHtRURa1AqPheWwH6dJ+tQhSfDDFJICef7/zR2yAyMDL5/v/AAKTdBSXPLBDiP3PbIojShKSA5D9QX+hapWUKWI/PtUpi7CkXQRpUXAbeWfct3594q/igNoIbYc+3lSeHIBDSfm6Q4ns/wBcVoKdKjpBLwHfzwXcNn/FVA3tIAKlaXLB2lzIENO3eOdMvIUlUlwxVhjiX9S+9Swk4JMRDEeEkODnPOZohZJHhJUd33EyWZhDHeoCReGg8jpJd35jAZ/7pZUACQC2XeGhiJfH7UvjbbMf1HLBTA9skOD6USUuGZlGQ0gcnYO+e3lUD7S2ABYAARiH254Z6i70AAliS/Q8hs+JlqXqJgocgHDHyMwXHqa0oSFBhucYOwy+l5wIgPmr0M6yDgEDYyS3Mv0+1HqBSzEhyA4c53bmW3iaVeCkJKROxzq2EsoN+dHTZCX0lykE6gMjPXLz5VQ8Wh82xEtADcg37mk31rL9R4gwks3LDsYbFaFnSSC5cDAkiG26D686lu5AfTqJYFUEdCSSNj5A1BV5KYSkMcvsXcQH3DtOz4mpetyw2gth4LOB39OtTh1sSwJ/SejM4IMFqIXHd9JLHHQsC7OQxoM93hNT6WdpMdtsCi4fhykK1EjSXiBPLlTvhkalbCYhxkdI5dKpKgdJU77aYH9hzvVwEvTqhjPR2mcvn8mItaWEtyjH1646lqYtidSg5YH5f66fQ1mvpI1TGwLu5A+/I7VBRSxJLDkcONhD7tPTamptBwAGaHcxH+KoIJB6jEQ5D/b0NF8Qj5eWzR3k7NQPUlgNQcPPmJBG8nFCkDQwITlgppkBuxBxGelUi8QDqOotgPuRBdufOs91IDASA5CVcoiJB5Py86inGypLtpMOII5c8NO33qgmDr8JPhD7Z6u0f4oeHUCRh2JMnAYu7z9d6juWBcMdgGjboa0gTdQAHLgS8aiN42gf5plxSASxJSWDuDAwWEQ+1Z9BUvCQf0hzBYzqfYPQcOgJBDDcgkEASH/+W4/4qlVouKATls4xk57CdhVqsh2EtJkQ/Xq+KeEgJ8IcyZLxjw/T09AUjdhLtt9cs38VUZxaLeKUjaYBct+DamfFJbSzNgswMB4yP5obycOnlgOOc+I+r1P9Oyn1EAuzwAYeHbnvtVRLgI/S7cxD8xy5Y7VL/CgEHHIEO0Dm7/3WhAcEO0Yx9D0+1JC1kYD4h5Ux+3KsqH4Q5q9X+tSrSi8PlJCZZnZnqVpGdKSFFWlgCGksQO/6s4y6au6xU+iTsWBTsG2PJhz7VpvcMANQM6QJ2A6R1ilKCVaiSoNAKpI6OwIMNWFFa0uUu4SJYEfYyQ30pi7+wLAYYu5377YjNZ+G4dJ8CSROT2OXxuMbjpTVEhLuFHYzpHOXfnsKvQYhIAZbu/Rg+ZflL9ubUi6liSPEk7DU4xORjvTVEEtqGr5gE9XeM8vTzpd9Itg6i0EOAAJG742G0dqYEAKYaQAdOmCRuwYBvDk7c602TGksFSI2ZpDfzQpUBnSrcHxMJAO+XxPPk9FdUAwZ3lnbBYl2gd+fZ6KUFJIUoZgltXLZnbBz96pZURq3GCntHh9N+lGkhUONQMzJAh+zKbzFKthlfM+AwYbzzb7TUoapJCQSrILvsfVqRbtbBm1MJU28MdumHVW29PhIkzMMGLqO7fnbF8MsCmE/RyR+rrncYqwrRb4YCdTH9UEGef8AeaFdspcxgGYfpqZ3DB/80lVwayJZm6A7YcE4+lMN0pBT8zwCVM7Hq3niNjU0M1FgGDAb4b99/SmWn/4c9z5sOYx9HpVxKgkAlj4TGG+X7MYG+1VZvqy7sWLMxBhioYxPaqH30DBCi5wHBcTJcRFCtYUHIEgEYLghhzJDN9KoLS5CTPJ5kAsJcuGPYRU4lzAHixMHy6/geoqKTpP6pxgBnECZw22Kr4Dlv1DZy2Wc75IxHpDuGuFCWS4ckeLDsJ3Yx+NQcVbU40gF4Id3OC3Mk+VEZ1eEOw1KJIAIkdt+3Mej4dyEgl4MBR7AMX/GrNf4ZWIEQ7g7+gPKjQ2jSoCA7l9XhYEwG5fWmC7t5lMoOBzDRu3TPTFBbHhHhh2YuIDyRAA3nrTFWgBsGYjxSUsGw/4POlEFJHZ0lgx8LOTz7jNWDQQMEkgdGcZy+GnOBUuuJIIYgR0nljzpJ4ogYc7BTuXJUzv+dN2W1m4GDgPqBeZYuQCwBg+tAKCVSFcyknbaJbmB2O9GqyZDjmQMlmw2zEfjUHFBRw5PnLHM7ZbzpKbhT4goiCIYu2zfn3qB/wDozIDZcwB3DkS4+9FwqHSznS+oPPWDUu3jPi1dD1Y4GR1mivXgoABgclognm3X7dqoReUQkxu4kgdS/OaaFPCtmcS25ZhsMegrOhCpMxB1TLtgv22Iora3L6TkOPKYfGf7oKXxl0EjE4ZX8VKv4w5DyIqUEtoOh3DZD6icgZd3Z386UsFSAx6ODLQ2MxzouJuFMpuCdLu5fc5kM2nbamaFM/h1Zlt+mp2btWdAiyWLAqczgfXLSR59XJWV6Xwp2ChL4mIbOfKaXaOt2MMS4YSOYLQ32Pm1fCvIJAIAAPJ+WWc55tVCrd7QsnnBbvgT2Ybul81uuPhUsMABzsQ3akWbSUyS5DksMs2SOX7UKVlTyehL7CD1bnmihSAkpDE7v1AYfX7jlQXbKSGYsQExDguZAwZNMtJ5yQc+bwC53o0IbAYtGmNQG+cuOX9sQr4JYBplg50meZyzfj1LVwkF0NIBI6YYDfr0pN/UX0OFHfwK7nmzD69qfwerS5Idm3eAACeeccjUVoHFAO0mWh8DBeXjL0n4jpYATLvOezs/an6ipPhGmFDbxJKQOZc9v3pKwEj5ZLORkgu3I5PMh3qotSgW8+pgb/q1O/WiUHMv4nBgc8ku5/qh4JZJU4CSxGnzGQD1YAZzVDhvEoEB3Y81MRuCGx1x6AxBYYeSzEQ+fo3TNIu3NJJcT8o5gkYOWnFMVbhhgDDYLjH35fWpbQJg7bOXYPHMfc0XFKDE+FRdu5x+8fSr+YDZpZgC4BPeC0f0y1qL+Ec+kBm0jq49DVG0WUpJJY+IEmNoS2d+9PSDtF3BUFAMx6N/xM+80QLpAKlAAt4SWzvP4O9Z0D9XhLBj4fln0ImispBdwrLhjk7Ond/3OaRTbdxQcKHTA9P38qG8wCzpKSVOFMUggSpiDtHr0pnEpSMjDmQApxzVtD+noN1CoUrUVAMJIboY68tj3qomkRpIKgPEZMch583261kuu7IeGMSY6hiD/FbkghPiZnIOWhjHnQDhkgylwQWBLEyzYkbYO9BntrfOCIfZ8M+WzjL1pFshi0FJYwDEQx6R3NAm2lvCTqchs8sAS/ert2SEpBB1YlzlpLRlpfY0DE7hi2TAg8yfL6+qraCRB35EMI786Y8uH3H6Qcw3T+aC2QCUkRGokFy/LEP+1ASFlwWEE42cR9uVH8RJYN4jLEPHTv54pDEOEgHyl4BgTzpCrm+hPKZGI2Jcv/igenL5fZ9nkhhh+dGVM5DTHM45j7jnSFBOoOArBORguGnIfyarUkO4DDUR0Jjf9/4qoq7wF5RJSksceF6lbEX9I06HbJSSz7t4alQZ7tsAPIZzsRgDzMvWP2khS7SkpCdSxAwILtEgkjboMVrVqI+UAwGw4TBZ5Mj60n/UnmCqdkkEOBvOHMNWbGo4HsvizZUm2srtrBPguELQpoZK3rs2uLUpwsFKiZALyNpzglv4nRc4NFwLCw4PMBzDeHtGOVeduJVZbUSuyPluFyq28yXkbP09Ivv276rqSQCSBD5dmOWOMs+5jas/tb23Ytj/AHLgSR1d2AjSK897y+2lWuG/2ynVdDa0mGG45Fj9a8JxHsa6kWTc/wD3J+IgkvqBJD5y43rUlq8X03h/fjgi41mA5Kk78kjl3rQv3v4RkBKkkLzBgh5gg57Hfv8AO+N90l2bKLlwpSLikhDlip9L+Q1Z6GtFz3btjiPhi/ZASha9RV4DoLMDuVNA3rXEyPoKfeez8YIRdBWTgQN8KadmP3qle8fDG4Ua0kkkEeL0KjkOTjyr52r2B/tm+FWgAvQPGQt5kDlBnrS+C92bl238YIOkDVq1CR8T4Yg/+YN5VnivGPpt32tYSqV6QDhUAtES8FjILMRuaO3xYUnUFgJ1BAIMFLtkYGrcf4+Sf/brt4kAXVaClLpBLFZOkeew3qXxetD4KlqS0MoFxLlx3anGnGPs6L0KW4Uzlkzsf0g4bE0xN3WwBYZORnnuOrzXxj2V7R4jhySlbhQ0+vcVqT728YDq8RQTDGG8qdnB9dslIeXEu2GG0dQ7nZs0K9Jch4gwkANG0iZ86+e8Z7/pQEfBQXOor1OWJUcHkRWjhPfRN4JNxWkpUScykSQJZyY7P0qJxr3K0FO5UlyQW207Fmhs9KzqOSSQTuQ30jcV5Thffi0s6EpIc+E6m6DZh3ruL9sW02wbqkur5DqBDjq0sQH/AMUtTjXUS4cQYd3w5wfPfrR2/Cp0l2xmd4mM/Wsdr2nau3SQUq0yCkkJ33/BWnUhadROcBPljb75pKWHpu7qL9T/AInbb96oCQPDu0HU5O2+z8zVpQElISr5mLzs7gxln6UF1ZUQIUOnLbc7fvVQ9KglgwE4MpaDv9sCqvkQMAZltx+NSkXAQAC+dXIF2M5zs7QKFQBLFKtsEs4Ebv8A5ogjoSHZ5LSXLc4MdIZjG1HcuFwxLZTs4x5xH4aQgBLvPIzGdonypyOHJOpBfA8O07vg+pjaqDAOAQ/JyDH3PbL0vXqSX1CRsWIlyz7c6nxSdQZvIGO+W/oYplqyVEiUsJIPPDyNhyiDyqYFasJJJc4TmBzYZirFsghtyYjkWLwYNJ+Cxk5l8mHZ32ktyajtoWVHxEuTsSIDuCN/J6oFICRpy4nuO+M/atCLW4LEsRl3lnPL7k0u+WCjqDMx5Py7xQG6ycbsH2LS/Un7URQiDbBPMhT/AHFSrFwj9PoE1KAV21OCJHm7u7s32iKz3eGU4wHdzH0jn0ro2gNwAdnh/wBgG60pN/I0AjDyAXz5istJwfCqSlIJKSJfVIOwLwDWVakEabghR/UWBglzOInl9tnxnzKTLSGIw4n1rle23RbLkOoYLwABqbu31qVY8H70CwkMhGgKJ0sSxYh1APvXmeLK1IQk3CSgEIBPyhyWHKfvX1DhvYFq7YJ4kF7ghYDm2B8qREAfWvN/9CbzkW1oUnZZJx/6QM07bnlHluI9l8RpBXMgAaklUgKfSC7MRPXnQf8A2xepQUsJUkOQssrDsBz6V6lfucu2FWkkLvrIYgkBKBJJeXJajte5KkkIKv8AduQZfQBKj1hh5irtXk8oeGUEgfETmAFDeaajgeJTaKmULYIBIMZKgPWa79n/AOnFzUoKWAB8pTLnl0rOj3I4vWUK8IAfVqdONm3p/pzjicLx3E2VuhS0F0rDEiUjwnqz/Wjs+3r9u8i87rSVF1DUCVJ0kkHJzW7jOE4i0Rbt61FPhUQkkAlodoyPWs9+3f4chN62mZZQB+1Jb7XlDvafvOu9at21pQE2rYQhkgHwpIBJGTL1q9k+2OCSgi5wyir4aEgpukeIFRWudyGDYDdaw8bp+e7bSNeEIcMGy0tWNVuxp8OvUTuNvLek8qv4nezLNha1fEvfCGq2A6VKcKUAtUf8Imc7Vu96PZ3D29P+nv8AxQSQfDpbxkJ76gHrnp9kpKj/ALiUt82osQetKVwKlFkqBZmD5blV5wyft672D7lKWVn4lj/bWUaviBiQgrJBaUwz8zXm08Au44AUUpkkOQCTuR0arFi7ZQSY1AgT60jgPbXEcOpQtrUjVpcB50kEfUCpPKW6tlzHW4ZN/glMStGr9KgQWbYEcjWPgfbXF2lBaFlsMCfl5HpWj3j9473EaF3la1hKjIG4YQBXWPvnwl2zcSrg0W7hQlCBbSNAKZK3cFJKo3jnTxyy1L43ZA+1Pfu8dBQnTEsHkEzXV9ie/ts2lC8GWBDP4yHMl45edeX9hcXwZ1DiPiBekfC06dDqJJ1vsHBfvTPeZHBfGbhVn4RDal7ElIJcSQHP91rjGM9vRezP/qHbJCSkJdXzEkwfx663tn3stWlBKVpMByNKhJJZxyf+68fxnuxw6E3FW+MsXRb0tpcKVqDwG23rk+yvdm7xRV8JOrSEj5kiVFKWkjdY9acP0n8vpXA+2bapS5SApSi48IJDTzdscq0I9qIuKJtnXIJLgEf+15HMZivm3H+yL3CLNhWoKIIUlKneQGiDJrJwvC3LakrC1gBX6hyntWOFzWsm4+x8JxfiKPlIGY8T9cds1ocBJJIKmg8+22x+lfG+K94uK1BaVsWHylsQPUV2eG991IstcSrWSxOzdOv81e4xfD9PptglQ1BQdnk7EHnh3bypb6SO8O4B6EdjzrzXsL3mtrtOCnwhp5gfUt612uCKijVcCgVS4yNwD5Dn9qsus2Y2O7uHP6gMdBzd5zS7NnAYuCM9z/8ALboTTAoqEsSfmcKAIhid9hnrR2rulgssd27kOz75q3UJVaU/6B/7vzOalHfICj4R6jl2qVOzo7iLwaRAGQTG2Mmd9ulZbKk5bblO1HcsanU7Ho7T0M+dIsqKS7QYjmB59RUU60HJKti2Y9K897VWb1/S3hSQCoCSkSfMn7V6FTKSQsO527b7nltXI4CyUruFQIdTW9mSHHf/ADRddX4zhvCR35QA1AVx8qQGAboPJs1psCfFJIblLFnfb6zSjcILiNLNu3Pb8eiF2uGSCVpYlRByXYbD+eZoOB4AJVcuFbrVABBgEl0j9z0FNvKfT6vu5z61qvp0adXIlpcNAf8AjtQZ3KGTnmc7/YYztWH2leUpSUIPiVlTfLMnExjqeldhFwqAJIKcSYE45gUlWSoAh430tydmI/irkNZ7HAItpSlABAyXkg84+Z3mpxHs63eYXUpLD5VB4zG323p5Bdo6HYts1OXccOAYEHJgSw5fzUHnz7rWtFxF0AlRcqTBbASHO0dHrgn3Rt2FhSCpSypreoEAKy//AJmDKr3SkFZLB4nT2gHlWPh/ZpCvirk/pTskduZbPRqLHieJ9xVK1H4gUbhBcjAd1E94ik3/AHDNrQu2srD+JwzCQ+ZmvofEqUbxEAaXJiCqAOXOrv8A/wCIqVDBwObGfpTeh8kue73ELI0pVCfE5actPIUvjr67RDgKnw6g8Jj0r6iVK+Es/KlRA743rl8L7ItXSpS0JUAwS+wGTnn61hvcfPUWgUm5cQlQIJIcjSDA8ztWcW+HKQLabvxVFmIBE8pd6+j3/YVu9cCFQFhzgFkgJRvuXPlVD3Gs2VBVtZUp2TqZgSWBqnKvnCfZFtamF5KCIV8Rwxx+dqz3fZ41KtpuIU24MFjsa937W9xZV8JY8YDPzBlzu4rFxHuBptMlT34h2TnGIgPWp/ZzeTR7KvJSVEEDBmgPA3wp0pV4mI0ky2MV3eF9yuKWoJWNCTuS4+h70w+yuIsKKAVApUUuHEs4PqCKl2LPOX44HGcReGdetIEy4Op3J510P+lfFXovXCsDxMQAHCAgFgGfSAKZcs8Rbtm8tyq4X8TF0y7jae1Zle01LR8P4NsS5UlJ1Nv5U7zF5zdrT7N96bdtCbNzhbVxKbgWpUpWoBI8BUNn/JrOn2hYKV60rSSk/D0kMF6nGpx8jQWnFO4n/TJIFyysKYSgjSRzZnBrIu1w6jOsJeDu3Iirzp+JI4gW060KbxQN+9fUvc/3jRxCQlZa4kY2U4+vavm1zhOGJGm4ogbFJr0/ul7Hu/FtL+EU29T61cubZI8qsus+ePoKwW8IIGwhpOG+hphJgMYDYABkYj78zUYu3KWcB27fm9LtAoUHcRvLbt+YNacS+IJCiG+g/mpV3SpyzN/6j/FSgO/bKAS7qjAyPzpS0XCS6mnl3j6702zGCN92j8/el3+GUEgB9T9HB5isNNFpRAfU38HLtOKiFMFS4MctW/7fSg4a5JCgWIhuYxtRW7R3EvqB26daAQZA2GYL+u/ejVb1EswA5v8Ax+NVpls5ctyHlTNRYq5/TeqjOi2Uqxj0HOelNUjUH2DZnJiqW7+EZON9hQIDlmDhtjO390xVWkguCZD+n4K13LSWYkYBzg8usfvQItjkSwmQ+d460F8AM2eQzQEF6YgAYacnlsTQW+IOyjOSzMXIbtQBZYhh1DyCN3mgRd7M/o+aYjo2+LAgpBHPIMQ470phuORJ6dOnQUoNkEEP+dqYg6zpAkDEk4ORSmht3kknSpxsCkyxwDFL4hTjTIBcdFBpb/NEbBC0sTDkjyO8025c5pyB1ncjHdu9MXXLvezf9sIC3IDsw55d/wAam/B8IQkgBLOMgxGo5bpWxssqJDYgcz+bUHD8Q0MDkzAefrTE1mscPoSo5Ky6lNMD6DoKBNlSrhW7ITCXDAlmJbzrTc4pwzMQXgxjAA2p2tKiJGG32EFuY5UxdZ+KK3QlIEk6iMNmXxgU4JIQASJnAJM7nLdH360F5YB0gOee7v8AQUm5cJeHwNL7b9KYU1ABBTLs4PVvT/NYvaVwOlwCGIc9DqY9WenlIgM53PPk9Vd4L4gZw4n8HZx50s0lxzfhi5eKlDwJRhoLs1PsexrKV6kWkoJSZDlnaI61u4Xg9CWE4czJO3oPpRXEDUGAGBu/mamYbry6/dGzfLLCwpIIAQz5IAY0rifdWyLemWEEgAKA2Uex+j8q9Hw3DFKlqJcqPVtIwOR3qrdsrDLAILlj/wAJyD5d6T0a4Ps73R4dDEhS1bhWBs4bNem+EABtIwdmI+hpSOHCQQ+pI6lwHdn/AHpiCXIMvIG2IntWpUo1qEhpcTs3P+qpKFHUokkB3HcEZ50ZWHcFsSxxtH5mgVcKUkAsX+hpUHdVqLlQnkalY1sST15K/aKlUPKAsy0PDb/vVKuSMvq2wwrWtEO745S5MvUFobAajyMVhoVkDoQJIOW5DrS1q5pI6dNnNS4CS+CRIobdwgyI+1aRoTxKUgMJzOPPrVlY1RLzjn03pClajAg7RNWhn3DR1jrUwFqKgee8H8FLFosl4/Ip1lZ1QHfl15mgUs6iNzDlooEaikkkHfd871pF0ENG79O8UVtnUCcY6+VVo+b1iG7vVC/jCQlOQ3l0qrgDaWec4Pn51BgKLsDt+cqv4gBLOXwXL0EWQ3IS3Xvz3oQsEahHYszD/NNSp0tHN96FBGl1Bn5ZoBtlUJLl/wB/uaZdshUAmNpip8WBMguzMfWqCDnbm8+b0GdNovPIuZePw08FxqbPh+43o7qzpASMvH5tS1XC2G7n6t9KhQ6nwwIx9HaiKlAO2dxvy7VnClNu/QimWL+I3AKC78tqA0LcAHnPTO9FxF5KVaY9A+xksX9aK9bGrSAS0+fWkpuNkPP1qwBeKXJAxI2/qKZbQQNRDw0FxzeZFFctpbkXcjzq/ikBoIIZt/MUCFgavCTJgduYozbDFwOe7vk01CJBALiCQ/k/l9qVcJcrDz+9EJujYOoZB5RLjlVoZShII2B+Y+WG7U60CFAH5iWyD+dqFdwBUEaum1UL+IQVYyQ0hug6dKu0pJggCHMtOPvRKssgryAQCAQ7tGcntSwAEeJwdzHPtJqBV20SQxBGC/1kVqVbghLABmwBh6xpDKLyCWEy21M1kagp9gxEeXP+KAVKSIKpHMCpTk3EN8vq1SqNNi3qdJOltiA3l1pKpVGPvT7lmDIbHWq/0xCWeMh471iNFJQXALjoTtRmzJc4kN+9UQTzf8ZjVKLEDHblzeqCt29U4PequraJ7gZ79KMXEvpJYN9Rik3g5cPOeVAbnIfJ7+VUi4rVLHLg5FVcUVYYsRuzPQcRfAHyydwX+tAabvmf4ozfdww2+3OlsAAoQVS29MWoFjncPzberqKSogMTzlL/AF6VlKAFDcnrzrSEguzkt/dCExz6HPlU1TOEUC4wRzNWpB6Psxms6FaXOCWg4NaVEnv6zRC7Y2UerH9qO2UgkKU84lzyamILjIEQX5UlSWgkRuOXT+aqHaT4WGZD8npKs7Hb+abbQ+Cek4/qmFwQXeW9c0qsV0hLAbM7T1btVW741EvI5/eivJOphE9JoL4ADtkZHpUgcq+Sovtu0/waG3B6EfhptlvhlgQQA+77mkcQpKSM8n61dMaD4j4WCclz1/mguEbBtj2fnWZj80mI2FH8R8l4aetBrQrU+klIbnEUi+tYIBIcYAwx8qWkgkjYDsGoSsqYyQPt0+9EVxCg8jwjmcHk9JtrD6gH6fxWpNsMSpwh4kOTSrVndyO0jm560C1sEkbODD7mmIWYMs4d9/7xRJSBDhgxc+riiWnUD9z+woLRf1OUpHPVH2/M1jN0u4LztnYl6etISpn78p2Y8qq3oBGQkE7RtkPQWEq5H1/qpWwIeSH86lBd++ZSfEDMNRJBMH96FaX3kx+GhPEFJ+Ylt6kVoWoJDfqbP80v4usMcmGGO9Q3gtJSWIy7y9CeI0gHS5AjlT6qrlg8vMyAOlLW7QaNPGawwdztzqxbILEBzsDTRnXYwzE7tTlpKYD9qNCwCIcBnmiu8SFEqdgMDpsOtVAC4UiW6dKpNwp9D5hqXcQ7TVKCs7YxUDQvd5iNm60hKSNRzRKtuCeQ9az3F4SDtirgAXO5Y8+nOn2OIVrALvv9qEXPlDN96alQ1DH+KDQbomN5PT9qC8tSUtpBJ+x7VXEw4bPlFWmz3DdcigRavaZY8qdZl1Pn8BpV4qL8jtVcEWUwcCfPpUg0MWhz2bf9qXf3bOlmI+3KatCssSCDhpI5vS7xJBLu+W6VUZkKWLgAP6XMnDzTyAN3DyBPPzpFpCioFx4dQI6GmKshQwXb+qAlkuAGj7PTUW2BdmO0Gs9gl2YgbnNPCebjtv3oob1qdSQ/5yphUGAMFts+dUAxkl++aTqc4UMvRBs5ICYzz86C2pQ6jpz5PRKWQDt2ortgFLpVu7Ciki5tGXI2mtupk5d5asXyu6QXEH+aYgKB5ulqIC4plKbDCMjNEFByX/OVMCebhhGKz6HdyefnzoNCUcz9aqkFI3NSna66QUoJJcNvWccTGBnJzUiQ9KWA4Bbm9BruEaXZifzFFd0oCQ7lqRZvkkvLYNWQ5Ymp9USLu4Af61lYqlzG4NOvpIZpaqSCo9vSglxTc3qW7UO8z2pN26UkBW55YirKylgMHlU9jWlYJnlgfYUK9gImgRB67dTVlRRPPLzV+o0Xbh0hxHIfvWAWi77iugUuzGsKgpyKotVsjKTMv0q7SxIbzarN5emZbrtU4dSie+egoDFwTnH4KC8X7EYervr/AAUsEjZ+RoCslkly1QlQbcPHal21K1Hk1aAtog0CrloMSk74eaNDs24LVQLHAaoqFA7j0pUWwB5EH1quIUpo5hoo0FlOdxvSLJZRd5H5FBSbygNmemBRZ4Y9aVeCe75pKBmT0qK0hEu/rz6UduCCXIHpVKQCn5naeWf4rKtRALq2Pq1aQ64CARsfWg0aXdw818F9le3eJXftJXxPElKriAoC9c1EFQBA8WWr26La18WUqXxiLBsudV2+hdglVwBV1KlqKH0agVHSElJI8QAuD6It1ai4YM3PrShxOo8n22r56nhlC3wqhf4pdy5ZUrR/qLo+Ov8A06LoQli5GtSg6P8Ag0HxzWbjuHuCyopv8WEHiFWrfEqv3FW9I4g29dwpHw02Qjd9RW7DTiYPq1t3nG8is6AUhRic/wA14PiPZa0K4tKr3FpCLVtVsHiSSnVwy7ijcKVFKf8AdRp1ElMlIkpNfNT7wcV/4m//AM25/wD1TiPv5cRqNSvIe5ntO4rg7RXdWpR1uVEkn/cUzkzirplHvOJE+VVw4+1SpWfirsCaM7VdSk9rR2sHvWW2Z86lSlPgEnNRZiqqUhRWP3rbe/aqqVpDLH71j4g5/N6lSs/QAP5511bSRoEbVKlVph4zPlQ2tqlSlQPEDND7PMjsalSjKXsHvS7pkVKlAy4ZTTViKlSpVjNYDpmhbHapUrQcnI7GqsJB1OBvUqUR49XsThn/AOz2f+Wj+KJXsPhn/wCz2c/92j+KupWhD7D4Z/8As9n/AJaP4qH2Hw0/9Xs4/wC7R/FSpUBWvYfDaR/1ez/y0fxQo9h8N/4ez/y0cu1SpVHb9m8HbTbSlNtCQHYBIAyTgCpUqUi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72" name="Picture 28" descr="https://encrypted-tbn1.gstatic.com/images?q=tbn:ANd9GcSWvvOu8ycWaw9KJ5jLsjvE3yWv3e6cRBw29FadC81Ii6_Zx1R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5638800"/>
            <a:ext cx="1790700" cy="1002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Arthropods – Traits  </a:t>
            </a:r>
            <a:endParaRPr lang="en-US" b="1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Exoskeleton </a:t>
            </a:r>
          </a:p>
          <a:p>
            <a:r>
              <a:rPr lang="en-US" sz="3600" b="1" dirty="0" smtClean="0"/>
              <a:t>Jointed Legs </a:t>
            </a:r>
          </a:p>
          <a:p>
            <a:r>
              <a:rPr lang="en-US" sz="3600" b="1" dirty="0" smtClean="0"/>
              <a:t>Segmented body </a:t>
            </a:r>
          </a:p>
          <a:p>
            <a:r>
              <a:rPr lang="en-US" sz="3600" b="1" dirty="0" smtClean="0"/>
              <a:t>Most Molt </a:t>
            </a:r>
          </a:p>
          <a:p>
            <a:r>
              <a:rPr lang="en-US" sz="3600" b="1" dirty="0" smtClean="0"/>
              <a:t>Some have antennas </a:t>
            </a:r>
            <a:endParaRPr lang="en-US" sz="3600" b="1" dirty="0"/>
          </a:p>
        </p:txBody>
      </p:sp>
      <p:sp>
        <p:nvSpPr>
          <p:cNvPr id="4098" name="AutoShape 2" descr="data:image/jpeg;base64,/9j/4AAQSkZJRgABAQAAAQABAAD/2wCEAAkGBxQTEhUUEhQWFhUXGBkaFxgYFxgXGBkYGBwYGRccGRcYHCggGBwmHB0YIzEjJSkrLy4uGB8zODMsNygtLisBCgoKDg0OGxAQGy8kICUsLCwsNCwsNCwtLCwsMCwsLDQsLCwsLCwsLCwvLCwsLCwsLCwsLCwsLCwsLCwvLCwsLP/AABEIAM4A9QMBIgACEQEDEQH/xAAcAAACAgMBAQAAAAAAAAAAAAAABgQFAQMHAgj/xABSEAACAQMCAwUEBgQGDgoDAAABAgMABBESIQUGMRMiQVFhBzJxgRQjQlKRoUNicoIVM2OSk7EWJCU0U1RzdKKzwdHh4ggXRIOUssPS1PBFo8L/xAAaAQEAAwEBAQAAAAAAAAAAAAAAAQIEAwUG/8QALBEAAgIBAwMBCAIDAAAAAAAAAAECEQMEITESQVEyBRMUImFxkbGh8IHB0f/aAAwDAQACEQMRAD8A7fWQazWMUBmisA1mgCiiigConFuIJbwyTyZ0RIztgZOFBJwPE7VH4zx6C1CmZ8FzhEVS8jnySNAWb5Daqe645cTIVjsO6wKt9KmSMFSMHKxCUkHpg4+VKIs0xy306h2nW1DDIjijSRlB6B5ZMhmx10qBnO560L/CMe6XUE4+7NB2ZPp2kLYHx0Gqfg/C+IW2VR7eSD7EEjy5iH3UuNBYqN8alPgPCmK6eTSCNvvAHOPngZHyrpSKWz3wvmxWdYbqNradvdVyGil/yM47r/snS/6tMYNI92BKhjlVZEbqrgEH/j60cC4w9rIsFw5e3chYJnJLxufdhmY+8D9hzv8AZbfBarRZMbeI8UhgUNNIkYJwNTAZPkoO7H0FVK862h+1NjONRtboJ85DFpA9c4qpteBX0Mjyv9Hu5HY5kLPBIqZ2SNSsiqoH2QVydySSTUk8aCHFxFLbnONUigxn/voy0YB8NRU+lEkG2MvDuIxToHgkSVD9pGDDI6jIPX0qVS1yjbKzz3agATlUQjYNFDqCucdSzNIQ3iuimWqlgry7gDJ2HiT0HxrNR+I2azRSROMpIjIw9GBBoCnm52sh0mMmM5MMUtwox1y0CMB+NTuFcwW1wSIJkdlwWQHDqD01RnDL8xSxZcwxoqwvlriPuSQwxtI4dO6ToQHs1bGpS2BhhXni0c80Rc2Yi0BnEtxcJA8OkE6w0IlZSOvhtnPlVqRW34HLiHEI4I2lmdY41GWZjgD/AIk7AdSSKVpOJ3V5/E6rO38JGVTcyjzRGysCnzcFj91etUvBZprlYbm/0syKOwjAKpnp9IdT+kcbqCO4p2wWNXv0xydj8sUS8kOXgityhat/HrJcHzuJZJt/RXbSvyAqDx22jsIlksyYZQyrDCrMUuGZh9T2GdJLdNQGV97OAau+J2M0uyXLQLgZ7NEL58e/IGAHwUH1qmtORYo5e3W5vO3wQJWlR3APXGuMqPwqzRVM6IleqUVjvox9XdrLjwuIVOr01wGPT8dLfCpfB+Zw8gguozb3DZ0qW1xy4ySYZQAH230kBh5eNUaaOiaYx0UUVBIVgmg0AUAYorNFAFFFFAYIoBrNYNAZqs5j4qLa3kmxqKgBF+/IxCxoP2nKj51Y1Sc52LzW2IgGeOSKZUJA1mGRZNGScAkKQCdgcUBV8E4P2WZJW7W6cfWzNuSTuUT7kQOyoMDHqSalXl3pOB18TVRw7neznLLHI5dTh4xDKzofEEIhG2DuCRsd6sLiWNtxqyfTH4ht66nL7mhp2P2j+OP6qBM33j+Jrw2PDNYqAZZs9a1XNvHIjJMAY2BDg7DSeu/hjrnwwDWwmubXt1Nxa4MEBxbrvvnSVBx2kmPeBPuJ44z5lYbSVsmKbdIdeD+062gjMM8rzvE5RZYk7RZYxgo5cYTVg6WwfeVj0NYn9rMUjmOFVhBH8dd6hHv5JHkH950rRYclWcQwY+2bxaUkg/CMdxR8vxrzf8l2kg7sfZHwaM6cfu+6fmKyPUwutzdHR5KvYYI4J3Clr2TTgYWBYoosY204Vnx+/Xk8EUnLTXbH/PLpfySUD8q51YXk/B7gRyEvavkkD3cZ7zxj7LLkFlHUHxODXV43DAFTkEAgjoQdwRVJuS3vY6Y4wezjTRVngCfZlu1PmL27P5NKQfmKj8QuprOMytxKQIOguI4plLHoBoVJHPkAxNXcsgUFmOFUEknoANyT6YrlFrFJxi7aWQstvF7o8VQnuqudhI+MsfADHlmYOT3b2QyRiqSW7LdPbBP7q2kLSE+9qdNYGAG7EBmG3gWOPOoHHPaTPcBILq2VIy4aVEY65UXJCaJAO6W0lt9wCPGnmwsI4F0Qosa+Sjr6serH1OTWy6tkkUpIqup6qwDA/I0+KV8D4F16tyBwbjUN0peF9WPeUjDqT95TuP6j4VarNj3Rj16n/hXM+ZeCvw+ZLq1zpzjBJOM7mNj4xsAevQgeOKfeF36zwpMnuuoI8x5g+oOQfhWuE1NWjBkxvHLpZNaVj1J/E17iumXxyPI1przaXEb50uGAOCUIbB8jg7GrnMvkbIBHjUHjnCxcwtGThtmjcdY5V3jdT4FWAP5Vomu5+kEcDAdA80kZ/AQsPzqj43xjiaLgWaoh2eeGT6U0S+LLAVjZ2HUdfgehkJDzytxU3VpBcEaTJGrMvk2O8PhnNWdUvJ1xataRLZSK8MaKi4PeGkAYkBAKv4kEA71eVyOpgVmiigCiiigCiiigCiiigNN5dJEjSSMERFLMxOAFAySTXPgJOK/WzM8Vgf4qAEo06f4ScjcIeojBG259bLn9PpMtrYZOiRmnuAPtQQacIfR5WjHwU7+dldodGFHlsPL0FWiismVelEURxIsca7KqgKMfAVDv75YguQzO50xxqAXdsZwoJA6bkkgAdSKnNEQO9t5Dxqrs972YnrHbwhPQSvL2mPj2cf8ANqMk+mLZOKHXNRKTmLhfEZ3jeFo4Agfu/SX1MW04LBYtAIwRjLdaopeaOIWjiO5RGONtYA148VliOk/DTkeIFOXHYRlSnbmdhpjEUrqoxuWZSTEAM7synwGDsK1RWv0u3e3vFUyIQkhTIGvSrrJGSMg6WU+hyKyR1MuXwb56OPEeRR4vz6ZbaSLsGjkkGgMrq6AOQrHJCsDpLY2O+KYfZ5Zzx2muO2VxKxbWJlDEKSijQyjSBpP2j7xO2apeJ8gBLN5A7tNCpcgEFJBG2SdJXUGKA7BsAnxFOXsp4isliIwRqhZlI/VcmRD8CGI+KnyrVFwzKuximp6dp9yQLqUe/aXC+oEUg+QikZvxAqBZ822UpwlzFqzjSzaDkddnxTyKULbkKJbyK6aVnFvGI4ItCKqIoIUMyjMmATjO/TJNc5aKPY6w9ozXqSK7ni1WWykbY9niRSN/d97B9ULD50mcFbiN7ClrA2mGAaGfU0SnfKK8igsxCFRpUdBluop89pNvbQ2cjCNUllIRSmYyzNuxbQRrAQMcNkdKPZpbFOHxlv0jPIP2WY6D80Cn51Vw9zGud9i8cnxE7qttxC43ZcQsImikk1W84MZIdpU72xA14aJyMgfZOT1NMXJnF7e3sNyxfXI8ojjkkKgEqC+hSE7qr1xTjzLw36TazQjGp0OjPQOO9GfkwU0seyTjCvDJZyDDKWYI3ijbSqR5q+cj9cfKYJZY0yuVvBJSjv8Ac2WHNhuLl7SC2l7dFLss+IAANPX3mGdSn3eh6VeLYX7A5+iRHw70s349yOrThnL1vBLJNGh7WXGuR5JJHIGwGqRiQBgbDyHkKtK6x0mNco4z1+V8OhE5n5fu2tJzLdQFVjZyi2rDOgawA7Ttp3A3xXNuD80XMEbQwmNUV2OplLN39LEDcKBkk7g9a6l7UuNrBZtFkdpOCoHlGP41j5DT3c+biqLlnkOB7SFriMdo7iWTIyxXqkZJ90adGoDrgjxpPoxLZEY/eZ3u7KTg/L17xJRJNOywHoz76x5pCulNPkx+QPWmfl/lpYFkjs74M2rUyssMihsBe8selhsAPeHSrrmDh8k+iBGMcWCzsoBB0FdERU9UbJLAYyFx0JqZwaJ1j0yRxxsp0/VACNlHusq9UBH2T03GT1OZ5ZPezZHBBbNFdw67Z9aSLoljYK6g5XcAqyMQNSMOhwOhB3FXdldEnS3yNUBkDcQn07hIIEkIP2y0zqvlkK2fhIKv7K3X3gc48MYwfWteNtxTMOWKjJpFRx3hUkLm+sFAuVGZYhst1GPeR8fpAN1fGc7dDTjwDi8d3bx3EJyki5GeoPRlPqDkH1FRKqOSPqrriFsv8WrxToPu/SVYyKPTXGzfv1MkRF9hyrGaDUHs5u31a17HRjRjva89c+WKodEr7k+iiihAUUVhqAh3/E44SgckGRtK4BO/r5dRU0VTz8ZWNC86NHpkKqDhi2OjKB5jP4VO4dfpMgeM5U+mCCOoI8KopJurOcZpyq/+lBzPYyLcw3kUZl0RyQyxrjX2cjRuHQEgMVZN16kMcbjBi8I46Ll3EKSKkR0yNLG0Z7Tr2YRwG1AYLEjAyoGc7Nt7IVjdgMlVYgeoBIpK5CT+59s3VpIxI5PVnl+sdj6lmNdokyJF2+XPocfhVRxGzk1rNbsqzKCpD57OWM7lHxuN9ww3Bz1BIN5c2jaiQMgnP414W1YAlhgAfjUtXsyFJp2ilbi0qjvWc2fHs2hdfkTIrY+KitHDeNSy3LRG3MSJGHcyMhclyVQBY2YL7rnc52GwzVzS9y/eKqSTvqZ7qd2RUUu7oh7OLSo8OzUNnoNXUVizYYRjaW56On1GScqk9kOECYHxrmHE7Cfg9ybm2GbZuo30KpOTHLj3VB9x/Dp5huhcD4sLmMSLFLGjDKmQINQ8xodtvjipt1MqIzSEBFUliegUDJz6YqmOTxvY6ZYRyrcpeE+0SymUa3MD43WQED5SAFCPnn0Fe+J+0GxiXKy9s2MhYgWz++cIvzalrgvJlvdq91LE0ImbVDFGxjCRdEJVdtT++dttQHnVzacgWKHJiMnpK7OvzQnSfmK1vVJGBaJvcUreGfjdyJZRotUyNvd05GqONvtsxA1ONhjGxArqaIAAAMAAAAbAAbAAUIgAAAAA2AAwAPQeFeqyZMjm7ZvxYljVIKQeceT5TN9MsSRMDqdAQpLAe/Gx2DkbMp2YfMM/UVWMnF2i04KapnO+He1N4vq72A9oOpX6qQ+rQyYx8QcHyFbeIe1lSNNtbtrOy9qwJzjwjiLFz6Ainq4tkkGJEVx5Mob+sUucetEsyt7BGqCLu3CooGq3J7zYUbtGe+PMBh41qWqb2oxS0SW9i7y/ypcXc/0viOrGQRG+zvjdAyfooh10dSc5A3z0qsA5+FZrNObm7Zsx41BUhVvL27jvZIo5ImR41liWVWwMHRKquhzsdLbg/wAZ6VIkN5IMNNHFnqYYyz/J5SQPjoNeecoyv0e5H6CZdf8AkpvqpPkNSt+5Vkp33rTijGUbox55zhKk9iJw6wSFNEYOMlmJJZmY+8zsd2Y+Zq14Ye8fLFYSzBONY6A48cHocVPhhCjArSkZGyg5hubi3kjaJ4xDNIsbmVWcQyP3Y3AVlOhn0qQTgFgdt6aOX+Ci3VyXMksr65ZCAupsBQAo2RVUABfIdSSSVT2jAnh8yj3maFU/baaIIR8GwflXQFqki8QNUPEJmhikckzyxNrUY06Q5Kj3eoClvwrPNYdVSVQHVWCtGztGGMrIitqQHdcnYgg6j0IFRG0qQCluCWKjN1IO8Oo3i61CO2KTT4v+/ndFvy/fNNCsjpoY5238CRkZ3waKWpOG3Ny8gglWz7F+zbQ8k3anRHICQdGjGvHjnJ8hRUMrNpybSpePA71Gvr6OIAyOqhm0rn7TYJwo6scAnA8AfKpNUHOcY+jmTWY5IjqicNpIdgUGfBgQxGDkfMChUhcQkhuEZZphgOWjKI+VXGAGBB1HrmrPlsQInZQvqK95s5Dd7xIIG22PlVBccwW6TGBXvJHAziLVIMA4JJX3RnbLYBIOM1L5O4jDNJMe0kM2SBHOWWZIQe79U+CATk6sb7ZOwApGML6lycoQjfWl9LGxhkYrm/C79eGn6FeHso0Zvos77RSQklkQydEkQHSVOMhQRmuk14kiVhhgCD1BGQfiDXROjo1Ys3PF7eNO0eeJUG+ouuPxzvXjh959ItllUbSrrQfqNumfUrgn41a/2M2gLOlrAkjAgyLDGr97YnUFzSjyNd9lAtlcEJc2o7NkY4LRqcRyJn3kZcbjxBFXTso40a+YrlorS4kX3kjYj9ojSn+kRU/g9gI4kiXbs41jU+IwAo3+WaoucOJm4NvFC31DXcSPIBlZmTVI6I3iqaBqboSQoOzYbLUbfE1i1T+ZI9DRxqEmVXJcgNlAn2okEMg+7JD9XIP5yn5Yqq57lMstpYjOm4kLTY8YYcMyn0Y4HyNeuE2j2tq1+nfSSWeS6j+0V7aQJLFk41qmkFPtKBjvABoXE+JRtxWwdWyskU6DYghxhiGUgMjY6ggGqyi4uy0ZqSUfsh6A8qzWAc1muRoCiiigCiiigCtHEIA8UiOO6yMrA+KspB/I1awQ6R61Sc83/YWc8me8sT6f22GlB82IFX6Di8ibohclzl7C0ZtyYI8k+OFAz86n31xp7NR7zyKo/N3/ANBWpf4FxU21vDDPbToIokQyKomQ6VAziIlx03ygxW/g14Ly6eeNg1vADFER0eV8NM48wAEQH/KVMotN2hGcWkky34zZCe3mhPSSN0/nKQPnUHl5nntbebY9pEjHfoSo1fnmrulLkyOaCO40K80Ud3OjxJgvH3taPGpO6lWGpBvsCoJJB66Z8o4auOyZbc4M0NsLmLeS2IcAnAdCQssZPkynP7SqfCpR4tNg/wBoXev7oEJHyk7XTj51FvLabiHZxLDJFal1aeSZTE7ojBhFHEe/lmAyzBQBnGSdnvFanLwY1HyJNjwO7uriKa9VYIIWDxWysJGeUe5JNIAB3eoVfHBJ2p3ooqhcqOav73P+Ug/10dV/GuFRzyZm1xrEAdeVCODuRk9MY3O3WofOvF+2iltLRXlnyoLJ3Y4WVlbvzHYMMe6uWGRtXOeLcRvbVlW8nmQODoZLiSRGIxlfA6txtjfO3jUxkrqz0NBh6pdXX0Ptd/vj6bnYeAfxl5/nP/oW9FLfsi4kJbefVIXkE5Lhy3aANHGELB+9g6Tgn7p8qxUMxZIdE3G7p1a7j7XPPaDbo1/ZfSlV7YpOqq4Bj+kdwrqDd0kpr058jiuh1zn2iSwi+tReaGtmhn0q41IsoaPLuvkIyQHOwyemarP0sY/UjXyfw6FHu5II0jjebQgRQo0wqEbYfyvbVsaM3TXS50tBMBbSgANE4hibKnxxIzAjoQSpyNqrZrn6HA72c1r9F7zr2jNiEtlm0FM9qpYkhDg5YjVjAETlu6lh4THrOi4nldHeTuiOWaZ1aSXPTT5HGSANs1mSb3RsbS+V/VnVOA8Q+kW0M+MdrGj48tag4/Op9ROE2iQwRRR+5GionqqgAHb0FS61mAKicQ4XDONM8UcqjoJEVx+DCpda5Z1X3mA+JxQCPzwALzhsKgKoNxIAAAB2caoowOg+sP4VOa5SKMySMERQWZmOAB4k1R89XP8AdG2ZCDptZyCMHcyQKfyrXfhbi/tLdmBijja4ZMjDyIVWMMPEKSWx5gVmnDqy0bMeTowt/Uxwu3uLiwhhfNtAulyetxLpk7RMBu7CpbQe8GJ3BC1D49ywskZaDu3SusqSuWZ2kToJJGJZlI7u5228qd7zcFQRq64zuRmq8QHODgbZ32OB1OK2dKPP6ndkHlXjy3Me6mOVDplib3o3HUHzB6g+IPyq9pLv7RZZGlilWCdDiOQYw6DPdlU/xiH8vDFeuHc6aHaO+UQnUFSRTqhfruJOozts1Yp4XHjg9LHqFPnkcqKhxcVhZQwlQg9CGBB9ds7VJSVSMhgQehBBFcTQe62rIAuMb5/qqHHdoxIV1JHXBzVZxHmu0h2eePV4KDlifIKNyfhUq+xV13GZrseGc0icWvfp10IEOqC3dXnYe68y7xxA+Ok4ZvgB41BvuL3N4/ZLqs7YqdbtgTtnOyjfshjxO+4q9sLWG3iRIgqRgd3frncnJ3YnqT1rVjxtu5GLLlik4wJlaZuDrMTJGewuQO7MgGW9JV2EyejeexB3qVax9oMqQfL18DW2znjXcuveG2DnY75yK01fJkTa4IfAOLNL2kUyhLmBgsyKcrvvHIhO5R13GdxuD0rbyHJi84nHtgTQyD/vIVB/8lU8s2viE0sR7ipBA7KdmkDSSMM+OlWUH1bHgancsSCPjF+GOO0htSo8yO0U1ljFRyNI2Tk5Yk2dBooorsZwqv5gu2itZ5V96OKR1+KqSPzFWFQOOX0EMLvdOiQ4IYuQFIbbHqT0wNzQCLegW0djpbESzIshz17RJEDOfHMrKST4tmt3N0qxLBcscC3nQsTthJc275PkBJq/dpc4sDLwW4UamjHdtncFXkhVk7F2VtwfDJxnSGwM1q4Fxy3kWLt7q4nkjAItmjDOsi9C6xR6pmU4wx22DYzg1k6e56CurrYseE2H8J3d1NBMYkRII8jKmQjtWLFSM6cMAG6HBx0oqDxC3+l3chmmm4dpihCbKGmUtMctgnAU7AHcajnGaK0w9KMWX1s7OTSBzZct9NiuLZHuBFHJDcrEhcxqxVwVbozgrgxqS2CDjYUxcUleeX6NGxVFANw6khsN7sSMPdZhuzDdVxjBcMuu+7RYEFgselTpAXTpCjIwBnGM9fGk66XZyeT3fzIQ2t7K5vLV7SFGuY51eUrDgJGM9objKjS2Pd1d7Xpx0NROc0vraG7RgjRXEs6RqY2wFupW0OJ1LKG+sGVkCdO7nG/XSTp6ZbHTzOOn40ucucRmuGljuEBTScgpgDJwUIPUEZ2PlVajGoPeyZ6mprar8GLHleayRBw+XuqoD28xZoXIG7I27wMTvtld/d8as+H8yxs4hnR7acnAjlwA5/kZR3JvPCnI8QKX5kvrS6WK2ljkt5QexiuNWzoMvCs65Ze5lk1K4wjju6Rmwu+PwOhh4nbm3DbETqslux8MTrmPfw16W9K6EjYDVNdxETM7xmRSBpwM4+VQ04dc24Bs5RPD1EE7kkD+Sud2AxnAcOOgyorXbcxl5eyJ+jynpDcLoc+fZsMpN8UZvlQCjzTpbiIaMYQWR26EOZ01ZHwC1O5k4UezjntwizQ4052Do+kOjEDIzsQfAqDWrmKyI4ksZYantHYnwyJkyP8A750w3MGuLSCASF3PTYisuSVZNjbiipYqYq8w8w3cWZFtlQ9mi62lVwpkcIH0KO8AWBwcbCmc2wEyJknEOMncn3sknxJ6n41p4twkTKVOCGjMbhs4ZSMH1FUNle3Fk6reJJPEq6I7iFDKQgzgToO+GHTUAQfTeu+PMpcmbLgcd4k+yshqlBQHDkAYzgb9PSvVvYqDLqVT38AEAgDvefyqFccyn6yayimkXBdzJG0MQ0gk96XDMeuyqfiKsOHxSSQwXGsEyxxySgL3SXVWbT5Dc48s12TT4ODTXIuHlm0MsrfRjq1YBh1JpG+3cIA8PwrH9jpWKbTPexrnuqZ36HY+9nwpl+gyF2MTY1bsCuRnzzU6fhTGAoX1P4tj1BwB5CnSmFJrhimeToXiwzzuWQDvzyYOQCQcEZz6+dSuGcPt7YKBapF0GtUU5I6EvjV+Zq4aMhdKtpYAAHGemM7GsNwqZwNbAr1woAJx0znGKJeA3fJpMSG5XWF0mNixIGNtW5zttgb+lSbnhLGVe6GQIR4AA747v4VIPCSzK5bSy5A2zseoP5/jSxyh9Ma0V7e4R0zKiJMhICxu8cZSZDqAwoOGD+nhUSko8kxi5ekbIpEt8BsKCCSdgqquSc/10l8l8vwXEL3EiyZluJnUdrMgMbNlMorgYIOrBH2qtBy7c3Dq3EJldF3EEKsEY+HaO3ecDrpwB+FXQsGUns30KTnTjOPhWfLlT2iasOBreSIl1Yx28MccMYRFcEIowPEn5k1H5RJbjFyz+/8ARY8g/Z+scDA/H/6atnse4i6j3WDZO+evrtVXaOq8XlkZ1iEdnGWdiApUyybMSQANvzqmJ/MdM6+U6JWueZUUs7BVAyWYgAAdSSdgKXl5la42sITMP8PJmK3/AHWILzfuKVP3hUW+sYIsTcVuVmYEFFfCQK22BFbAnW2ehbW3kRWkxkluYJbnbh8WtT/2mbKW49Yxs9x6FcIce+KF5Xh70t5IbmTSwMk2kJGrDDCKMdyEY2yO8R1Y0Hit5cf3pbiJPCa71J8Clsvfb98x1iLk9ZCHv5nvHGCFcBLdT5rbr3T8X1H1oDmllwRm4RLM91O4t3MMKqQsDRRyqqsMLidWXBD5I2wMYNeeVuYUslmVreRi7mQSJpJcEAKrZII09B4Y+ddO9og08NuMAYATA8NnTb4VyC7uNeO7gDx6/nUrGpRo+h9k6ZanFKMm9mv0PXJPC14iJ7q8XJ7QRRxZysaRjV18WYybn0HlRVl7IP70l/zh/wDyRViopR2R4uqioZ5xXZtfhkTgPNiiMt2ZYyu8xYvjIkYsn2egTQo9FFT7fmlEGlLcKOuA+Bv1+xSdwaPRCkZ6xDsm/ahJjb81NWM8oONq82WoyKT3PElmyKT3/gZf7MP5H/8AZ/y1q/skUKo7NzhtX8c2c5JwTjJXfp0xilkDrQinG9V+Jyef4RT4jIW3MvNIMBbstLRMkytrzgxMGO2noVDKfRjXQiquuCAVYbgjIIPmDXGeNx5geMdZAIl8y0pEaj8WFdoiXAA8gB+FbNPklOLcjbpZynFuQuPykseTYyvZt10ph7cnya3fuAHx0aD61X8Xup+zMXEbFbiLqZbde2Tbxa3b6xD+zrx5061jFaDU1Zy2x5ftLqYSWnEbj6lGQxrKsjRK59369GdBqX3Wz02xTDa8nEg5v77yHfg29RiAfnWXXHGZsDrYwE+p7e4G/wAqZ7LxqzjFq6Kqck+m9jndzyzfWzlnnur2DOfqZEinQf5Mrpm+TKfQ9KsODWtpdahDd3TOvvxtO6Sp+3GQGX5imDjvC5df0m0bTcKuCjE9lOgyezkH2W66ZBupPipIMNbSz4pGJXjKyxkqTvFdW8g95C6EMhGfPBBB3BqiUfBdyk+7NUvKELAhpbogjBBuZdwdiNjVXwuzvLCMQCE3kCbQyRuizrH9lJI5CqsVG2pW3AG1WRt+IWnun6fCPBtMV2o/a2jm+eg/GpvBuY7e5JSNiso3aGRTFMv7UT4bHqMj1roq7HKTl3Kx+J3bnTBYSAn7dxJFFGvqRGzu3wAGfOkO54rfcLv5VmIuFmPasuOzWRTgaoMk9m6YCFSSCApPUGuy0je2JIvoAZv44SILcjGoSNsevVdAbUPIegqJp1aZ007j7xKStPbbn/H1NKe0ix06n7ZGA3VreQsMde8ilfzqbYcSvrkC4toIvo7qvZrcSNFKw7xMn1aOFVgVwDvtnbODyrhdiXnt0upS0DzRpKAoTIY4UFh9kvpB9GO9fQ6qAAAMAbADwHwqmHI5q/0afaGljpsigr4vev8ATYqz8Lv7hSkssNrG2zfRy00xU9QssiqsefPQx8j5eoPZ7w9FCrAwUbAC4uAPwEuKuuMcXgtk13Eqxqdhk7sfuoo7zt6KCaqEur68/veM2cJ/TTpmdh5x2/RPQyfza6uu5hV9iBxnlzhNqge4XQCcKDPclnbwVEEhZ29ADVBc8qRXBjUQfwfFK2mN5ZZnu5T1+qg7QrFsCSXyQNyopzk4dacMQ3Lh5rhsIJJD21zNI2yxxk+7qP2UCqNzgAE1N5c4PIGN1d4a6kGMA5WCPqIYj5eLN9pt+gAFGdEmR+Fcg2MMYTsBLjq8x7R2PmS3T4AAelKvHeDWttxaLRY9rrtWKRRRqw7WOVcOQxCLhWPeY7bedeOPc43cfE5EjkxDFNDF2WhSrK6wlyxxq1EucEEYwu3XLXxTbjFl6212Pwa3NS040yLUrQRWvEZxhnjsYyekeJ7gjy7Rx2UZ+Cv6Hxq04Ty5bwMXVNUp96aQmSZvjI+Wx6DAHgKt6KqWSoKKKKAq+Z+F/SrWaANpMiEKx3AYbqSPEagM1xg2txHmBrWbtM4wI3YEnyZRpYfrZx513usYqylRu0evyaW1FJp+fKFzkDgj2loElx2js0jgHIUtgBc+OFCgnxINFMlFVMc5ucnKXL3OY84cN+jXLSEfUXLA6vBLg4DKfISYDA/e1DqwqLEgOcnFdRvrNJo2jlRXjcYZWGQQfAikHiHI9xCSbSRZo/CKdirr6LOoOoeQdc+bGsefTuT6omHPpuqXVEqa2tNlcYo/gi/zp+hN8e2h0fjqz+VTOGchXEpBvZVij8YYGYu/o85A0jwIRQfJhXCOnyN8UZo6fK3VUa+TuHG6ulmx/a9sxIbwkuMFcDzWMEkn7xX7prp1aLK0SJFjiUIiABVUYAA6AAVvr0IQUI0j0scFCPSgoooq5cTiP7sznysrcfjNcGmWzO5pZgbPF7z9W2tB+LXBpjtThhXRek5P1k4CqHjHLZklE9vPJbTEaJHjVW7WMdA6uCpZd9L4yMkbg4q/ormdRF4jwFbe64fKstxI7XLI7yzyPlTBOcaCdCjUF91R0FM/G+AW90oFxErld1bcOh80kXDIfUEVs4zweG6jEc6llDBgAzIQw6EMhBB3PjVYnJNoOgnHwu7sf+tQEF+HX9rvBIL2EfopiI7gD9SfGmT4SAH9auce0bmP6VdQxGOWAQozFJl0O0rkqcDcMFUbMpIOs11ux5TtYpFlRH1r7rPPPJjIx+kkIOx8am8X4NBdJ2dxEkqeTDOPVT1U+owaiVyjR10+RYssclXR888QZRGwZtGRgHOCG+yV8cg4IxXWeFcS4jewxmOD6GCi9pNcDU+rHe7G3B3GejSFf2atuAciWVo/aRRlpN9LysZWQeSF86R8N/MmpV9wGWR2YX93GCdkj+jBV9BqgLfiTXPDjeNVZs9pa5ayaajVfk8cF5Uggftm1T3JGDcTHXL8FOMRr+qgA3qkfgENxxe87YMSLe1KlZJI2XUbhTpaNgRnSKuZOUkcASXN4+PH6TJHn49iUH5VM4Jy7b2pdoEYNJjWzySSu2nOnLSMx2yfxrqecROH8pwxTLNqmlaMERCaV5hFq2Yx6ySCRtkknGRkAmtlzPxAOwigtCme6z3MysR5sgtiAfQMfjV5WCKA4jzNw64j4kDKIe0uLi2kQK7sgy8MWGJRT1TJwDsafuLO38L8NDY1GC81YzjOICcZ8MioPNXAribi1pKkZMKdkXfK4UxSSSHIJzv3MYB6+lTeLHPHLIfdtblv5zRL/sq0naRWKpscqKKKqWCiiigCiiigCiiigCiiigCiiigCiisE0BmvPWjFeqASON8oXr3ktzacQW2EqRqyG2SbaINp7znbdm6Ada0ryvxgf/mE/wDAw/76faKmyKRzHj/C+YYY9dtfx3JHVPo8MTfu5BDfiPnXM7/2n8bgcxzSmNx1V7aJW/Ap09a+mqg8W4RBcpouIY5V8nUNj1Geh9RUEnzZ/wBb3Fv8ZX+hh/8AbWR7X+Lf4wn9DF/7a6fxv2H2MuTbvLbnyB7RP5r7/g1JPEvYXfIfqZoJV9S8bfhhh/pUBUD2w8V/w6f0Mf8Aur0PbHxX/Cx/0KVV8W9nHEraN5ZrYiNAWZ1kicBV6nCuTjHpVZw7la9njEsFrNJGSQGRCwJBwenrUgaR7ZeKf4SL+hWvQ9s/FPvw/wBEP99L68h8SP8A2KfbzTH9da+WOTLy/DNaRB1VgrMXjQKSM7hmBO3kDQDMPbTxT70H9F/zVn/rq4n5wf0X/NU/hvsKvXP108ES/q65W/DCj/Sp24J7ELGLBneW4byY9mn81N/xY1AETh/tc4xO4jgSKVz0VIGZvjgNsOm9dO4BFx2WPVczWlux6J2BlbH62mUKD6AmnDhXCYLZNFvFHEnkihQfjjqfU1NoBWPDeK/49a/+Db/5FeeE8uXK3wvLq5jlZYGhRY4DEAGdH1ZMjZPdI+dNdYIoDNFea9UAUUUUAUUUUAUUUUAUUUUAUUVjNABNAFAFZoAooooAooooAooooAooooBU9qcunhN6f5Ir/OIX/bVX7DV/uPB6vN/rHFSPbRNp4Pdfrdmv4yJWr2Hn+49v+1N/rZKAeZVyCPMGuMf9GyTuXyfdeE/iJR//ACK7VXC/+jo+Li/XzEZ/B5R/toDulFFFAFFFFAFFFFAFYrNFAANFYxQDQGaKKKAKKKKAKKwTRigMV6oooAooooAooooAooooApL9ontDg4YgXHa3DjKRA4wPvyH7K528z4dCRP5/5tj4batM2Gc92JM++56fujqT5DzIr5U4rxKS5meaZi8khyzH+oeQA2A8AKAvOO+0DiF05aS6kQeCRMYkHwCnJ/eJNQbPmy+iYNHeXCkfyrkfNWJB+YqmoJqSBy4z7Sry7s3tLkxyKxQ9pp0yDQwbfT3TnHkK7H7BrxG4WkauC8ckgdc7rqdmXI9Qcj/hXDeXeR769I7C3fSf0jgxxgftN1/dya7x7MPZwOGapZJTJPIultOViVc5wF+2c/aPyA3zBI68U4jHbxPNM4SNBlmPQD/afAAbknFfKHKvOFxw95nttAaYaSXXVpGosCBnGfjmvp7nLliLiNs1vMzqMhlZDgqy50kjow36H8jgj595o9k1/aEtGn0mLfvxDLAfrRe8D+zq6daAXeK83X1wSZruZs/Z1lU/mJhR+FV9jxOaFtUM0sbeaOyn8jvUeaNkJV1KsOoYFSPka8VJB2n2d+2NtawcSIKnZbjAGk+AlA2x+uOniMZI7irZGR418S1232Hc+nu8PuW8P7Wc+n6In4br8x5VBJ26isCs0AUUUUAVgis0UBgGs1giigM0UUUBjFZoooAooooAooooArBNZooCGeKwjrLGOv218AGPj4KQfgc16XiMROBImc6ca1zqBUEYz1yyj94edVzcrwEyEhj2hBbvbbOX228c6T5qoHhXqLlqFWjddeqNQqnVnoGGTkbsc5PmVXyoCj535d4fxJo0uZSroXVDHKqlWJjDruCurOgYIzSvH7IeEKw1XM75DEKZYsEKqu26Rg7Kynr0bNdIHAo9RbLHLFuoxlnjc4AH3o1+O+c5rNrwNI8YZz1G5G6lEj07DppRPXI67mgEy09nXA0AYxo2wcGS4kPdbAUldYGCSBuOpFMPDeG8Mt2HYRWsbEOQyrHnEeC/f9AQTv0qenL8QYPliwCbkjrGUKn3evcUHG21ZXgMYUrqfBEgO46S6dQ6YG6qRjG4zvk5A3txiAY+tTvAEYYHILaQ2B9nO2egrZLxKJdmkjGV1buo7v3tz09agy8uRMpVi7K2NakjDsHMmptuuonpgb9NhW6Xg4Y5MkmcIM5XcxsWRj3cagT8D4g0BuHF4CwXtotR04HaLk6sacDO+crjz1DzqbVVDwCJQoGru6cb/dMJHh/Ip+fnVno3z4/7s4/rNAU1+9pOqLNGkokZlVZIdWWRtDd112wfOlq/5I4K6iR7RVBcxgoJou+GKEFUK47wPUb01jga6QpeRhrZ9yu5Zg7DZemrfz3O+K9fwMukoZJCpdnIyu+o6mU4XpnfzGdjQHObj2U8IkzoNzHiTs8o7Hv5K476MAMjGTt033Fe+FezLhVtNHL2l07JKAiyHGJIyDnSkasQDp36HI866C/A1JZtbgs6MSCv6NmdV3XpqYnz9a8z8AjfVrZzqZyd16OAHUd3ZSAPXbrQE23v0d3jUnUmNQIIxqzjcjB6HpUqokFiFkeTLFmwDk5wAWYAbdMseufLoKl0AUUUUAUUUUAUUUUBjFFZoo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data:image/jpeg;base64,/9j/4AAQSkZJRgABAQAAAQABAAD/2wCEAAkGBxQTEhUUExQVFhUXGRcXGRcWGRcXFxwYHBcdHBkXHhcYHTQhGBolHRoaITEhKSkrLi4uGyAzODMsNygtLisBCgoKDg0OGxAQGzAmICQsNDUsNCw0LC8sLCw0LCwtNzQsLCwsLCwsLCwsNCwsLCwsLCwsLywsLSwsLCwsLCwsLP/AABEIAOkA2AMBIgACEQEDEQH/xAAcAAACAgMBAQAAAAAAAAAAAAAABQMEAgYHAQj/xABNEAACAQIEAwUDCAUJBAsBAAABAgMAEQQSITEFE0EGIlFhcTJCgQcUI1JykaGxYoLB0fAVJDNDU5KTorJzg+HxNFRjdJSztMLD0tMW/8QAGgEBAAMBAQEAAAAAAAAAAAAAAAECAwQFBv/EACsRAAICAgEDAwMEAwEAAAAAAAABAhEDITESQVEEImEFEzJxkbHBodHxFP/aAAwDAQACEQMRAD8A7jRUe3p+VSUAUUUUAUUUUAUUUUAUUV4xtvQHtFIeLYHEuxfC43ltp9HJHHLDp6ASKT9s+lIMR2ox+FIXF4eA3IAkVnjia5AsslnAYk2CuELHYUBteF49hpJGiSeMyKxVo8wDhhuMh1/CsO0XFzhYxMYnkjBHMMdiyIf6zKfaUHexuBc62rS+OY/B4u5ngmglFgJRGs6t4BkiLF0H6SqRrYjelnCuNSxOY4cQjWv3M/PgdRa5AJzxEAgFLqVLC4YFSQOocM4pFiEzwurjY23B8GU6qfIirlcY+cqmIXIHwzvfJkNwrAZikclrSREXIRx3bEZcuWtoXtliBEYzErTHRJhpFbq8iXurL9UXDG2qgnKA/wC0vadMN3FAea2bKTZUX68je6uhsNzbTQEhb2X4TLMy43Gu7tvDG10jQHaTk3srkHS92VbXJYm2m4rCSMVtJu3MldgHkdha1wRl1Nr3FrKFy22wlxEU0rRyzu2UgSM3MxLgn3UhAYK1veKhF89RQHY0mUmwZSfAEE/dUlc+7Pcc4ZhLiCB4gbhpjGLuwBJTNfPK+n9GoJH1QKsz9rsTiJDDgcP3usk2yjozKmiAjUZmz+CGxsBvFFLOA4CaJD84xDYiRjdmKoiL+iiKNF9SSeppnQBRRRQBRRRQBRUe/p+dFASVHt6flUlFAFFR7en5VJQBRRRQBRRRQCrjyYywODbDhhe6zq5DeFnRhk/umtM7Q47EPHy+IYCGRAb3IkCAgEZxKmflmxPeOU61e7VYmVZCrcReMnVcPhIFMmX3c7sSVvY94mNTtWn4iHEuwKzShevzmSWV/TlRy5F9Q59KAqz4NdGjwkcqE+yWhcgfoylFzejC/wClTSPCqUsA8asLFFd0FjupVGyn01FZYTAxxZuWipmN2yi1z4nxPnVigIcHh+WgQMzBdAXOZrdBfrbbXWvZcMjMrsoLL7LEd4aWNjuNCalooDxlB3ANtR6+Ne0UUAVTxuCLJkR+UpJLFAAxB1IB2Uk7tYnf1q5RQFaHDJELgWstsx1OUdLnXKOijQdBSmOYezBhpipJYsxaOPMTq2WRgWJPlr40/ooDXsfHCgBxEaHN3QpdYsx8AEVn+IlFvLetr7FYrC4cmRxgYu6Qow6SyygG3tz5mB0Gqi4/SNKsc8oyiJFNzqzGwUeIUasfK4HnTDh8+FQjn4XETn6ztDIg/wB1mVfuQt5mgN54Z2pweIfJDiYXfXuBxn037h1/CnFIuD8ewUhCRMiPsI2QwvpvlRwCw8xcU9oAqPf0/Ojf0/OpKAKKKKAKKKKAKj29PyqSigCio9vT8qkoAqpxVHaJxFIInI0kZQ4Qe82UkAkC9r6XtcEaVbrUu2mGxOJePCwx3iI5kzu2SM96yRFgCWGjMVA1yoGIVjcDVuXhEBWGI4wnVsRi2LRO3VxGNJSfrWAOlmNV8Ph8pY90BrdxFCRLb6iD2Qeup2rzimBUlohO8rDuySR3hiUg6pEFOd36Fi5VfAm4E8aBQANgAB10HmaAyoryooHkkF4oiydHYqiN9m/eYeeWxvoTUSko7ZKi3wTUVFHKcxR1KONcrW1H1gQbMvmNutjUtE09oNVphRXhqsMfGdFJkO30StLr58sG3xqW6Iqy1RULTMBcxTW/2bH8AL/hXmHxaPcKwJGpU3DD1Q95fiKhST4ZLi1yieiiipIClbQPGWd8QWT6rlIgLnYSKunxU0xmLZTlALW0BJUE+BIBsPOxpbDxIsTHNh3QnSxKSI32bG8l/qhSfECgLK4nAyDJNNPGDvZsNiYz8BHnt6qK3nshhMubl444mDYI2VmQ+GcHMB+idulq1bhvFThu4tphoThpCA6LfdC4zIfBG7ugAyamugcEnw8qc6BUGbRrKFcEbo4tcMPA0AyFFFFAFFFFAFax8oKyNhkiicoZp4YS66EK72J0/g7Vs9KO1cJbDOwBLRFJ1A3JhdZMo8zkt8aFZq4sUR8Ik4dGZIcRJJCgvJFiDn7o9po3UXRgNctiDtpvTvgPHIsXHzITdfA2uNL2NibGx2++r/ddejKw+BBFajjeHRxF0wyMmHUA4pItAwJByqu+fJctl1KWWxJQrJR+zjgYYiabGXXDyGHD3IM6gGSTxEV9Av8A2hvf3R1qhwvhnzTiARZpGSaF3ZZDm7yOgz+F+8B+t5VtsGXKuS2Wwy5bZbW0tbS1qVQJzMbI/SKJYQf0nPMkH90Q/fQlx4fcc1r3bniZgwpyEiSVlhjy3L3f2ioUEl1QOwAGpUU929Pyr2VwAWawCgkk9ABqfuqDQ5Hi8FNEYo7LDcBuXYM6wjQZrHLGWIyhdTYMbi1qs1W4gJ51OKYtD86cGJbDmlBqCQwIjjSIeF2dvdvcyQYhXzZSDlOU28fDz3oATD86URH2AM8nmL2RPRiCT5KR1rZKVdnI+48nWR2P6q9xPgQub9Y02rzM8+qb+D0MMOmJWxuBSUAOt7agglWU+IZdV+FUjwIf209vC8f5lL/jTaiqRnKPDLuEXyhbHwKAashkO/0rNJ9wY2HwFMVFhYaDwG1e0VVyb5LJJcGL7H0pXjMEkoGdbkbMNGU+KsNVPpTKdrCqlVunotVrYmw5YM0bm7JbvaDMjeyxA2OhB81PjViopz/OX8o4h8c0h/j1qWvWxScoJs8vJFRm0grDHzCJLlM9yARdQEU++2cgWHXw3OgNWQMn2vy/41SxryBbxqrtf2WbLcdbNY2PqLem9aFCy8GJRbPhpJIt+VNGMVF+qYizR+RByjwNPOw8mG578pMRh5igzwSGQxMAdHQyDW2o902Oq7Uh7Hds1gPKfOkINjHILPAfFejw9bAnKNRpoOqqbi41BoD2iiigCiiigEeM7SoJjh4UfETr7SR2CoD1kkY5U9NT5VKkeMcd54Yf0UVpW/vsVH+SkHCeGzcOnxDCNp8NPIZc0es0bG9wybyLrutz5a1suD43h5TZZUzfUY5HHqjWYfdUmUXf5CJIniRoRNNnjZYoowY1VlZfom0TMFChr6/1b+FY4vH4PDyjDviZ+ce8yo0xtcZmduWCE0uxvsNTprV3EzEzNiQAY4Dyjpcldec4P6DEDyySj3q13tN2ElmxPzjDSKjM18xJsVIGZWA9oWv4hgcpAAuRSXUl7Vf+h68QgLLz5Y4QhkiKFCMo1dO8pBIuCvirWHs1Z4fw/EogZZUDv9JIskeYZ21IzIwOgsvXRRVefAnlxYWGzfNY42u4Fi6LaKM+BNsxtsMvRqc/yvCI1keRY1ZQw5jBTqL2IPXyoXSXcWYrtC+G1xkJSO9ufETLEL6DOLB4/XKR505hlVlDKQyMAQwIIIOxuNwa13jnEnxUUkGEhaTmKyGaRTHAqsLFrsLyaHQKCPOmvZjgwwmFiw+YvkBux6kksbDoLk2HhQmLfVXY1btrhm58mIxAdcFBCmZk1dgWJkVAput+5mbSwUW11XQO0XbjCS4gfNJo4YWhSMsUkuhjJy2jyhQxD2BBIGQX8K7hxOK8Mq9GR1HxUiuY9ieGRJ2egkKgS5mkRgLEyvMY0B+sGBVCD0PkLVbpGq5E3D+0EaxJCnEIAqqqBiEEosLaFmy39VPxqabGvEoePFl+8hyOysHIYXQMBdc3f2vuNgtqUdnu0vDp8VihxGGBEXuwKIFZmIYhrsELF/ZsLgamquI7G4bGcUlihUwwQxpzTHYfSnZVzXC6b6W7jeNc76EvdHnZsupvTOhcO4sskYUz4Y4gqbrG6soc7Cwa7AaC/W3SqEPaiRkAGFfm5WuMyiISKbFDJ6hhtcEWIFwa1/jXyX4RYHMJlEoVihLggsBcAjLsT4Wpb2R7OrNglxDY3Fxk52fJLlQZWIOhFzoAb3rCKxVbN28l0jb8RxjGAqwihKhWLIGYsSLWUOfHX3Da3xq1hO1cOiz3w8mlxLol8mYhZfZYAA66ffWudkuBTY9ZXwmPxPLibJmmVGzNa9lB12tqbbirC8C4gu2PR/APh0H4qb1pOGGt6/cpCWXtsev2iwrMoXERMWOVQjqxJ8BlJ1q/XK+1mIxmClhnmTCy62WRVcHui4Q966jW9hoba+FbHD2kxyRCafA9wrmvE4LqLXBMbG9vjcVhPCtOLuzaGXlSVDbCNmaV/rSMB6J9GPvyE/Gr4GT7X5f8aUcD4gnLVEEjyqqhkCNmQ23a+ikm51NXBiO9lZXRyL5XFiR1IOzW62JtcV6EailE4JW7kSk1WxzOFHLy5rjRtbj3gO8O9ba5t423Fml3FeU1opgbEFw1jZcpAzcwf0bAsve033q5UY//AM/LiIxLEIpxtdGySgjdGimGUG+6s3n4Gtq7A4lkiGEkhmheAWXmBijR37vLkNwQtwuUsxUAasNa0rgEmKw0maImdwLmM2V54l6fVeRQfJhuM4LKOscNxqzxJKl8ri4DAqw8VZTqrA3BHQg0BZooooAooooApb2hZFw8jvGsmVSQjANma3dXXqWsPjTKtd7b4kJFBmNlbFYUMegAmVtfK6i9Cs3UWWsJ2diWNFZczhQGcFlZmt3mJUjUm5+NK8XhFhZoyszs/wD0e006qxP9UxD2XJ7RNvYBNjlNWu2nagYCJX5ZkLMF3yqo6sxAJtqOnWsOG4dMbGcQzkmS6xMmnKVX0MZPUsoYsR3rKCLC1SZvpvpXJewvZ6IKA4MjWGZmeQhmtqcrMbVBwfBxR4ieIRxhlySIQig8uQEWva5s6SfAipeH8WIcYfE2Sf3TskwHvx36+KbqfEWJrT4oDisUYOpwspceQljyE/5/xoW9umjYqKKKg0PGFwRXHcFxh8PFDhMbDPCcK0rZhE5jma7ct0dNHGVnbL9axHs6djrWu2ob+aEeyMR3/T5vOF/zlPwqmT8WWh+SOQY/jvBhI2JjTm4m91QRyi8nQkMoW9/+Vbl2O4McNhwJNZpGMszeMj6kfDb4Hxq1PGJ5wvuwlXfQd6Qi6LfwXRyPEp4UxKk3ArzpvVI74rdsqSNc1onZPhvMw3EsBfKyTSKt+iuO5+qchPxre8aywrne5T3mGoUfWbqF8T062GtVcdwGKSXnoWimIAMkRsWXoGGzjb7h4CoiqTT7ky21Ry/spwHjGGkeCIyQQyECVgRkKjQlT420uLGurqLaVVbhuMA+jxaHylhBH3owNUsVDxMDT5kT9a04+OW5/Or5XKdNtFcSjC0kxH2mw3zziGGw28cAM83hqQFQ+ZsNPBjW0cXmyhI93kbbwRbMzEeHsr6uKrdneCnDc2SVxLiJmDSOFygWFlUDwA2qXG8PZ5OYJSvdyWyq1u8SSpOxNxe4I7q1ClFSSfCJcZOLrllThys+dczLeSRpCpszWbLGuYagZQCba6DxrHGu4jmR2L8ho5Y3a2YA6lCepsHW++Vxe5uTHhsKseKyjOQpEgsruxaRChLOBZV7pbXqRtlq1xaMLaL353zt45EK5iR4ZVSP1YUtyya7sikse+xKarNxJYpksQZY7SCM++hzK6C+jFkzi2tjYkbVDj0jnDwFhnFja5DKwsyPprobG4q9weAGfCc1eZBiebB3u9lcKzvE/QyJJCMsmhIuRY3J9M88ccb7MHIuI4ee73ZUjX3Ta6yQ+WusR0YEgW2bdOEYwzQRSlGQyRo5RhZlLKCVIOxF7fCq/AOEDCxclXd4wzGMOczIp1yZzqwBvYnWxA1tTOgCiiigCiiigCl/HuDxYuFoJgSjW2NiCDcEHxBphRQhpNUzXuE9jcLAjIEaTOAGaVi7EDZfAAX2AFPMNh1jVURQqKLKqgAAeAA2pP2vxjxxJkYoHlVGcWuqkNaxIIBZgqXt73jSeHimLUWWaJx4yxEv8WjdQf7tZzzRi6kXx4G1cUbTxThkWIjMcyB0PQ9D0II1UjxGtKuzvY7D4OV5Y+Y0jjLmkbOQtwcoNttBvc6ClQ4ljAc4nRj9Ro1EXoLHOvqWb06U+4Hx5JyUKmOZRdo2N9Nsyt76X67i4uBekM0Z6TE8Dj7pIcUUUVoVCtd7eyquDe/tlk5I+tMrB4x9m63Y9FDGtirS+3OHmxTRw4QK0kDmWQvpGpMThY7/ANo4a2l8qvmO63A1J1xLS8xZIo2NrqsbsDbYMTKLkfWCqfhpVjivEZ1QpGnf076FWF73IIcgi4uLgPYnY2rD5xJAzDEwPGY1LFgVaM6kLZr3s5V8twL26XFRDiUfdzMFLkrZtCHAuyHwYWOlZPDDwarLPyScL4li2VkliWzKcuZgrhiLWbJmUj9IEfZryPCNZQ0spYWHddo1FtAAqECw6XufEmosJx3DZkJlVc4zLmuvW1jfY36HWmeTve0mY6gZhfTfT4j7xUxxQXYiWST7nkmMlhsFJmUe0rWEh+y+gJ8m3+sKb8PxiTIHQ3U3sdQQQbFSDqrAggg6ggitYn4zAZhGjhixI7uoBAGhPnewO19N68wfE0ixHdN1kISQKCQJNke40zaZGG/sXsFrHNiVdSNMWV30s2CZbMajZgASTYDUk7AeNTYltbnTS9Z8D4UcWVdh/NQQ1/7YjUAeMPUnZ9hdb34oY3OVI7JZFGNsW4PhWP706RoUmClAAGmVALLmSSSNdblrZrjNbXamfD04a0Z5wkYtq2IxMM0IvsMmIKCNFHTI1tSbkkk7V2jlZcLMUOVyhVT4M3dU/AkGruHw6oiooARVChRsFAsBbwtXqRxxjwjzpZJS5ZpMHZTLiGje82GmS8co/pYpY7le+o0ujNZ+uUK1/em7FYd4cVi8LMASnJnR+jZw8fMUe53YlBH1s/TUuhGMJKgXTDytky+7FKfZK/VRz3cu2YrYd406C6361coe0UUUAUUUUAUUUUAUt7Q8RbDwGREDtmiQAnKPpJVjzEgHRc2a3W1qZUg7bXOGVQbFp8N9y4hHYf3VNRJ0myYq2kIpe0WInWaNocMVjblujl2El41few5Qs4Gz2saxwWBwspjEWMkiaRQVgkMcjKdbpdlLlhlbQufZNtqX8OcZZ5b2WSVmBOndREjLehMZIPgRSrGxLHw+dmS5mZ5lQi5LuwMKZT7xPLFvEmuBZup1NXwdrxVuLoeYUDmTxrMJRE4VXGQ6GNSQcmlw+cfCssVhm0ZGyyIcyOBcq3jbqpGhW+oJFLzxGTD5FmylSmYmNLZSuXOgUHVRmuLa2U702gxsUmiSI9xfusraHrYHasZfl1R0ax/GpG3cA4n84gWQrlbVXW9wsinK4BI1W40NhcEHrWOI7Q4RGKPisOrKbMrSxqwPgQWuDWj4HA8xJXDNeaYQwgMQFcAJNOALd8BH+EWlszX6Hg8GkSLGigKosBv8STuTuTuSb16OLL9xWefOPTKhVP2lhdCMLLFNKzctFVgwDm/eYA+woBYnqFNtSKZcMwIhjCAk7lmPtO5N2dre8Tc+HhpSYYAS/PoxYSCXuOR7JaGF1PjlzgEjranHC8eJo81irAlXQ7o49pD+w7EEEaEVqUNexEiyfOUsHfESPFGpF1CQqI2ZvBFkLn1aw1IpDxnspyDnkj+cxKLc3KGmVchBEqD+mWxNmAJ72q6FztfCuHLLBclldZ8Syupsyk4iTN5EHqpBB8KgRpsS5hLRvhlP0kqXBfKbGC1yDqO+wNrXW1yStJwU1TLwm4vRruDSHV0EZZgL5QtyANM1vAeNRpw2IXIjUE631uD5G/d+FthUPyn8Rw0DyGfDiZ2ijjjAspUlpCX5trxn2QLakjyNtHj43fCKZIUYhwpQklGtr3ranTe2XXyrhlBxbSdf2ehhhkzK4ws3ebD4bIYhlzBT3V701iQSyhBnvmAOg3A8Ky7PcLlLNh4IuWUSKSSWcZC4kzosvLQZncmFrhuWdPSn3Y7i6TwIVg+blhmCAAIyg2LIyizLceAI0uNQT7w7ig/lDEmw5eXDYbmXtaZWlYIehB52UG/tgruRVcPvn0yRzTyyjpaGOC7LRnK05MzC1gwyxXHURA2OuozFrdDSPivar+TomRI+YExbQWLFQqPGuIUDQ6KsqqBsALdK27ifFYsOq8w6sQiINXdyQAqr1JJGuwvqQKSR9n4pmllxuFjd5XVgpQSZFCJGFz+82hYkAAXI1tc+j00qjowjJdSc9o1vDdpp5zOJSvK5bTgAAZBFKhIuBe2W97k3sDptXT65vx7spFyMWFw6qHRY4GCWMecgOQGAy95gbDexrfODYoy4eGQixeNGIO4JUEg+YOlSlRmiTiGDWaN43vlcEEg2I8GBGzA6g9CBVXgONaSMrJbnRMYpraDmKAcwFzlV1KyKL3Cut9aZUnx/0E6T+5Jlhl8AbnkyeXeYofHOt9FqSRxRRRQBRRRQBRRRQBSDtnC7QKyBjkkDkICzZcrLmCjVspYNYXNlNgTpT+ioatUSnTs5FhJVliw+GtkOVVkjIKlUjWzgBgCVYqFDWsVJNMsMvOmaRvYiOSMdM9u/J6i+QeFn8dN17Q8I56qyZRNGcyM22xDIxGuVgbeRsbG1q0vhySRO8E0TRlmeRM1iHDG7hWU2Yqxv0OVl03rgy4XDa4O3FlUtPkpcVQS4mFCxVe+CV0JLDuqD7pIR9RqPK4NN4cBDGoCxIqrqAFXQ7323896jxqQoyyysqZScpdgqhiMt9dC1tPGxNt68xOJMkbrCksrMjBckblblTb6QjINfFhWKi3pGraXIy7NxG3DlYd7kvO1tuYUUN+M7Vudanwyf+d4ZOXKhXDzr30ZRvBoGtlJ0OxrbK7vTRax7Xn+TzpPYoxiPFMZ0RpEdVSRFtnBUnLIoJAbRiGF72C2vaxx4Zd8RLMsbojJGpzgoXdS/eyHUWUgZiBfQahRTmiugqIeH4NZIcXhn25uIRvSb6X8pbfCrfA3LwR3UKyrkYKAFDp3XUAbLmBt5WqPgaEiZjpnnlPwVuWPwjBrHDfQ4t4/cxC85N7cxAqSr4C68pgOp5h6GgEvG0jZOIc0B1sEYHS9oEIUHcHM+h6E1xHDxsYBG4ZSZ1Rm0Nu6AzWBubam3lXQ/lO4lkhkjU6zYtmP2YUT/AN4StS+ex8rm6Zr5st/6zLl2/jxrzpO5yvyfQ/SsU1hc03t0q+P+/wCDsj8JRooUiZo1iycto8twoQrYEgixQkXt1rDgGFjL42EoDErRRZTqLGBHNydSSXJJ3ub71qfyS9ozIjYWVrvHd4ydzGTqv6pP3MPCt07Ki83EP+9IPuwWGqPSt/da+Dx/U4ZYZuEuUxZjMEcOyrIry8zEYbLiTd3yrOrLC/VctrAgZTqTZiSd1rWcXgzipRIrlRhZDyiRmQzBSsjMoIzKoZo9xY5/KmAnxg0MMD/pLMy388rRnL6XNekcxl2m/wCjP+p/rWo+ypPIYNus+LUDwUYqURj+5lrGfCYmcZZTFFHcErGWldgCDbOwUJtr3W9RWfBbrNi0NrCZXT7Dwxkk+fMEv4UA3qPEQK6sjgMrAqynUEEWIPlapKKAUcLnaN/m0pJIBMMh3kjHQn+1TY+Is3UhW9VOJYFZkysSCCGV10dHGzqehH3EXBBBIqlhuKmMiLFWRybLINIpfDKT7Dn+zJvvbMBegHFFFFAFFFFAFFFFAFV8dgY5lySxpItwcrqGFxsbHYjxqxRQC/AcDw8LZ4oI0e1s4UZ7eGfe3lemFFFAKONEpJh5QjsFd1YIpZgrRtrYa2zBKzHGD0w+J/uAfm1NKKAVfy2BvDiR/umb/ResJu0OHUXkkMSgXJlR4hbrq6gadaab+lKO0LGRo8MozCS7yjb6CO2ZbnS7syJlNrq0mvdoCfsyD82jJBGbO+oINndmBsdRcG9jtes+OYJpIwY7CWJhLETtnUEZSbaK6loyd8rtbWoZu0cEd+ezQW3MymNP8Y/Rn4Mali7QYRspXE4dgxAW0sZzFiAoFm1JJAA63oDhvygztI0UhV1RmxdswIsxxUgZT+kAq6eValXc8NxDAzJJg8RJCzmbEKYXYBr8+QiwOoa2oI18K59xPsUq41oY8QggGUs76yRhhfLlX2za1jpvrtc+RN3OV62/5Ppfpf1PFixLFk1Xfz3/AHKnyc8Pnkx0Tw6CJg0jn2QhuGQ+JYXAHx6V13CYkxpizHbmzYrlx9fpDBEma3UKqFyPqoak4BhsLh8KvzdkEAuTJmUgnZmaTYtcWPhtpa1VOxsgxE88ikNHDNOqsDdWlkbvEdDliCAEH+tcdK19G7yP9P7PJ+oeq/8ATk66rx+htmAwaxRrGvsqAovqT4knqSdSepJqQaen5VJQRXpHAFarxmJ0xhmiZ8/zdG5YJyyJDKeanL2LlZlytoQQutiQdmBt6Us4uMs2Flt77QsfBJUP5yJEKAZ4eZXVXQhlYBlI2IIuD91SUn4d9BM2HPsPmlh8BreSL9UnMB9ViBohpxQBSDtviguEdAAzzfRIpNrs2+tjYBQzE2Oi1e4zxqLDKDISWb2I1GaRz4Kvx1JsBuSBrWotJJPLzprAgEIgN1jU7i/vMbDM3kANBrjmyqC+TXFic38G2cG40k4IAKSLbNG1swvswtoyHow06aEEBnWhYhNVcPy3U9yQWuCxAy66MGNgVO+nWxDPD9p5U/p4QVG7wFnP2jCRmA8lLn1quP1EZLemWyYHF64NqoqrgOIxTrnhkSRb2uhBsRuDbYjYg6iiugwLVFFFAFFFFAFFFFAFR7+lB19KkAoDy1JOEh3knxIykO3LjBuPo4cyjvfpSF2vb2SN9KucexTRwOU/pGskf+0chE+GZgfSrOBwqxRpGvsoqoPRRYfGgPOewOsbddRlI3Fut9b+HQ1WmwqSWHLt31YnKF9h8w8z3kX4GmNFAfMvboGPieLUqGAnLWO1mXPY/GS+1WMJjVeGHl4mOFVjCtE2IOHtJzHLsF0DBswOYa9DbLamfyw4LJxKRraSJE/4FD/5f41pMT5Te1wdx+0efl1rlzYVNnTCTSQ349i+YbKTMVjiDSBiVaZB3pBm1c6Kuci7Zb9a7h8lOHCcMgsLZjK58btK5187WHwrhMbggEbHUelfQfyepbhmD84Yz94v+2r4IqKpFcvCGOKM5ZhE0Shbf0iM97i51WRbdPGq7TY4f1WGf/fSR/hym/Omb4dSb6302ZhttcA67/GsEwtrWZ9L7sTe/jfe3StzAWDGY7rhIP8AxTEf+nqvxmPFPh2ukQYWdUVmkOdGDR98qtgGUH2TfanS4Y936SQ2BGpXW/U2XceVq9XBrcE3YgAd5iw0NwcpNs1+tr0BTxsQxMCPEwV7LNC5917XUm2uUglWHVWYda13iHHMY8rwqI4AioWZGE0gZrnJdlCIwUKx7r6Ou1MjxP5sk8eXM8Z+hS+riQFolHlmDp5CMnakIIghZnYsQGd26u+7NbxJ2HTQDQCuf1GRxVLlm+DGpO3wjzDcPVSWNy7e07Es7eF3bUgX0Gw6Wq5t5CssRwPFJGsquZWsDJDZFsSP6o2F7bZXJv4g6FckyYiN0JNmDIwsVYEixVlYXRwDsQCPCuLJjlF+464ZIyXtDjjJyvpFJjJXOwNigBusoI1GVgpv7vtdKq4Y4pJFQvDIj2EbteMsfqswuocjUWAVjcd3QHPhvESHMEwtIuga3ckFrgqehIB7p17r2uFJqJimHJhkH83kJ5ehIUnVoSBsL3ZeltBbKLo6dNB72mX8VwXEubphmintZMQJIhkPQlkfOyA2JSxDWsRrRTrsdjJXLrmeSBVXI8ikNmJN0Eh/pVAtrYkdWJ29r0cUUo6OHJJt7NooorCQ7Abn+Ca0MzLML2vrXhcbXFRot9tgfiT414/veo/ZQE9Yut/So5+l9RrpWcXsi9AZgUVhzR4/x61nQCjHHmYqGO+kYadvtW5cY/zSH1QU3pbjOGxSgM6At0cErIoJ2WRSGX4GojwyVNY8XKB0WUJKo+JAkPxc0A3orQO1/arFYARjmYad3JOVYJY8qDd2PPawvZfMk+BrU5PlKx7qSTCguFBijIbUHW8jMDb7NQ5JFlFvgd/LdwrNHBiB7paF/R7FCfRlt+vXHo4GbZSbeAp/xfGYiZ74iWWXWymQnLfxCCyKfMAUtdA7MNbBsiW2B73e87kD76zbtm0U0iLB6RrfoLfdpX0h2QTJgMIp0th4B8eUt6+cVYtDm3b6RfUg6fGxH3V3bhHbPA8tF56qVRBaRJEygKPrqP4tUw5ZTJwjcQaKQ4ftbgOmNwn+NEPwLVMe1eB/67hf8eL/AO1aGQ4opSnaXCsLpOjg7cs8y/pkvesf5fVgeVBipCOnJeK/o2ICKfW9qAXdtOEqzQ4rO0ZhJV3XLpE+jMQwKlVNmN9lz2sas4XsumdXmdpipBVSAsYYG4fIPaYGxFyQCAQARepJMXiZBlEEUSMCDz35ji/QxRAowte/0o+NXuD4RoYI43k5hRcuci1wNtyTYCw1JOmpJuaq4pu6JUmlRerWe2HCxl+cxp9LHbOVHeeEXzKQPby3Lgb3BA9o32RZAdq8aQDc1MoqSpiLado5vjo1kUSjMVKgMY9XC3zJNH9Z4z3gNcys62Oa1TthcQ8YBg56uAyS4eROW2xWRWZwyHZgdbdCbXp1xDsyMxfCzCEsbsjJzYrndlQMpUk+DZd9LkmnXAeHrBCsSsWsXYk6XZ3LscvujMxsOgsK5o4HxLtwzolmXMe/JNwyORYYxMwaUIodhsXsMx++9FWqK6jmConOpPgv8flUtRONSPFf3/voDOMWA9Kjf3vVf2VJGbgGon971H7KAzb2h8aw9wfD86kb2h8f2VH7n3fnQHt7sV6W/d++vc3cv1t+NYj2/wCPAVrfbHtjDgIhmHMlK51iBsSAwGZmt3FzEC9iTrYGxsboJWbG3vDwUUi7YdrYsEoDK7yMCyKFYKbC+spGVfTU+RrlfEflM4g12UwRKbaIudgGGgJkJv62FJeOdqcZis0M87SRLzCEyxoDZDlvkUZrdAbi+u9iM3liaLEyfiXF5Z5DPO13Y3CroLC4A8kGwHr4k1ROqL5HL5a3N7eNJ2kOWMqzAZdt/ebSzbfhVnD4l8i3ym8g6EdB5nxrHqT5N0qRfllCnKAfbAuTc3Bt8KpQHY/9stVsTi35t8q2D/WP1vs1JhmvJlayhZgSdTtmNr209n7qvFoqy5g1ywrca5ySPMi5FW7gOz66BW36nKd/DWqwcGNSCDdmOmvQCrEn9Z9hPwyVBYqE15RXk2IiTRnLMN1jsbeRbYGoFnRfkr7XCJhg52sjt9C52V2NzET0DHVfMkdQK66xsL18s4PFwSSIGJ5eYcyMMolZL6hH1UNbpbXYFTqPpfhmNhlgVoJBJHk7rBi5sBbUk5s3jfW9761tB2jnyJXoshTte2lz6n+DWbjUDpv91C+18B+dDe18D+yrlCNWJAJ3BH3H/nWbGxb0B/Ooo/Z+K/sqST3vs/voDwsbed7XrJTqD4r+799YdP1jWUfu/Z/dQE1FFFAFYSL1G4/i1Aa502rOgIQuosCPHw+6hwddN7fsqaigI5NwbX3rFhZNfL86mrGRbigI33NhrtfpXzr25xnN4hjczAEOI1zXsEj0yiw8Rf1Jr6LynvdCduttK+WeI8OnMjmUs0+YmXNq2f3iQbMlzrs3lYWqk4uSpF8cknsGkVjILgAhQCb27tv2A14ZFMhN9CpW+tr5LX8bXqg4ddx9+n52P4VjzD4H4A1zOEvB0dUfJPiWCkKCDZem1yxvv8PvqaBwVtmAIYMMxsNrHU9dBVHlsTt97IPwLX/CpPmcn1f9VvvC2NT9ub7EdcV3LHEZVNrZc2ubJe2/nud69SW7XDquYd8Ea3AsSBbW9z99Vhg36hR8W/atYGIhl1zE5hZbMdLE+yx8tLVb7U1uiOuPksYrKxFl0AsL728fUnWrWITWbf3RufrD91UGkA3IHrofuNSHF5gFz3HQZr1ltGmjLCILswAuqkg2uQdALX6i96ywQRRJcalCATqdSNLmvMJIFOuxBDeh3+PWspcMw1HeXow1B/cfKlsUgxzqzkqLDS2lulSyTNHIskbNG7KrFoyUa/U3Xxteo4cKTqe6vVjt8PE+VY4mXM1xoNAB4ACwpbFI7h8mvbM41TBMbzouYEd0smgJNtLgkajcEab1vzA6He29fMfZDtB8xxaYnIZFQOHUHKSpU3ANjdgbEL1sLkDUfT6m4vXXjbcbZyzSUtEUaeVgNdfGiQHXTcWH4/vqairlCAobWt1JvWUYNxoRYW1qWigCisC1jrtRQGQFe0UUAUUUUAUUUUAUu4twLD4m3PhjktsWUZh6MNV+BpjRQGnS/JrgjsJl8hK5H+cmsV+THAe8sresrD/RatzoqbYNZw/YDh6bYcH7bSP+DNY0wg7M4NBZcLhx6RR/uptRUApR8Iw67QQj0jQfspT2r7HQY5UD3Qx5shQLYBsuYFWBBByL56b1sdFAcnm+SB793EpbzjkH+mW1KO0XyYTwRF1YTqPaEayZ1HiI2ZuYPG1iNxfp2+ip6mD5YXhgNwrKxBsbOwIPgQc1j5VmnDHX2S49HH/510X5bNj6D8q4fFuPWoqHgnql5NmxGEO8knxeUD/46Y8N7KSzn6KGWW+xRGKf4sh5f5V0P5LtkrqtKiuEOp+Tk/Z35KidcWQiWsY4yWkYfVaX3B5LfyIrq6iwtXtFS3ZAUUUVACiiigAiii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data:image/jpeg;base64,/9j/4AAQSkZJRgABAQAAAQABAAD/2wCEAAkGBhQSERUUExQUFBUVFxgZGBgYFRgWFxgYFRcXFhgZGBgaHSceGBkkGRUbHzEhIzMqLiwsFh4xNTAqNSYrLCkBCQoKDgwOGg8PGiwkHyQsLCosKSksLCwsLCksLCksLCwpLCksKSwpKSwsLCwpLCwsLCwpLCksLCwsLCwpLCwpLP/AABEIAOYA2wMBIgACEQEDEQH/xAAcAAACAgMBAQAAAAAAAAAAAAAABgQFAQIDBwj/xABIEAACAQMCBAMFBAYFCwQDAAABAgMABBESIQUGMUETIlEUMmFxgQdCUpEjYnKCobEzU5KywRUWNENjc4Oi0eHwJKOzwhdUk//EABoBAQEBAQEBAQAAAAAAAAAAAAABAgMEBgX/xAAoEQEBAAICAgEDAgcAAAAAAAAAAQIRAyESMUEEEzIiUQVSYXGB0fD/2gAMAwEAAhEDEQA/APcaKKKAooooCiisFqDNFcxJufgR/ED/AK10oCiiigKKKKAooooCiioPFuNQ2ya55FjUnAz1YnsqjzM3wAJoJ1FK03P8Y3W2v3X8S2kgH5Nhv4VKsOe7OUhfHWJz/q5gYJM+miTBP0zQTON8xwWio1xJ4YdtK+Vmy2C3RQSNgTk7VLseIRzIJInSRG6MjBlPyIpR+0ZgvsFyD5YL2IsR00Shoic/Nh+dduJcIeBmuLFQsoOZIRhY7kDqpXos2PdkG+cA5B2m10cKKhcH4qlzDHNEcpIuRnYj1DDswOQR2INTaqCiisZoM0VjNZoCiiigKKKKAooooMGoN/OQMbHPx3HfpU+o13FqGkdfX0qxrH2qlnIOc98/PFW9u5YZOPkP+tQjww+oPw9asozkVa1nZfTaiiisuYooooCiiqjmfmOOyt2nkDEAqoAxuznCgscKgz95iAKC3zS3zbwZpDFcRPGk9vr0eIcRusgAkjY9VyFGHG4I7jIqhjvpL3eW+jjQ9ILSdFwPR7jOtz+xoFTbfkSz97wIpD+KTM7fVpCxrNq6SODcww3DtER4c6DLwswLAfiRlJWRP1l+oB2qyuuHRyLpkRXX8LAMv5NkVGseXLeF9cUMMb4I1JEiHB6jIHerKstE3jX2XW8qMsLyWuvGpYmIiYAg+aLOjqAcjG4FN8KaVUZJwAMncnAxknuT1reigqeGD2S7ZM/obt2eP0S406pEHwkVTIP1lk9RVpxvmSG1A8RiXf3I0BeWQ+iRjc/PoO5FQOPcJ9oh0B2jYMjpIuNSPGwZWGduxGD1DGteF8vRwln8zyv78rnVI/7TH7voowo7AVdppG/ylxC491YrND+L/wBRPj5AiJG/t1j/ADU1AiS6vXJGCfapEz9Iyqj6Cr0CsM4HU1N00X25OAUCO84hHjoRdu38JNQqNZcYu7a8jtmmXiCuQGGgR3Fuv9ZKUHhlP2tLHtmtOD8WbiryCKb2e2jbSwUhbuX1Jzvbx+m2s+q05cK4PDbJohjWNepAG5PdmY7s3xOTWptKmCs0UVpBXGe4C/w/LOK6MPjiqq/VtW+47HGKsjWM3Vil0pzgjA7/ADrqDVLajzA9BnrjOKulpZpcsdM0YrGaC1RgUYrVdzmt6DBrmbkDYkA/GujGqa9B1b/T5fSrJtrHHa2SUHpuB3rpVfw7IG4OD0/861YUqWaozVBzDzNaxZgl/TSOMezonjSMD6xjop9XwPjUHiHFZrqV4bZjFDGxSWcY1s496ODOy6ejSHODkKMgkSuE8Cht1IjQLk5Y7lnPdnc5Z2+LE1i00VpOVTcHyWFhZoe7QR3E+P2cCJD9Xqz5f+z22tJPFjD+JvltZUHUMHyJpjA+AXbtTPXG7u0iRpJGCIgJZmOAAO5NZ3arqBihjgZOw9TsPzpaF7dXmDFmztz0d0BuZAe6o2VgX0LAt8BWY+SbQ7yxm5Y9XuGadj/bOAPgABXO5yOk47V1c8XgjXU80SKCAS0iAZPQZJrtbXSSDVG6uvqjBh+akiqR+R7B10taW2PhEin81ANb3PI9o+CIVjYAAPFmGQY2HnjIJ+uaTOVbx1e0UrXdjxG3UezTpcqCDouV/SFR1UTpgHPqwz8as+A8xpdBl0tFNHjxYJBiSPPQnsynsw2Nbll9MWWLR1J74rkbb413ooin4ly1FOQZEUuPdkUlJV/ZkXDr9DUYXt5Zbtrvrcddh7VGO5GMLcADt5W/aphoqy6RI4ZxOO4iWWFw8bjKsP8AzIIOxB3BGDUqk+5xYz+0rtbzOBcr91HYhUuQOxyQr+oIY7qct2qtystq5Sw6iM9BvXWiqNQlZxWskoUEkgADJJOAANySewxSdxj7TIBDKbVZrl1VgjRW8skRkwQg8QLpI1Y6E0FhxPmp/GaC0tzdSR48U+IsUUZIyEaQg5kIOdIBIG5xkVB/z6eGREvbOW2WRgizB0nhDMcKGdMFMk9SKlcucM9ntoo99WkNIT7zSv5pWY92Lkk1OvLZJo3ilUSRuNLK3Qg9jV06eDh/n3Z5ISR5QpILRQTTICOvnjRl/I1Y8I5ggugxglWTTswBwyk9AynDL9RXOFgihVVVVRgKBgADoABsBSzxzjkFvxS0d3EZaC4DnBOUzF4YbSDnzhiPTzdM7tM3HR6rR4gf4fwqFwzmC3uM+DPFKR1CurMPmoOR9asKjLAWsOuRj/tW1RuI8QSCJ5ZGCpGpZiewH8z8O9AhcT5V9ghyeL3NtApwqlIWbLEnSDo1yMST6k1F4Py1dzP4j33EEi20o8irK2+dUgVdMYP4N29SOguOH8Ee5nF7dg68foIT7tsh6bd5j1Zux2HTNMoGKxa00nnVEZ3YKqgszE4AAGSSewApbs0N863EqkW6nVbwsMasdLiVT949UQ+6PMfMdo9+54jcmEf6HbP+nPaedcEQ/GNDgt6nAo5hF1cTCCCJfATeZ5WZElOMiIaQWdBkFsbN7ucageWd+HXDH5c+O8wzTBBw7xpCsg1yRwo8JTOHAllwhYdfKTuMEjrUe54PfxyteF7bxEbw2JZo4GtEjZvEddyrCU68bkYIG1XIteIADE9mMDAX2WQKAOgB8bIHyqJPbXt0Rb3UcKwZDSSRSErKqnIh0MAy6mxqzkaVIzvUnhIt87Xfkua5khM10+ozNqjUIIwkQ2Q6dyC482GJIBWpHMHNtvZAeM51N7saAvI2+NlHbO2TgZ2zXfj/ABJoICyLrkYqkSnYNLIwRAfRcnJ+ANVFzyQPZGVcT3TMkjzPLJEZJUOQTJH51RcnSgwBgdDvWMcfK7byy8Zo0W1zqVSVK6gDhtmXIzhgO46GqbmXg7ErcW+1zACU7eKnV4H9VcdPRsEd6XOXeLCwkMF7OxkdlUs10s8SOQSqBT+lhyGG7gg4Hmp9zUu8as1lHLhPFEuYY5ozlJF1DPUdirDswIII9QalMuaXOWm8K5vLboodbiMei3OdYHwEyOf36ZK9E7eazXTg0RHQ0qcU43fQ3Gl3tI7dyBHK8UpVWY4CTFZB4ZPZ/dJ/Cdqcq5XNokisjqGVgQwIyCDsQR3FUUt9y9xC4jeKS4tIkcFW8O3d2KsMMB4smkZBI6GmiysvDjSMMzBEVdTHLHSAMse5ON6XOXZmtJhZSMWiYE2kjHLYQZe3c92QeZSeqZ/AabM1uMiiiiqhF+0yUu9jatkQXNzpm3xrWNdYjJ9Gbt3xV9G6qoCjAAwABgADsB0AqRzHy7FewmKXVjIZWU6XR1910bsw/wAap4+Urr3Xv2Keq28azH/iElQfiFBqyumOUntYwzBs4IOk4IG+DgHB9Dgg/Wok3GFW4SAkanVj7wyCuCAV+I1H92oHGuRbeG2keBXjdFLsVkfMhG7GTJOtiAfMd67WvDbfzW6RYHjFVcMfF1Qxhml1nJyrnQPifQ1dlzWscmSR6GtkjUP4mldenTrwNWnOrTq66c749a89a/v43edrhPYxeCDW8K6vDB0NLlcAJ4i+Hq9WLbAU9LKc5q+3SayVnOfLsdzA8qjw7qFGeKdfLIrICwGsblTjBB9auOSeMtd2FvO4w8kYLdssMqSB2BIz9aXr0zXl3LYq6RQCBHkdVLTMspdCgJOmIkKd8E4Ofk62FkkMaRRqFSNQqqOgVRgD8hWa45e3ekrifEFur9oGdRb2SxySAkAPcPkxqxO2mNV14/EVz7tOtKXNnBraMeIlpbPdzuI4meFGzK+TrfI3CKGkJ64Q1KykWnMttLKYop45JAuohG14XIG7Llep6ZzXDmjiDpGkMJ0z3LeHGepQY1Sy4/UjBP7RX1o4fYW/Drc6nVFHmklkIUu56ux/ET2+QA2xUDl2X2u4lvdzHgQ22QV/RLhpHAIyNcnfuI1rjldTbpjN3S44ZwyO3iSKJdKIMAfzJPdidyT1JNV9vYm9JklZltckRxKxXxQpwZJmUglCR5UBxjds5wJ/Gr1YoivmLyBkRVGXZip6D0Gck9qTOY+IyexxQaWiKBfFT1ULpUgjYoWH54z2y4cPeVXm5PWMNdvyhbINVqPAY9HiY4z+spJVx8DUzgfEDNCrsAGyysB01IxVsfAkZ+tJXLvGgPDis4GEpjYSkt5C+2mRt9gDk5266d6duGWqQQpGDnSNz3Yk5Yn4kkn61eWxOKZOHGHgkBhkDyHZisayMy43BJQeX4Z61WwXbQL4kbtcW6nDqwPjw465yAzAd1YZA33rMPNMFrYRTyuCZsMNwDJJJlzjOOg9egAHoK6WPFxNJDL4LwtNlQWwVli0swII6lSARkA4Y4yDWvDxjPn5X05HhMT34nURuLi2BbKq2TC6aHUkd1kx+6vpV/VXwXg5iuJjjEYwsI7BGJlcD4a2x9KumTNefkm709PHdTstN5eLxH+ss5VP/CmiYf3z+dMrLml2Zc8Wg/UtJyf3pYFH8qY66YfjHHP8qjlip9RXaOQGssuaTftIt2S08ZWlHs8iSMI5GjLR6gsi5Ug+62Qe2K2yY+O8MM8JVDplUh4W/BKh1Rn5Z2PqrMO9WHAuMLdW8cy7a1yVJ3Vhs6H4qwK/Sl8cKvBEklleJOjqrKLtNR0sAQRNFpY7H7wb50qr9l3EnLO15HAXeRzHEXMal3ZjpyOhJz9a3JpmvXKKKKqCiiigrOZXxZ3B/wBjJ/cNL6K6MU2ErK6oRv8A6ZcyNrHxEcer92rvjHG7VdUU8ibjzJkk4PqF3GRUe24lBdTxtDKjeGHJXcOSV0qcEA4AZ/7VBaJwyPwvBKKYtOjQRlSmMYIPUYpaHIUkflt76eGEbLGUil0D8KSSKWCjsDnFN6962osulTy/y3HaK2gu7yHVJLI2qSRgMAs3oBsAMAdhVtRWsjgAk7ADJPwHWiI99xSKEAzSxxA9C7qgPyLEUsXXF4pr8MJEaK2tHl1qwZQ0z6C2VJGRHC/0c1Q2d1DIEu7i3luZroGRAtu04hhJPhRqcaIwEwTuCzFj6VGu+E2V94kduWsLt0ZSuhoHdN864QQs0ZGdxn57YrleT4dZxp0dykkZ4ndoWUDNtDjV4cbELGQh2NxKSN+wZQMb0wWnCriVA08zQk7+FBgaP1TIQS5HcjSPQVw4pZhY7VeqRzwfLyKwTP74U/PFX0U2RtXKXfddbj8RSXPKr6hJHcy+IBpBl0yrpznGMAjcdRS1zJK0MqS30RaBFKM8BYqNZGGkUEOqdiN69AmmwKr767SGNpJCdI946WfqcbqoJI33/wCla+9Z+mMfZxt8r7JvBomuY/Fjme0gZj4UcIRCUUlVklZlYuzY1YOwBHWmXlO+aazglc5dkyWxjVgkBsdsgZ+tKnDeAtOvhWt5A1llgSgb2lEZi3g9cLsSoYgEDtmneeZLaHIVgkahVSNGdsDCqqooJPYVrny47MZhO/lz+mx5ZlllyXr4/s8w5n5almSSzihmc287SQOqjwvDn85jd3ICsurG2eg+kjlngXFrWWFpQJooEZUh9pQBda42yCNv+wOKan57w6J7Ff6pMhAYVUtpXU2kNIOijNd7HmiKWXwmEsEx3EdxGYWb9jPlf90ms3kzs7jthx4S+zJBNqA7HG4yDj4ZHWutQo4sHNS0bNcpXXLHXpV20Qe+mfG8cMUef22eVh/dqzd8b9qruWfMks39dM7L+wuI0/gmfrVo67/OvRrUeS3daq2elc7u1WVGjcZR1KsPVWBB/gahcS4itrG8smrw0GptKljp7nA3OOp+ANTLS8SVFkjZXRhlWU5BHzqim+y2VhZtbSHL2c0tuT6hG1IfloYflTjSnysmniHElHQtbSfvPBg//GKbK6MCiiigKwazS5zVxCUSQW8MngtP4haTSrsqQqpYIG8usl13OcAE4NS3Xayb6JvO2hb6QxHw20p4pBI1SMoxkdM+GEH5Vvyda+PdqZZArQ4dF06HkO4I3wdI6nHrVjHydLFMbmOczyltTCcL5vIqbMigKdKgA42rvxLibzo0fs0yXEeh19xgjavK4cN7pKkEgdM5p93c1i9GWWsPD/v9Hhe9bUhWvFeKyBrmEWskRkk0W7K0cjQhyEYS5KhmAyMjG4PemXlXmVL63WeNWUEsrK3VXQ4YZGzDPcbH+ArzLitJowylT0IIPyIwa3ooPOOG8dXh6JZ3ayxtCBHHIIpJI5o02RlZFOG04BU7gg1E4uTNxDh8ywSxoszp4simLXqhkfSsbYcjEZ8xAG+BnNeo4pb52GkWsnaO8hyfQSh4P5yiuV45N2Os5LdSpV5YrLE0bZAYdR1BG6kfEEA/Sl635h0ag4ZwhC+PEpaNmJxj11Z6hdQz3qw41IZD4ClggXXOy+9o30xrj774P0HxFQ7XhflFxcAqIlLRQL7sKoNQ8o9+XAyfjWcceu2ss++kab7QrVXKvJgjs0cqtscE4KetY/8AyJbNnw2aQjqI4ppCPoqbH51vyrYll9slH/qLhQxJ38OJvNHCvooXBPq2Se1bTy+HxKIDYXMEob4tblHRj8dMjjPpj0rP24v3aX+H8blkvBfJZXDwmBow6CLXLqdWDMpcHSuggDc5Y9OlNPCOcLe4fwgzRzDrDMhil+it737pNcJrJrecSwqTFM4WeNRkB3IC3Cjsc7PjqDq6qc2PGOX4rhNM0YcDdW6Mh7MjjzI3xFW4SpOSxU8Wk8XidpCkywyRxzTAkKxJcLEiBG97I1kgb4XtUT2KTiVy6XfgzW1oXRWiV41knYAMd3YgxDIypwGY912r7jg86u9nKUf2xxi9l80miFPLCiadK3CgMVbIG7sPMMU88O4ekESRRLpRBhR/iT3JO5Pck1Mr4Y+Maxnnl5VrwqxMMSxmWSXTnDyEFyM7BiANWBtnqcb1x5g4mILd21BSw0Jk488nlX+Jz8gasaWObL/9NbwLbw3Mh1zYlbSIxFhQ48reYl8Dbsfpxx9uuXrRj4dd26IkMc0R0KqgCRCTpGOgPXap0o2pbT2aVhHPbJE7e6GVdLHr+jlXqfhsfhU3gM7fp4GYsYHAVicsY3XWmo9yN1z8BXql28tx0l8RshNE8Z6OjKfk6lT/ADpb5e4A09jbXNvJ7NdeCqyNp1RzNGPDYTx7B/Mp84ww7HtTah6VX8gb2ETDo7TOv7Mk8rr/AMrCtYs0cp8EmiM81yYzPcOpYRavDVYkEaKpbc7Atv3fHamKiitsiiiigK8757nSXiNtbSytaqkbTRyqwR3lYmPQsjAhQF3K/eyo+foZNeQc5cwWL8VljvEFxEsUaKwDOIJAXaQELg5bK5K5I0geoEy3rpvCbyNsHCLpVOm/LLnOqSCEkDA+8oUH54qNCCLBnDM8944hEhPUF2jUqOip4epgB60mzPwwQOtikrEk75lCKcLk4k3O3bFeg8SQ4sXiRpYYssTEAxH6IIhCg79T0rOGOva8i0u7hLW3kfokEbNj4RLkD/lApV5XtbnhUCBka4t3USSiMZmt5XUGXTGP6WHVk4XzLvsRUTmjmvxgLSGG5lkeVPEj8B0bwY3EkmDIFByFC9fvVepzkqf0kF5H+3aTH8mjVh+Rrr1XDuGThXGYblPEglSVPVTnB9COqn4HBqbmvO+I8S4bM/ikXEU39dDb3UUv1ZIxr+TAiuCc5Sw/0VxLdKPu3HDrpH//ALQxAH6oammpXpdUnOlistjOrNoAQvr66GixKrY74ZAaW7H7RbyQgDhNwwJA1qzKu5xn9NEhA+J6Vfc+Mf8AJtzsd4iD8AcBvyUmorfgFqVhDSbyy/pJD+s+Dj5KMKP2amTQ7HtXSeVUDMxAVQST2AG5P5Ut8N445l1zHRDcj9AG+4V2CsezOvnx9Kw0uzB5cCuTcPVirMBqQnScZK6hpOD2yNqp+aOZ3s5LULEZRM0isigmXSiBy8YzhtIzle+RjB61U/2hxm7UwuZ7UQk3HhoSbdvEAWRwRqxjIZeoAzjaop0MQxit6WuZOamgNq1uFuRNIwZEZWd4xE0haIg4JGnPxyB1IqJxfnZZVjj4fKkly8iYiKnZAcyCYEZhGkHJOCCBigveZeGG4tpEU4fGuJu6yx+eJh8Q4H5n1rXgfEhcW0Mw28WNHx6FlBI+hyPpUS253t9J9oYWkiDMkUzBXX4r2lU9mTOfntXDkGBl4dbBgQShbB6gO7Ovy8rCuXL6duL3owUnLwy4k4hcXkAWUwaLbwmbRrTwkmk0ORgOJHGNWx3BxsavuN8yQWoHiv5m9yNQXlkPoiDdv5fGlXgPG7+ykEt1CiW97e6VjY4uIzcZ0ttkaQEAKtvt2qcWO+6vLnrUhh4xIZ4GjNtdJIQCv6IEq4wVOtW0DB759al2fK84Bl8cx3MmDJgB4jgYVShxnA+8CDkntTTihuleiYyPPcrSJxVuKBPAW3gczAxi4ilZVi1DBd4nGoYGSAGO4Apz4bYrDDHEgwkaKi/soAo/gK7qNq2q6ZFFFFUFFFFAkfadzg1pEsMJxPPqCt/VouNcn7W4C/E57V40lqo7fU7kn1JPU07/AG1Qsl7bS48jQtGD21I+oj56XB+lJqtncV+h9LjPHfy+l/hPHhOO5/Npu5YtIjCdOfeOc7EHA7CrTg3GmsZgCcwswEi9hq/1i+h9fWqLle40Ixxklv8ABal3YM7iMDzSMqgD4kD/AL1nlx3vbP1vHMpl5fHb2Rd62xWsYxW9eF84xijFZooMYpZ+0aZxYOkWA87R24JGQPaJFiY/2XNM9LfOx8tqOxvbbP0kz/MCgp7y2vRCguvBeCNgJvB165Y1++wbouwZkHoe1MU1tHPHpYLJGwB9VI6gj/AipdwWCEoAWAOkHoTjYH4E0ocL4uIU8VQwtWbDp1a1lzhlI6+EScj0z03rHJh+zXHn+7deA2ljIZgjDSrYdnkl8NScsEVi2keukVYcO4ray5eGWB9WNTIyZOOmrG+fnVnlJUDKQ6ncEHIPyIqnueU7WRtTwRM3q0SMfzKk15Mv6vZj66c+FcOsUlklt1thJ7rtFoLDO5B0ny5I6bZxVyqjcgbnqcYJ+dR7XhkcYARQoHQAAAfIAAVrxXi0dvH4khIGQoABZ3Y+6iKN2cnoBWfdXqRtxC0hYapkiZU82ZFUhMdTlvd+dUa8XuL46bACOHo15IuVPr7PGf6Q/rthfnW03CDMpueJssVvGNYtS36NQNw1yw/pX/UHlB28xrMUl1xADw9dlZY8uPJczr2I/wD14iOmPMR6V6uPh+cnlz5v5REeH8LY6naW7YZZjm4u5PooJRfh5VrhGsnGTaXCIIbSGfxgzuDLK0ZKgCNQQi5B3LfSr+x5cjt42WGNIwQc495jjqzHzOfixNVvLfBWn4bZlJ5YJIoVQGNvJqTynUn3t1r0XpwnfZ2rWQ0ocN4veK7QyGOWVBko48JnXs8Ug8jr8CAR0NXHC+ZIp5Gi80cyDLQyDRIB+IDo6frLkVlpcCs0UUBRRRQFFFFBU8zctRX0DQzA4O6sNmRh0dT2Iz9QSD1rxXjX2b39qx0RtcR9nhwSR+tETqU/LI+NfQFYxW8OTLD09HD9RycF3hXg/L3CLwoV9luAdZ96Jk7L3YCvR+TeTGhbxrjHiYIRAchM7Ek92I226DPrs44rNXLkyy9nL9Tycv5Vqvetq1XvW1c3nFFFFAUr/aE2m3hkzgR3lox+Xjop/vZ+lNFLP2lWpk4XdBfeWPxB84mEo/uUFlxXiCW8Mk0pISNSzEDJwvoO5pb5PtHnM9xJEI4LtFIjLq5YH7zBdl1Ak4ztqPpTBYzrdW0bnBWaJWI2IIkQEgg7Eb4xS8eAT2DGSwAkhJy9mx0jfq1ux/o2/UPlPwNbrnFXZcAeC7e3S5eBm88JwGjkXfKsp++MdfgdulcuL8w30LtGrW0zp7xCMQD+FsFcN8s4pjee34pCRGxjniPRgUnt5PR094DI+RxkHYUncRtVTSkGtJdLe0Rs2pVdcLlWIzlt2B9CDXHkk1t6uD9WUl3/AI9rGx4jxGS29quJ7S1gxnMUTTTMc6Qiq7FQ5bygbnJAxVrytyy0Wby9eSSfDFBIwf2aM/dAQBfE0+8ygeg2yT05P4Uj4mRZEgGkxRO2oeIF0vN8+qj5E7bYvb7jsUTaN5Je0cY1P9QNkHxYit44yfDhlnleizwi4Xi8vjn/AEO3kIijPWaVP9bMvZV+4h75Y9hTqBSjb8Bn9r9qhjgti+BKupnMo9ZFUBNXxG+e5pyrcYscp9kb9k/yNU32eSA8Phx21g/PWx/xq5uR5G/Zb+Rpa+zJ8WI/3j//AFqVrFZc3cEaeLMLCO5jy0En4W9D+qeh/wAehXuD3EfFrbEytBdQOUYr5ZbederRnqoPXHQjIOcU+Kvc15vx7xl4w6WAjSSSCJrhpRmPAZljkCqwYyDGnG4IIzjFSLYYuVOZmZpbW7ZBdW2A5GFWWNt0mQdgw6jsfmKac0jx/ZvDI5lvXkvJyMa2PhqmNx4KRkCPBJIOSR1zVjyXx1pTPbu4ma1cJ464KyqwyhJXyiYDZ1HcZ74pYS7M9FFFRRRRRQFFFFBgmsaxWSKNNBhO9bVgCs0BRRRQFcbu3EiMje66lT8mGD/A12ooEf7L5m9gED+/aSy27f8ACc6f+Vh+VN1K1hD7Nxe4j6JexLcJ6eLDiKYfMqyNTTXSenLL289vr+O/khkijntJXZ0tL0eH52jDlkkjVixhIjbZgQcdu65xjjkkt5Db3MZgu3ZYZin9HIhI0TIfwkas/IfEBlvY47O5c29vPci0UzNEJ0WO3FyX1mGMjU7lQ5wThQdiM4q35u5Qh4rbIchX0q8MhXOA4DaWAIJRgdx2O43rGttzLx7jvZ3RukCWj+Fap5PFX35NHlKw56IMY8Tv29aubDhEUK6Y1CjqfVj6serH4musNsqKqqAqqAAAMAADAAHYAVtoremNuixgdqGcCufh0BBTRsF87DoaUPseiK2UiOSWS6nRs9cqwFN0kgVSzEKoGSSQAB6knYClrkK7V5r8whmt3uBJHLjCO7xoJhH+JQ6E6hsdWx2rOTWJypO5x4Hce0213ZxrJKmqKVC4jDwuNW7HppcZGAT5uhpxpN+0GYFrSKaTwraSRzMxcxq3hxlo4mfIwrNvjIzoxWLddukm+lRZ2k1480N9cYMLYa1t30RFGAZGdwfElUg4wSoBUgipElh/k64juLWJvAbEdzBChbYD9HMka/eUjS2NyG9a24Le2ftDJYxQswCiaSFUWNUIJUF1GJGLD3R8SSMVWcZ5plaK/VdpLO4g0mM4LRtJG2GyeuNSn1HavP5ZXLb0eOMx0euBc0QXeoRlg6e9HIjRSgHoxRwDpPY9PrVxShwa1uJ71LiW3NtHDHIiB3RpXMxjJyIyQqKI+mckn4U316JbZ2891L0KKKKqCiiigKKKKAooooCiiigKKKKBb51sn8OO5hQvNaSeIqL70kZBSaMfFo2OPiq1J4LzDBdoGglV8jdQRrU9w6e8rDuDV3VVxLle1uDqmt4ZG/EyLr/t+9/GrLpLNofF+Uba5fXLES+nQWV5Iy6fgkKMPET9Vsjc1aHTGvZEUfBVUAYHwAAqoj+z2yX3I5I89fDuLhP7sgrI+z6yzl4fFI6eNJLOB9JXYVfJnxd+H8y2s5Kw3EEhUkEJKrEY67A9Pj0rpd8et4v6W4gj/blRf5mvMeFr7TeW8V2EkMdxc2s8bQwiM6IXeBkUINOQhOeuQcbbU8cf5Zt7SxuXtLe3gljhkZHWFNQZELZyVJJ2708jxaSfaNZk6YWkun/DbwyTH8wNI/OsjiPErj+htY7RT9+6fW+PUQxHr8GYVA4TLc+3WcftUzxvBLNKjLCBhVjVRlI1Pvy9/wANPwpbVmMK9vyKrkPezSXrA5CyYS3U/q26eQ/v6qZ0QAAAAAbADoAOwraistCtJYQwwwBB7EAj8jW9FAjT67K5uT7PPLHO6yRtbw+JgiNIjE6r7pHhggnYhzvkVUct8g3UlzNPclYYbmZZngzrlYROXijdh5UUEgsBknTjavT8Vms+M3tryutMCs0UVpkUUUUBRRRQFFFFAUUUUBRRRQFFFFAVjNayvgEnYDc/IUkWYk4sPHaWSKxYkRRROY3mAOC88inUoJBxGpG3vb0S3Rq4hzBbQf008MX7ciqfyJzWbPjtvNjwp4ZM9NEiNn8jVVaclWMQwlpb/MxK7H5swJP51rd8j2Evv2dufiIlRv7SAGteKeUJnOEHs/Ep51+77DeEf7qZ7Wb/ANuSnvnqfTw27P8AsJVHzZCg/iapX+z+ygEzs8iLLA8BM05ZESTc6TIdsEA9e1R5eIG75fL51MIcO3ZjbuBIwJ6qfDY59DUWXa1sIAOKkAf0djGB+9PJn/41/KmulbiXBbhrsXNtcRxZhERDQeMGAkaQMCJF/FWW4PenrxFh+zawAf8ANqP8aaSWGiilWfiV5ZqXm0XkK7u0cZinRR1fw9TJKANyF0nHQHpTJZ3ayxrIjB0dQysOhVhkEfQ1Gtu1FFFAUUUUBRRRQFFQLjjkSSCNmw3yO2emT223+A3OBWbXjMbsQNQwGOWVlBCNpYqSMEA/zFBOorgL2Py+dPP7vmHm/Z33+lYF8hOAyt5gvlIOCQTg46bCgkUVHfiCCMyagUUEkr5ht16daDfoCwLBdJUHPlGWGVAJ2OaCRRUX/KceSC6rpYqdRC7gBjjPXZh0rqLlMqNS5YZUZGWA3yPUb9qDrRUaTiEYjeTUCiBixXzY0AluncY6VpDxaNgxJ0aSAwkGggt7udWNj2PegmUVwkvUUkFhqGMqCCwDHAJHXGT1rB4hGAx8RMKcN5l8p32O+x2PX0oO5FUF1yPbNI0qCSCRzlngmkhLE9SwRgrE+pBq8W5UtpDKWxqxkZ0+uPT41pNeKjIrE5kJC7E5IGo5IGBsO9BRDk1u19f/AC8ZD/Exk10Xk1D79xeyfA3cqj8oytXF5erEupzgAE9CdlVnPT4KazFfI2cMNmKnO24bT3/W2oKdOQrENqNtHI34pQZm/OUsatrfhsUcfhJGiR7jQqgJhiSw0jbck5+ZobiUYIXxEyzFANQzqVSxX5hQTj4VsL+PbDpuCR5huB1I36D1oF5uQo0BFrNc2fcLFKTED/uZNSAfAAVpHYcUi2E1pdr/ALRHtpP7UetD/ZFMEXFImUMHXSQpDZAUh91wT1zXU3aZI1rlRlhqGQPUjsKJovxDiEwwyW9pnOW8Rrlx+yuhEB+JJ+XarfgXCFtbeKBCWWJQoLYycdzjbc+lFxxqJOrFhp1kqpdVQ5AdioIC7Hf4H0OO8F+j69LA+GxVj2DKASM/DNDWkiiuK3iHTh1Ov3fMPNjfy+v0rEV9Gx0q6Md9gwJ2xnYH4j86K70VBHGYvxdE1nY4C41ZJxgHTvjrjfFA4zH5Pf8A0mdI8KTUcYydOnIXcbnA360E6ioB43F5vP7hwdm3OrRhdvOdfl8ud9utSre4DqGU5VhkGgr7rl5HlMmpxrADqDhXAGkZ/dJH12wd65nlsFWV5HZSsiqPKukStqbcDJOQBk9h8aKKDaLlpF0+ZiVwcnBJPji4Jycnd1/L470RctRrjBbbT2XfSZjvt38ds/IfHJRQbw8BUW7wFmZXBBJxkBhjA2xjA/8ABgDjccrRMGCkxhmyQoXG8ZibAII3Vjv6/lRRQdJeXI2fUS3vaux+/A+Nx0zbL+Z+GNIuWI1eJtT/AKJEQDOx8PVpJA2z52/h0rNFBvb8AVbeSDWxWRWXOBlQyCMBRjAAAG3T5DAHO75aEqnxJHLlgdQwuyq6BQFx5cSN9W+lYooNzy4mssGYAhPKMY/RmIg9NziFRn0z6Lpi8M5ZKtmQrhfBCBcHaAyldR0L/W/E7ZzRRQTLDl9YnVlZvJGseMKAdKhAxwNzhf8AwbVaYoooIfFOFLOoViRjV0x9+KSI9R6SE/MCosnLql9Qdx59RGF3xMJgNxsNQx8j671mig1h5bVejt75cDCgDKSR6QMbDEhO3cD45yvLqh4XDMBCqqFwNJCpIm4x6Sn8hjG+c0UHF+VUKBNb7Kq5wp2WJoTsRjJRz9fyPaXlyNi5yfOHB2U++sanqN8CJev/AEwUUGp5dGnSJZAGTw5PdJdcu3UjKn9IwyN8Nvk4NSJODKUkTUwWQsTsOracY27aeh653zRRQcTy+pZGLsSpBPlQaisvjDovl8/p1HXPWtYeWI0xpZgQAM4XO0bx+no5PzFFFBmTluMyM+SNSkEBU7xiLqVJK6QPKcrkA4rmeVU0qur3WZtkjHvFSdHl/R7oN1x3PXcFFB1bgbHxD475kI82F1KobVoDdQmPLgY2yepJqwtLbQipt5QBsAo2+A2H0oo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https://encrypted-tbn0.gstatic.com/images?q=tbn:ANd9GcSzc3BvMdYtonnziHpTebcbvv39KgdEiVVuGm8w0z5gfPy1Dm6A3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676400"/>
            <a:ext cx="2247900" cy="3842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10588" cy="1325563"/>
          </a:xfrm>
        </p:spPr>
        <p:txBody>
          <a:bodyPr/>
          <a:lstStyle/>
          <a:p>
            <a:r>
              <a:rPr lang="en-US" b="1" u="sng" dirty="0" smtClean="0"/>
              <a:t>How are Arthropods Classified?</a:t>
            </a:r>
            <a:endParaRPr lang="en-US" b="1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752600"/>
            <a:ext cx="4194175" cy="16002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Body sections  or segments </a:t>
            </a:r>
          </a:p>
          <a:p>
            <a:r>
              <a:rPr lang="en-US" sz="4800" b="1" dirty="0" smtClean="0"/>
              <a:t>Number of Legs </a:t>
            </a:r>
          </a:p>
        </p:txBody>
      </p:sp>
      <p:pic>
        <p:nvPicPr>
          <p:cNvPr id="2050" name="Picture 2" descr="https://encrypted-tbn1.gstatic.com/images?q=tbn:ANd9GcQ65QD6WvWmdSeZzK4XujWZugWQhOI30hxgwwsDdS9w5W6bDmw5x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209800"/>
            <a:ext cx="2657475" cy="36731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10588" cy="1325563"/>
          </a:xfrm>
        </p:spPr>
        <p:txBody>
          <a:bodyPr/>
          <a:lstStyle/>
          <a:p>
            <a:r>
              <a:rPr lang="en-US" b="1" u="sng" dirty="0" smtClean="0"/>
              <a:t> </a:t>
            </a:r>
            <a:r>
              <a:rPr lang="en-US" b="1" u="sng" dirty="0" smtClean="0"/>
              <a:t>   3 Functions of an Exoskeleton</a:t>
            </a:r>
            <a:endParaRPr lang="en-US" b="1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752600"/>
            <a:ext cx="4194175" cy="48768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Keeps water inside the body</a:t>
            </a:r>
          </a:p>
          <a:p>
            <a:r>
              <a:rPr lang="en-US" sz="3600" b="1" dirty="0" smtClean="0"/>
              <a:t>Protects the body</a:t>
            </a:r>
          </a:p>
          <a:p>
            <a:r>
              <a:rPr lang="en-US" sz="3600" b="1" dirty="0" smtClean="0"/>
              <a:t>Process of molting</a:t>
            </a:r>
            <a:endParaRPr lang="en-US" sz="3600" b="1" dirty="0" smtClean="0"/>
          </a:p>
        </p:txBody>
      </p:sp>
      <p:pic>
        <p:nvPicPr>
          <p:cNvPr id="4" name="Picture 2" descr="https://encrypted-tbn2.gstatic.com/images?q=tbn:ANd9GcSMwnJOJ_NQFGm4PvfJ4LRErTZh_HZYPMw-jwxCgnviUUi-L59G3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905000"/>
            <a:ext cx="4542024" cy="40267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10588" cy="1325563"/>
          </a:xfrm>
        </p:spPr>
        <p:txBody>
          <a:bodyPr/>
          <a:lstStyle/>
          <a:p>
            <a:r>
              <a:rPr lang="en-US" b="1" u="sng" dirty="0" smtClean="0"/>
              <a:t> </a:t>
            </a:r>
            <a:r>
              <a:rPr lang="en-US" b="1" u="sng" dirty="0" smtClean="0"/>
              <a:t>  Crustaceans – ex. Lobsters</a:t>
            </a:r>
            <a:endParaRPr lang="en-US" b="1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752600"/>
            <a:ext cx="4194175" cy="4572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Two body sections</a:t>
            </a:r>
            <a:endParaRPr lang="en-US" sz="3600" b="1" dirty="0" smtClean="0"/>
          </a:p>
          <a:p>
            <a:r>
              <a:rPr lang="en-US" sz="3600" b="1" dirty="0" smtClean="0"/>
              <a:t>Two pairs of antennas </a:t>
            </a:r>
          </a:p>
          <a:p>
            <a:r>
              <a:rPr lang="en-US" sz="3600" b="1" dirty="0" smtClean="0"/>
              <a:t>3 pairs of legs </a:t>
            </a:r>
          </a:p>
          <a:p>
            <a:r>
              <a:rPr lang="en-US" sz="3600" b="1" dirty="0" smtClean="0"/>
              <a:t>Live in water </a:t>
            </a:r>
            <a:endParaRPr lang="en-US" sz="3600" b="1" dirty="0" smtClean="0"/>
          </a:p>
        </p:txBody>
      </p:sp>
      <p:sp>
        <p:nvSpPr>
          <p:cNvPr id="93186" name="AutoShape 2" descr="data:image/jpeg;base64,/9j/4AAQSkZJRgABAQAAAQABAAD/2wCEAAkGBxQTEhUUExQVFhQXGBgaGBgYGBwcGRofGhcXHBoaGhwYHCggGBwlHBcYITEhJSkrLi4uFyAzODMsNygtLiwBCgoKDg0OGxAQGywkICYsLDA0NCwsNCwsLC8sLCwsLCwsLC0sLCwtLCwsLCwsLCwsLCwsLCwsLCw0LCwsLCwsLP/AABEIAL0BCgMBIgACEQEDEQH/xAAcAAACAwEBAQEAAAAAAAAAAAAEBQIDBgcBAAj/xABDEAABAgQEAwYEBAMFCAMBAAABAhEAAyExBAUSQSJRYQYTcYGRoTJCsfBSwdHhFCPxBzNicoIVQ0RTorLS4iRjkhb/xAAaAQACAwEBAAAAAAAAAAAAAAADBAECBQAG/8QANBEAAQMDAgIIBgIBBQAAAAAAAQACAwQRIRIxBUETIlFhcZGhsRQywdHh8IHxwgYkQkNi/9oADAMBAAIRAxEAPwDqxmwBmkhM2WpBsQRHomRWpbxKEvzb2ryVeGnqlkcLnSekKpaDzaP0L2nyKViUELAfYxyDPezS5CjR084ICuWcUtViTEpE1SbGLjJipSIsoUv4pXMxTMnGIKEVKVHKVLXEFLj4iKjEKwC9Koi0McuyeZNLJHnHQuy3YIUVNDmKk9qlYbJOz0yeoAJOncx2bst2QlSUAhPE1TDbJMhTKFBSHndAkbRUm6hUYTClJYe0N8Olh1jyVLAi3wiq5XJtEO8e0QmzNIJNgHMKM0zYaCiTMGsiqwHCHFOmroesDfK1guUeGnfK6zR9k9ePgikc5z7tpOQSZZ0gWoD6g7QwyftbNnyUzDpS5Y6U7g2qawH4tifdwidrQ42yt3LFKR5MFoy6e06klj3ZbqpP6iC5PaeUoBStSEn5iHT6pdh4tBG1DDzSz6CdovpTwjzj24gNOPQoApWkgi4Ii5M2kGBvsk3DTgqa1V5N7xJKq1FGgcTI8VN5mLWQy5FCd1pFS5nKBivl6x8kUeLWVC8oxM99oiJ9BW3P7rA6fJ/rHq0arDzFo6y4PK9/iXUQabJcX3Ji1S6EUP3tAurmL0H7GJSklJsSfo8QiA3V4USUuCw+6xLvT+M+n7QO2lyojqH4f2i5M4MKD1iFKz8qdSLnjP8AZ6eZiATGgSgxBUBDzg4jP51lveJIAeNSMM8TOHADNEXVrL8/532dmylszgnaEmLwU1JbSr0j9FYjLEqLqAMDqyiX+AekTrN1NhZfnP8AhJp+RXpB2XdmcRNLJQR1Md1XkqDZI9I9n4Ey06ZaeI0flE61FlyvAdhnVpWvjIsI0GVf2foS+sP1jZZP2bEtRmKJUs3faNCJANGiC5TZZPK+zqJYDJEaLCYXZoNTIAoIskyjvELlKSAzRYhAHjHolt+seoTWIXWVgDeEQn4hCWJIAJCQ9Kmw84GOYp/iO4NFGWFp68SkqHkwPmeULu0GIQppJJu69B4gADToTaAyTBrSQm4KZz5A0g2Of47UF2l7RaJiJQSshRYlJAO/Owf75ocVnaUBlMGowsP1PXpAWLnIUosk6QDpZh90jI5liTMryDX/AF6RlPe6R2V62moo42BoGyjmea99NAHCgqAflW55xrclxKEykIQW00LFyS9S++9Y51MUBGhyDMlLCZbJATdVibtuz/pFnx9XCMSHHSVtCgkuBU1Hnd4GxCCSz1HUg+HWIyMUQSHqCQehFGHgdotUrXV2Ju9z0HkBArFUFwhkT1IHAspWNzV+ivxeJeLsP2hWLlUpY3S+g9SmzdYFmSSWCQSeQhPmiJgVpVRtqOPSoi7ZCNlJp45cOAW1l9sVIH8wS105s/mAw8x5xoMt7UyJoBKtHlT1S7eYjjqVbGDsLJ4gQdPUbekMMq3jdIz8EgcNrHuXbpU1KwCkpWLOKj2HtEgCztQdWb9Y5jJxE6WXSfMFifShjR5V2xDhE9ItcJGrxKbHf4fSHmVIO6wKjhMjMsOr3WqmoU1Hb6ebx8krtr/Z/GKpGYImICpZ1J5pHq7WPSkTKzuk+L28oaBuFkuYWmxVy5b/ABKDdD9LD2gVX8s6VElBsobvsYiuaQXqQLsK/wDt+8Wy5yVcChQhwQd+Q/SLKL5wqxPSm8xgpqcLfZgVWayn/vpXqr9IWZ/hFhQUgkh3LCzc3onxAhB36vw+pDxOhT0ibZBh9CEjkI0cpLwFg5IAhlKLCAEowCtly49MsQoxvaKSlaZYUCtRZ/lHiQI8OZhYWBMPC2ogMz+rHxe8LuqGDmnmUExAJFh3o9cl4FxExKKEjzgFeYsk/GR1UXJhF3pmKfVR94E6p5NTkHC7m7zhP1zlXR3fm/1pFE/F4hNkSlDo7+jwtMwvcHziwYlW4PlAjK7tKdFFGP8AiFd//STEglUhwLsVJPoQYKwXa6Uq8uYObJ1AelfaATjqPUfWK5eaBS+EBkhlKUAUvyBIqfKkQJ3jmodQQuHyW8D/AGtKMylKD6wAbauH/uaC8MaPQvuIw89ZW5E/SeiAPoRSFsqROlkqk4lj5gHxqQd7iCiqdzCAeDtIw+x7wfey6dOmhKSomgqYTHtElUtU1AOgPU0FIy0/NMWsaZpkrR8yUHSojk9vpGb7R4+etkEpSgHSlDFISNgzMQBuCYDLUvJs3AR6bhDf+wgn6LSz83lz5nfliyQgEU0lyTpN3ZX1ipc1KTq1DiAKS/UmvK/tCEYQSJejvErYayUfDqUG0g7sG94W4fGMQFE6HB/o9jChJubrZjp2aept9Ezz6YoHhYE8ThmYVp0o8ZbHYhzDntVn6JvDLBCGAD3AFk/fSMzitACSFE0+Eqcu1TQCjwaGO+Sqvm0MAIU5EhKj/MXoQKks6j0SNz1sINkrA4ZCVhKil9ahVtTfCAw4ue0Qy3Ip8+X3iQNLkDUSHa5AY0ej84PwfZ2cslpiU6TpOl1F+VgPeGjG4iyzvi4muLydvRE5djUypbKZ2UpNyXBZi1nIv1h/leLTN0gFnvve78oPyzs9hEFIMoLmGpKlEq8ACWHpbcwuzvIkSD3mGmAKL/yrn/QbtTf1gb6V4bcZXR8Wp5n6XXb38vwrMwzTuFCXI0mapupHjyHhCXtOlapiZqQBwpol2BYOawDlWYKC5gB45g0ubsVcRs5oGZxcRspuVsh1EWDDb1hbSQtM6Y3eixqCKd4CkkUOx51hjKkkAEFxzEL88wRopJZi7D8use5ZmGmnxDluS/oIqW4uEbWTgrR4WeGYq9YtxOHTMDHyIuDzBgJOib/dmrOXpzFj1SYhqXLNYI1xGEAxh2RuvsHnE7CLLqUBYKFX/wAw+YdDXkY6J2f7US8QkggCbpcJJJCuZQTcdLh68zz/AL5KwUq3hZMBkKBQVM4LgsUkfMGsrr6wzFMWHGyz6zh7JxkWd2rtKJoDsQUkOwoadT5NFUyY5apD0KmLEbApDm2729c92SzhOJDFTTkAE6SWWK8aQ++6dj4w/wD4cF6By9VM9b1cV8I1WPDhcLx80L4nljhkK/UltKiVJL0r+f57Qpm9n0EkhJqSfi/eDZIIUQpKmbhKTqHXkYPExX4leo/MRcEjZALQ7dLsMiEc3HrxSymWdMhJbV/zFO1OaRU+UDYztGkomJQqukhxs9H94Y5VKSiXLQB8AA9Ug/UxlVbzq0ea9Fw2FoYZiLm9h9T9AgsF2alpmFSlkrAU23g1DVudIZYbCSRLCQoCpJpdWpq89zA81SjNSwvU+DP9IHkoUqchOw4jSgck1a194SBaDgLWcXvy53f7o/F5aSk6OJIOmnm9PAfWF0vB8NBTnBMrHqlnhNDXxck8oZys5lA6tAB2BLjxfnBWhp7kMulYLAX/AHmkC8OI9XIASCTew8oMx+cBZdSEWsA3hblC6bNcAsShJrY35fe8DcQNkwzWR1hZD5ypSEkDhUWA5VeoHKj+UVS5akpSlIo24qTztvDtOFQBq1BVAE8Pwi5cc7CCV4+SJaRoSVNzIq9zTi/aIFjm67piAAG3WWxC2AsS1WEUqUyXaDJuKQlWrSG6/bwqxuLBVw0A+3iMJxgJ5L1Kq0JglaiRpdwb/ZhfKnpF1exiAzNCXOoGwvX0vEElELL8lbjsvPynh3Bv6jzgQZSgJWpXIVcsnnRJBPO0EYvMgEkjWoBtWhBISTsSaAttWAJ2doLAIUxI4iR58IFfWIF9wqlxtYm3olCcrXNBVLSSgfNYeqiPSH3Y/sJLmTwcWp03EpJ005zFKbQnoKlukR/2zLC0KSVKKbcIZyau55PUQ4wnaEIQrUuWXJLPc2bTpoGpvB4pSHWOAka6CSRl2C58k+zXFJwyFJl6CDqCUIQAkA0QhADO1amhclqRmsNMKEhCQUE/Equpaq6iCPhDm+wEQlZkkzNazqWSAgIB0pdqArZ1EUc+EXZm60gJSoAGoJTqvclL84fie1x1Lz9VTyRNEfbkkkC/hfkPUo2TgwhilRKlMV0uD4VCW6vzivEYoaXchJbZz1Yh3vcxXh5moaiwJAoXIFNLMG4gx9b2iv8AiipX92hkfMAQ9xZTvzpBxIOaRMDrYz4X+yAxSwtQUiVpAL6ihlK8SNobYbNCqV3dKX5+XIQJPWpZKUgvuo0HuLQKrgW4LgDirQ+wtC1VGCNTFr8LqHNd0U17Ha/I/lfTpepRQdxSF6cCknh4FhxMJVwqdgOFqf6S/hDmckFlDyhbjhpUJlxZQ+9v0jPicGuudl6CqidLGQ02dy8fyvZ2BMt165U7SAWlk6mJ3SHYA7vvBeDzITSO9Je1qjiuuoLsoW/CYHRg5hrqSEkagViimsEsCokcrQFiEMXYu97XAILhXmB0jQfRNcLsP2WBBxqRtmTi9uY3+ya4vB2UmoZwR9YXTpihRVongsaUqI1JAUQ4FgAGbiNH3gtaUzA492fwpCL2OYbHC9FTzxzN1NNwkuV5krDYhM5DkpLs9FD5knoRHcMJjBNSJiVcKwFJIoSCKNSOG4yTpNbPWOh/2c43VhTLIcypikh/wniH/cR5Q5RyHVpWL/qClGhsw8P395raGWCay6c9Vd9gGjwy+g9E/wDjFQWmwPKjHz8Iiqch6pPvGmvJrG5V2XMmWstxFNjuQygPUQxxWaBIQrmdJA6ikabMpepB03FR5RzHMVFQ7ynBNVTwLsRtS3j0jDrielv2r1fBmB8Wk8j7prm+cDu5hSWUAPOn5WhzJxfd4ZU4fHO7tEvzSPZz/wBMYHGnXY0I+zDPLsxKpOGQouZM1QPoSg+hI8oTaSMrYlphpAHbn39wnWIophZIb0gZU822gOZmY1MQRzinEZikGlY7WrNid2IwqMTSXTaoffbw3/aFIzW1IuGZJozxGpXMbuxOsNPGgp3BdienQ8g8UJxCiolhVyAYUIzgajdqvcnaxNgwPrE8XjGYhjqYkUJTR6bEXEQSqCEg5G69x5DXBttTd/z9IWS5K1KarAcvCLO+u6gK1PLmQ/jWDRi5aUlSllZoAbexqI4OITGWjCEnSgEKcsWYbV2eEqcJqYip+sG4jEhSuFLjmS8E5Xj0oqoCJ1OV+s1qox2N7rBmWoL70LOkB9BCi5KwLqqR5CMbIE0sS9y1tw292jaY7EJn4lASUlAZR8QbHk/OLsZh5OHJXoTMc3ll2r8z/C78mhmObQ21slZctPrfck27O/mkeW5cFpIl1UBV6JTVnKiW3jwYJQWKkMbgavofzi+di0KWgqTpQTxJd6PUmgBg7OBKAAlqTWiWLU5lo7WOYKNokvpBAHhnzv8ARATZeot3ku++oP8A6WhlK70D+9SKUd3Lebe8Z+dgMRLX8IUA2kE3e55e8HYdcyhWhaEu1K+g1VgwYLXAuO7+0pJPnSX2P/qw/wAUzwmtZOuelAFAzEnw4qW36QzlYGUf+JmrdmCNBVbcJCucVZBi5aSBrUley2TR9yCOZNdnvSNtiEqSw1qc3ZmbdiEAe/lB44mP+W3l+Vmz1s0Rs8kfyM+TFjV9nZxDpnKBYEhQs/NVqWgTFZRNQDqUaXoD6Nt4tGxnYZL1VMLEEByW8rExKehJSUkaiRR2fwIcF/eGBSx82pE8Vqb3D/QLF5XPZ5alBQ2IBDPa8SxktnBsYFxcvuyaWLWN+VSPB4Lws7vU6T8Y9xy8YUqabR1m7La4ZxPpupKet7/kfvNUZarETEd3LSmaJd0KIoK1BLUvvBJ79AOrDKSCGUyAoV/yuR4wLgZplT0K1aQTpUaWPN7B2jeKKEipUs8g/wCVDBaUF7cOIISvFXNgmzG0h2drHvyFzlWgGjpIsDRvWLe+Cf8AMa6gOZJLvcu1Y1maZZJIHxh33JY9QaQkn5FKSl0lTH7raDSQPeLEg+It7JSnrqeJ2prXN8DcHxB+6CzJAXLeyhcb0LQ5/svXXEM7OivVi9vEQnm4YS8OSVAKUpSUoN9IarmgDmLOyWAmBJ7rEKBKnKChw/O4Ao1zAIIHscSRsnuI8QgqIBE11r5zfHlddKnroKsX5e16/vHidfNXpGeWMakispQP4w30Bi0Y/Gf/AEf/AKmf+MO9KebT5LB+DB2kZ529wFvJKG2jnXbTKzKnqUkcC609z5HaOmagB1hbnOAE+WUsyrpPIwnVRdIzG4TvDar4eW52OCuLKVoLH4Tvy6iIpn6FOLH8rGIdpZSpS1oIZiTXbnGXCgd1GM6KHULr1stSG2tm63iFImjUkv8Al4wJNkmMoiatHFLWR51h5lmca2EwpHJRoPNgW8TTmREPpyMhUhqwTYosvHmowXicMpHxJKRRifhL2ZQdKn6EwBOW0A0p5rw4XC9XEEzCKj9/WKkl7RGYoCLAIiIVMfVA5IFzX1tEDMpEUJKrJJ8AYsGqdl6tY2Pm3vA83EMG2jyeGO48RC7EYkCgv1g8cd0pUTiNuSvJuYqSo6WqGLwJicVMaqjWzBuXLx9xFid2qoi4Dt4c4KwMpKVBahYcKTd/xKh2zWC9l590kkzi3Vv6IvKMCkJ/mq4rsTDBMmWFpoSljtTasLpmJJINCTwgM9925w4wSEJTpCwFEEliCpnBIAHCj3oCdniscHS3c4qtVxD4UiOMAi3NEjGoSnQpJUg2BHLdPobUi7EIJQCBrSB4LSP8Q84U4zEhIvrWCxJqzNwjkAzdYpwM6a4mIKksam4PTq52izqGw6rsoDONB7gJGAj97UWnXMXpSkr4WAsqzAJb6/WOhZOlZlIRN1JKQxILqYBthU0q3OM/l8lYCloQUkgayzO9bXB6pe9Yd5TiUqdiArZBNQGFdXz/AHSDQOa3quwe/mla2Jz7yx5Z3cvEck7RLLFkkDruOfMRQvBKCTpOkqqSN6Nve0RSFOKkHfisN7x6Z5BYAgb0f3htZSUZploJejFnrps4rdzyjDz0qlzCNSwx3HXpfxjqE6SFDoecYTtFgFJIISpSg9AoMRtu71MTYHBUhxabjde4bAGemiqmjn9I12RImpRpnEEpoCOXXr1jA5DMVqJUrQTUNtpNQfrG/wABidVE8QAHFz+6QFtO1rtTcJyXiE0sfRyWPfbKYLAsQIqmICrhuVvyiShz3iKUAUEHSF1ju02GdSU6CsNS7f0htkmWplJSApgQ9LObh7ki3lDedIDgkgj3iEyZpIs337xZVVJnaEhJJUoE6XS+9ASPukEGcfwe0fYIhdPm9+nXeJFfjHKFuFF2iBTWkWE9IiVNenOFCmwsD/aR2SROScQlwtI4gGrShruI4tMwJQau3KP0jnsvvZE1ALBSDUbMHEcVzkoWykj4hxDrGfM4xvsNivTcN/3ENnZLdvoswAItQlrRFQYsYsQI5xwnI4xfIyttgZk9GFkS8O7zAtZO3xFwXo1BTfziWbTsLpAmyVS5oSNRSCkvuoAcJHQgGsTyOb/8NExBJVL7yWRTh1FwedjTwhd2wQVTSa/CkVvasIh3WIPajsjDnYxvtjN+aR4qcxaWVKTdzSkVpxaAKl3Iry5uIrzE6aAMm4/rE8myxKgVzVFO6UBJJXdugFvF4cihDwl6uudTDfK10jJEy9HeDUtVk7CjuW2a7xVnWGmBmBVZtIdNQ9xQRr8wwhUpGmg7tI9Um7X2hfIUiWAhSmB4iSDVvhDGghE4Nk3HUEgO3KxcxKkM6WI6fUQvzqcJg0aRqUQ62D0qACajyvGz7QSEFq2G35xhswkMRuH2vf6waEdZTUuD4SSPFA4IGSsAh2O4hhipgmHj0qax0keqku1CC1doMRloKkFXxChDFSaP8db2oKQzxmW6UBKEIL/ESCw5BIBp5c40m1TA3rbrzM3C5XSnoxYWvn2WelqlH4ElwxCg3lVRdn84MxGFlSQFIIKwW0m9Q9jTx5EiGeHyXSCopClD4U/IOpG/nHuDyfWdczdyQkAG+w29IK2qiva+ErLwupDA61yTtfbxWYwWH7xYDs5Dk7B2t0d43eV5ZLlaROnASg5QrQUrmByyim4Fbq2hdleVlSgvDIKFIU5JU6qUBDmlPKNLlXZ9SFpWSFn5jNPHV7VIGwF4MyTWNSUlpzC7Q7fmiJWLlIOoqUlz8LAkk2UUBRUKem9o+m4OVOSFIITMvSz86Gh6iGv+zkbADwAr40hfjJawCEAKF2cJT01MH8xHOY14sV0U0kLtTDZDSczmSmE9JbZbV89leVekPZE1BSkoIUk7hiTzMIkz1aGnJl24hqZ7VANb/SFi1CWrXIWQ90mo8+f1hcyGE2JuPX8rTZSisF2t0O8Oqft7LU4rEAB7iFWNnKcqSlKgQHChUAF3SXodi8AzcyGlyDqbY09xAszODRkinMkwQ1kQ5oLeDVTuXqlGaT0OolDEEsASniBDEKbSXD0Bh92fxv8AKDOlWpmB+J7U3hRicxSpJQoBjUgEt5DaBcuxEqWsF1JSNkv+ZiRWxHmufwSraLht/AroMrEqfiVt4Wi6XMBoK/WFeWYyXNqF6/OobptBeInaQ7UYtuesMtcHZCypI3RnS4WPerSfT8oqnEMQa8un7x8iaCKUcffnA2ILpI3MWQyoSyCpgSCBTY/vFqZa2u8AIWQsJqS4d+vKCDiVCjj2/WIc4N3KuyJz/lBPgF1KggaajVe3KLVO8R1bWMLIyGKbgCOG9pcCZGImStgokeCqj6t5R3Vib2jnf9rGWcKMQBVJ0K8DVPoX9YTqo7i/Ytrg1R0c2g7O9+S5hMQ5eK5p0h4vvEFy6VhVp7V6KRh3an/YXHhC5gWP5a2SrlvXqzwz7WYRSVkGoHwnmDYiM1hFASUhqkk+LFnP3tGowGvE4c61MZQCQbuKmvhaIqIAAJAs2jrXGoc1yGyrK5M7CTFzKlKiOoAA5dIXYTBCaVX0i/maADq0Mex6B3gSsHQqaK1AcAgf9Skw+7RYJElQOnhNSkWL0dvM+sD1yRXscFMSR09RJpfkg+3JHy8wBlhiF6UhAb8QGmM5jc9lF0KQdWtjySxq3nB2LRL7p0AJSWDA3YXb1jPysMFr0pA1FQSnpzMBbYpyGNoyvM7xyRQKeBcgyozpgWtxLSX8SKt4RrMVkaFFOoORSt6Dc7xYmSAGAYbN0ggcRsuc9rm6VGZKGyU3Jf8AOKplAzgh/sxapRbq28CzZjhyG6RRc0LxSBq+JuREWkkAjhv9+cDImXjyZNYO8ddWLFXjZaaKAZV3FD6iPcVnU1EoHvHI5/F6isUT5/OFua4tIppCgQDF2OcDgqXQMeBraD4rZ4LOZn8ONQCZx8wBsqp9oAVms8pZShq3UAxMLMHjStIPMCClht4K6okO5ScdFBGflG91StO6j6x8nGlAYeMAY3MALVMKcTmbQJocThPloDbu2TbFZg5cn0hdPxgMBJC1soJYK3NIvzXLtGhlpOoPQ2gzYXOICXkroImk32VKsQI+E14FRi5YBSoNzP6dIJwuNCVApmKA3o5DdDeGTROCzxx+Im23j+LorAlesGWWWLRv8HOK0BSgxZiOR3jJYXNHYifLJ/xSiCPSHUnEqV/xMlRudKDT1g1OySJ2xI/e9Z/EZ4axoOpoI5528k6TNAZx4QLjcTLSmqgDcf0gfvZLsudNX0SAlPmamAsYiWJg0EJDdVE+JMN6pXbC3j+FkhlLH8zi7wFh5n7KyfmBId9CLlR+Iv8AhEUBWHP4vX/2gDGYYoLh1KNXux2YRajK57DhFuQiBTtOXZPepdxCQYi6g7B9TuV3aYkPW8eiK8MkkBRpBKkgmKoCHSg3MI+1EpC8NNStIUkptu9wR1BrDnMcWJSFLVYRzzMMUpa/lSDxEmILb4VmvLTcLneOyqZKIZKlJNUlqt1FxFWGy2ZM+UpTuSOfIRupaP5oX3xWoqASl7CGOZ4hSSCjS4NlWLA1Db/rCklKRcsytuPjbiAySw7/AMLMZT2YW2qae6kp3JqQHsIfSpksSJgwwGkEBz8x3L70PhCXOV4mcpPeEAFuHZLhwC2/6w1k4JScMoEkFwSaAFg2kdH9TCk7JNGp/ki00sBlDY8nt/d/RZmTKUZadLuVqLuGophQVoQ/najxucxxHe4RJmjj0h0nmf3MB9mEJGFQwBmKMyw4v7xVHdgTWuwh/MySRKloRNAWtWj/ABBwllMNjv0pDEsOqEHsCVbUhla6+xcfdYDJMDLWmbKXqE2V8Jfh0qPC4seIkHyizJMI07VQpDkEHejjxrDFGWIlYzFM4QlMtQF3uWbff7aPMMtSlKmLfSW7skMBrBJbm4AJP7QMwh0IeN1otrnNqjET1XWt3XF/0I5UxiXY71oYuwM9AWCtOpPJ4W/xPFSu39IqMxlA7PCgwtEx3FimGZLllRKAQORLwrnJ2eJqW5oGFW6mIgEja9xEFyIxukIOYG8IrmlxBy5LUgKZLMRcIwN0BiUvAM6UAwURX1EMp6dN4Wzg5iQjNyi8qxIlukj/ACmI5pmwa7D6wNNQ6OojN5opVE1rB4mdKQElVPFMwy2TeSTMJ2F60ijFTZaFcLqOljV684RqUXYk06wThU8TAar0rv4RpR0rWG5XmKvi8k7NAFvdG4XMVLLTJy0JFilLknlSI5h3aW7ozFKupSgx8hH0jL1KKU6SKl2HFSpjW5Zk8tSSkcKwR50v1akOLHKzeXZQqdxHhAraphxL7NgKClOR+H4SOsavLspUFAzA4Y33s1BBU/Ch9RS4FolVKzmHyFChpIoKhufU7wywHZ5CHcUPUw7lAN8LCLe7DMv2iyqSlacilh2Kq1vA2LwKXCWbhLMI0KUQLMDlwKixMSFUpbl2FKDoKCtV9XIRox90hc+ztvSI90vZam8IhQuqCPiiPCk+UezEvvXlC6YQGZ4bXLKWcHnYRkkdmlzCoq092AyT8x6mNlqU5SQ7+wixKGS1IhcsPjskTKmJmMkBKTtct+UJM3UDzJHEUj6HmK/SNh2hSVMlywYml6s3hv5Rl54DlKwoEE8Qpu9Wrv7QViXlObIBAVUuVA0Ymr251/JjAmbY1KZCu8CiSQpJcsCOFNqOxdhtWNHk2XJWsalE6F1FuEpUSKWBVp9+UK/7SZokJkIYANMUR0SAAK+N+sK1rQY1qcFcRUgdt/a/0TrsBhQnBylzE6arU6wxqSQ3QpLv1iScb3iysqARLcv5EJSGsSTVuUBYNS14ZCQWCZIAPzOmUCQkFxRjyf3i7KMsUqWoFHCtwkkAEAkkq4vmUbvYAdYvp6mnuQJJNUxf339UBj5He45iQgKkgr66FVbrUV2DtWsOMXhpSJXds7B9NXKj1P77bRnsVjO6xkgu51GUsqDgCYQBajuzeEaPPZ6+5KwgLNXSXSkBAqOZ5QCkN47J7iTSyRrhzA9MLHzm1LTQKQWLFx4EjeKxMd3hrkgIwxMxIV/EKMxTNqSkrCWcmrqKSDzmGlIhnORzJKRMUnVKO91I6K5jrCtRTFhu3ZbHDuItlAZIet7/AJS8qDHoI81Ob8LRReoLiIKELaVrbJomclhqvAmLVpDvFExfXaAcxncLXioYoAyrp08KEeYGUPiKX5CAsLNh/hUhoHkFFebCySYmWXJZn2hZMw1Y10/Cg7QLOwAizXEKRI0ixWcl5bKZjLSS7kl3PS9obS8WuWlQQEoB2CQ30iU3AkWtAwSoUgxkcdyhNpYB8rR5K7Kc2QgBE5N1fElNQN3h+jtBIchEklJuaAmMysHkIiiY20H+Kfa10keEU+ouLfVaWZ2tlBSUmUsJsVOC0OjOlslRmp0G1R9I57PKVhlCPAoAACCsrHNGcpabgkb3gt6oW5X2iw0upClnblB8jEJmoStIoqOT5niNIJNdhHSuxkt8LLU5drcoZpXveS5xWRxamgp9Mce/NMSg2imUkA6SafdIPmJc1ioy4eWKhdB1GotSkNErDWgKXhSTez+8EAK5iIKhdB0vHugg3p9I9SPACILURzI+sAR0NjJhCVFBcjb+kB5fi1TElRDEFjdurQzKAkCw8OcCYuUkJDOC7sN+hiFyS5iVKmhI2YfUt7iF38H3rgpfSohXUpFG6OR6Q8l3qAOIk86MGB2/aDUYYWA3enm/rFwUEi5S/KMIJdGDEU9GSD4AHzVCLtZ2bRjMRKXNJ7qTq4R/vHCSX5JBT5/XZYqQEoqRQ09X58g0BKka9JIHFsOln6NXzEQRdXaS3ZJpGTGapCtLISCya9XJfnRx0AsIdfw6Qz1SAeg8hz6waiXoSA1SdvARTiCANXIfl1jlIXK+1i1SysGvdzETU0Ls71U4o5LMxpDrtVPVNkhSVBEsjW/MM7JSW4iaseUUf2k5cpKpcxCFKE0GWth8J0kocg2o3LrEsjy84rAYfUVMJQ7sK+F1ONX+KgF6DV0hSnYWPcOS1q2VktNE4HIwfIfb1SzLUpxGIl6ZekhgCkkhIlgsku6VHVUbsLx0rD4fUmoB6NubmMzlOATLWruvwhIAskpUAT01MOdPGNlhZZ0jnDRWYCsVn3YkKV3mE4Saql/IeZH4Yw+IlKQoomIKF/hUPpzjuSJWmrmwA+/CA85yOXi06JoBFwfmBZncVBhSSmBy3C2KTi0kdmyZHquITVkbQIpL3je9oews6Q6pL4iUL0Hep8hRY6ivQ3jGqlg2/pCpaW4IW7FMyUamG/72ISVJYwylzWgdKIkLRQtCNqRyMT1iRxI3heVRWqZFejBXEpiqaCIEmoEDpmR5MmUiDGiMevVtAk9QEVKxMC4jFlrRwZdEMmlSnTBAxxLeAiE0sHUWEKp0wzSyaI584Yhg1mwSNbXiBlzv2dqJBViJg0g6Rbqecdl7KIIw6Em4EYrsjkpKeFLKIcPyjokgaEBDWDPGuxgaAAvFTzOmeXu5r4cJJFXielx4wpxGLuiXqUs7CDcFhUyUheMnJlv8r1PQc/KCJa6swS169KAVH73hz/sXEGv8sdIx+c9uhLZGCAlpL8ag5V0D28Ywi+0U4kkzprkueJX/AJR1u1SF+nUu1RWKp6+F2foIvakVIO7fYhZHQyCopcM4JirSSDpJ5v8ApBiUVMDBWrWk0AIAakcuQsmWWG9a+e8Mkoa0VYdNhyBP/V+0FCLKlkFjEukv1+jP41MWYWWyRQWY9KPfxj3FD4fEReoMPf79Y5SAqFe2335RVMlOGNoKSiPFppHLkKpNKfdfv0gOTg0JACU6QlISlKaAAWAAtDJCHj5aWrHLkqweXJRMdIvenL6w3QkiKk0rBcs0eIUhUKseRMekkAMHc35RJ7HxjxK+GkcpurVP7bc4y3absxKxCQTL0zlBu9TQpZ2cAMqpq8auXUPEiKRVzQcFFZI5h1NNiuJZr2OxshRCUCekEMpFFF2+V/oYzs3EaFlExKpaxdKwUkeRj9BrWy0hg5Br4Foyvars5Inr1TUlahV33FvJqNaAGmadsLSi4vI35wD6FcrQjUHBDRCZJhlnXZ1BnoCDoDEKCd23uwjN5hlqgZmmasBDUu/vSK/Cu7U0OMQndpRi0wLPUBddIzygs/7xV2iuVhtT6lKLFrxwpHcyrHjUQGGlNZ2MlJuXhdPzLUeBHgTQQPicAApn25QbhJFCHoBSDMpG88pObjUrhZgA9SgVS1KPGX6C37xoMjyNcxQLMkV6keEG9n8jRNKAo0rt+8bPMZKcKES5ACSsB1mp8nhprQ3AWNLK6Q6nm5V2SNICjPATTgL1I5NBWIzRJGpahKl81XPhGP7RY4yNLDWtXzqLt4CM/jFKxBlqWpXwve17PaL2QbkrT59220I0YFCdTsZimc7ulN/WMrImTsRMUvETC6fxKA62Nh4QlxK+MKA3tzaDO/VNUCo7V/rHE8lcCyKWgTpiAlJUlN2JYnpyeG4ymT/yJo/1GAMizcyNOlKXJv7B+bRql5zOc8Q9IixK69l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88" name="AutoShape 4" descr="data:image/jpeg;base64,/9j/4AAQSkZJRgABAQAAAQABAAD/2wCEAAkGBxMTEhQTExQWFhUXGRgbGBgXGRcbGBseGxwaHRoYHBkcHSogHRslGxsXIjEhJSktLzEuGCAzODMsQystLisBCgoKDg0OGxAQGywmICYsLDEvLC00LCw3LC8sLC0sLC0sLywsLCwyLCwvLCw0LCwsLCw0LCw0LC8sLCwsLCwsLP/AABEIALMBGQMBIgACEQEDEQH/xAAcAAEAAgMBAQEAAAAAAAAAAAAABAUDBgcCAQj/xABAEAABAwIEBAMFBgQFAwUAAAABAAIRAyEEBRIxBkFRYRMicQcygZGhFCNCUrHBM2KC8BVy0eHxc5KyFjRDU6L/xAAaAQEAAwEBAQAAAAAAAAAAAAAAAgMEAQUG/8QAMBEAAgEDAwIEBQQCAwAAAAAAAAECAxEhBBIxQVEiYXHwExSBkbEyocHRFSMFJFL/2gAMAwEAAhEDEQA/AO4oiIAiIgCIiAIiIAiIgCIiAIiIAiIgCIiAIiIAiIgCLzUqBolxAHUmAqfF8TUG+6S89rD5n9pUZSUeSUYuXCLpFpmI4ve61MMb83H9h9CoozjEOg66h7hpAv6ABVPUQXBctNPqb6i55/iNQyDVqd/O799l4ONd+aoZ/nco/MrsS+Vfc6Mi0DDZhVAkFw76j+6m4TNK7XTqc4X8phw+e678xHsRemkupuSKvwOZtfY+U9+asFepJq6KGmsMIiLpwIiIAiIgCIiAIiIAiIgCIiAIiIAiIgCIiAIiIAiIgC13iriYYaKbRNRzdQn3WiSNR67bKj4r4+NB7qdBrXmGwSHECZk2N52A+K0TMs/xOJd944F/INEEC9iBynp1lZauoSVo8m6hopytKSwTM24mqvd94TN4m/yGwHoFS1MyqGxB/v6Jj6HiYap5YqUhrDjZ1pls/iG4/wCFFoYZ4ofaHANYTpMkagTI5noN/wDVYHeWT16cIRxYnMxbxpMwHDf6bLPQzasLio701G39hVodEl0tNi2xHafT9VlJMB1obA5TfrCrbaLtkXyi/wALnbyYqPJvAE/GfRWv2tzS50t0xYWtpI1OmbW5X5Gy0h4EzqixIAje1vRTcuqkgAe+PM2P5bmSNhAP9hSU21a5TOhHlFnicxq1XnwmEiw11fK0zJLmA7gAG55kdViy3F1JDH0XtfAMhxi+1osY/UL7keb1Kz3U20g8s3AG0GAOhPbsplPNW6j93AHPTUFvVvJWKKZGV43jtMlDiLQDLqjQ0gRUmCegdA7ddwtv4W4k8SxdqnlMxG8LVqdbCECfLf8ACXb2ggHv25KdlL6TalJtNp0teS0tbEk9dp9FOLcWmmZK0Iyi/CzpYK+r41sWX1eoeOEREAREQBERAEREBGx+MFJoc5r3NmHFg1aRfzkb6ZgHSCRMxAJGWhWa9oexwc1wBa5pBBB2IIsQsip8RlTqbnVcIQ1xkuokxRqE3Jgfw6hM+dovPmDrRwkknguEUTLMwbWZraC0glr2Os5jh7zHDqO1iCCCQQVLXTjTTswiIhwIi0nN+Gcfii5z8U2jvop09ZaOmp0i/eCoSk1wrk4RTeXY3Vpm4X1cr4Tzqrl1c4PGSGE+VxuBOzwebTz/ANiupgzcJTmponWoum+6fD7n1Fjq12t95zW+pA/VKVdjvdc10dCD+imUmRUfGPEFPBYZ1WoHGToaGxJJBNpPIAn4K8XKfbFXdVdRoxNFoc4kc3yWR8BP/cq6k9sbl+npqdRJ8HOamIeXPqOJdclzjMEx8RIB2F4VmzDMLp8drqbQHa2g6iTuxoNyQbGTHPsoWEFR5bTLnCkAXPaDawIc4T+LtdXuVZc+oQxjdJqEACwgGzYMbCAJ7rzJYPom7K97G98KcL0q+G8Srq01L0wDBa0bdjJk36zzUbNPZa151MqgkGWh4gj+ofDlyXQMDhhSpspjZjQ0fAbrOvRjQiopNHz8tTU3uUWchzb2Z42qQ819b7AhzgG6ZmGwLc+XdRsz4Fx5IFDD06TQ2DpqtJd3M89um3NdnRcemgyyP/IVo24wcercF4sU2tpYdwdpIqF76R1G0afNIuJ36L1kPBGNOIY6qPDDfecSCIPSPe9Pquvoo/Kw8zv+Qq2awc9wfstZTL9OJqDX72lrWk9iZKz0PZfhh71asfQtE2jot7RWfAp9ir5yt/6NXwvAGBZfw3P/AMz3n9CFeYDKqFH+FSYzuAJ+e6mIpKnFcIqlWqT/AFSbCIimVhERAEREAREQBERAEREBS477jEMrC1OsW0qvZ21Gp0uT4Z5nVT/KrpR8fg21qb6T50vBBgwb8weRG4PIhQMizFztWHrkfaKQGrkKjdm12j8rouPwuBHQnnDLP1Rv29+/oW6Ii6VhF8JX1AUPGPDrMZQLY+8Zem7mD+Weh2+vJaJk3Ghw2Hr03OvTa5tMEzpfB0CTaCeVxst84zzsYTCvfMPd5WepHvejRJ+C/O9fFB1MtD93N8kSYAJLpiAZ0iJn3vjkrS2zTjyeroaDrQalxfB0ThjDYnMXV3+JoPlLnPaSC4mzWkOEDSDaDFl8zPgLNWDVRqseQIHh1HMfv1cAD6SpvA+CzZuEYzD08PQpv8/i1iXVH6gIcGNkDywIcOSvv/ROKq/+7zPEv6to6aLfSBIPyXIUU1dp3JVK+yo0pRS7Wv8Aj+zkozzNsNVbSqVK7HSPLVkiPU8udiq6tmeJc/U97nmdiQAf6eUiFu/tJ4XweCp0xRbUdXeSS5zy92mDEtkbu5gfhK5qGVLeV033Jg+hnfsFCas7M36adOUd8Vz5W/suaFWoH+LTaS38bfwjVa52ueU3W+8F8QYSk/xMRV0ua2GCCTJJk+Ubb29ei5jg8BXJIYdLXAahqgOg7EbOv+ErpuWY/wCz5e4UmUjVN5dTc5wGxI1ANcbEgTboYvGOzenchqV4NtvL3h/g3pnH2XkgfaAJ2llQD56YC2DC4llRgexwc07ELjWP14qlh2fZ6dNjNFR9TSfGcYdql0Bt/NIuNo2W7cN53Rw1EMqOfJcZltmCwaSdiDA92TfZaI6i8rPg8qrpUoXhe/bn+EbqoGJxZFelTaR5g7UOgFw76OHx7QfeNzSlSA1uuRIaJLz3DReO+w5qryuqHPfXguq1AA1gI+7ZaA92zXGA4ieUAGL3t9DJGOLs2BFgw9Eg6nmXHps0flb+53PyAzqRAKvz3NW4akajrkkNY38zjsPTmTyAJU6rUDQXOIAAJJOwA3J7LlWZ52cbiC8SKTZbSBn3fxPP8zoHoLdVTXq/Dj5mjT0XUl5Lku8sziqC6pUqOMkGDYdIDeTYm3pzud5pVA4SFzB7raRIFh2gXdf5H/hbvwxiS5hB3ELNp6r3bX1LdRTVtyLtERbzEEREAREQBERAEREAREQBVudZO2uGuDnU61OTSrMjWwnfezmG0sNj8ARZKNj8fSosL6r2saObjHwHU9guO3UlFtPw8lH/AI/Xw/lxmHeQP/nwzXVKRHVzBNSme0OH8ygZx7ScFToufRqtqVNmsh7TJ5uBAIA581X4zjPE415oZZTPR1Z4jSOt7M5by4/lUvKfZtQ1CrjXuxVWZOsnw59N3/1EjsFVvcsR+5s+HThmqrPsv57ff6HKn59Xr4jxXvquqvP3YYDImA0MFgL9F1z7Xm+ItTo0cGz89Z/i1Y6hjPKD2ctXGGGJ4g0gAMoEENGwFFjYt/1NNlvvG+YmhgqzmyXOGhsAky+0gDoJPwUKatud/aLtTUTcIxir2+1/2/Y5Mcpq5lmDcO/FVcQxhJfVdDWBjTDixg8rdTrDfkVk9qGGptx2HwdBjKbG02NDWgAaqr9z1s1lzdWPAecMwGHqOdTLsRVcXPu0NYxtmNmbxcwPzKnzfNPHxD65gPeACWyLAQBcnSB9SqJ1IqFurNdNVHVVl4YrHr3OxYrO8LhmhjqrRoAGkGSABAkDb4rW839oIZ/DpwD7rn3nr5Wm1uu/Rc0+1UwQQSDF3FjXD++97qViMW+q5r5nSAIuBaTDHHuZi25UZ6uTWMFcP+OhHMs/sZMVmBrVTWq3e+DJgiNhHKAPgsVOlpe2aZhzSWgdCTB58+Sh1WsYWOgOY78PmGg2ls7TqO3pdWGTh9VhYwFt7FpDRESZkyfn8lke6TN22MI44LJuAaJbVc2mPLOkk/PvzWWmxoqEND3NN9bXAQCJIJE2Mc779LxKrBT0glrns5DYCZLnDluFAdigYk6WkOgdOTb85II5XCSVsMrUXIn5hnYpFge4Uw50BxcC4w0ydWwmA2/Mo7NabquoObBDS0Pc8AiCS0mm8X1Hvs3pC8YjI8NXwLAxzTitZIaT7wn3CB2iO5ssGM4WbQoO+16mYuq0mhTZofBbF3H8LSYBg7TzBnRCHhVinw7mm/K3X19DoeVcPawHtGEDCQTpbUqaiPzl7g48rW7zstjZgKgEeO5scmMpBvyLT+q1/wBmWFrtw5qVSCH6dABkwJBMgxf9pW4r0aWYptHkaiTVRxvexAwrqjahpueKg06g7SA5t4h0WM3iAPdO6nr4Gi/fdRcxzGnRY59RwAa0uIJEkAchuVPgo5eDQPalxFLm4Ckfeh1cjk0+7Tna9iZ5R1VPlzNNM1XWvpYNpPpMAC6rcJiRjqrKgpeG9xPiP3mXSCbb3i/INHJZ80xgfU8Fnus8rRe1jJ23M97SvLqz3Scme7TpbIKmlnr794LDLPvKki4/Xq4Te/7xyW8cKDzP7AKjyHLtFO+7hO0QPTqVteQYbSHO6wPl/wA/RT08HvUmYtTNWaRbIiL0jzgiIgCIiAIiIAiIgCIiA8vmDG/JcnwmS4jM8bV+0VIpUXaX6TcGf4bBs33bu/UmR1pVWGy6nhqmIr6g1tXS54Owc2QTPeRbr6qqpDc1fguo1XTvbnoTcvwNOgwU6TGsY3ZrRA9e57m68Y/MqVETUeBzi5cfRouVqefca204aBuDUcB/+WzPxIXOcfj69SHuJOowZET0N7m3M791VU1MY4iaKOjnUd5YLjB4x9HGYnEUnNL6rnDkS1rn6iIvezeXJecZjatduqo5+p3lBcS5k9t2ybWEdlT0cQ7y6efp1N99x3V5QqF2hxnw4io2ZAmCXgWj8O2x2WB1W8HpyoqOev8ARrTg7VcgOmHgmGgjYgbAGL9wOq+tpySHEATDmnexuAGi+3YSpWaYcU6onoA8GfNYQ+O7Sw/NZ8ryl9V5Y5wBZAdMHY2seRkEeqi4Sk8F6qRUbspH7gAAaZIloJvt8BHOYlT8I2QXnU4gHc83WaY/FvtawU3MKNOiR5hUfBDm2942NwDIkmwIuOyg1K9QBzIDAIGlsCOd9yTy3XbKOGT371gwYqmac0ntdILXNnUNQBAuNrtn4geqmYHHPp0y0HSXHzNAggbt+cT8FIoY8va6m8B7DH3TjJO06YuLgGZmBZVuJosa3+I6HQR4gBIDtWlpMzqgTItzICXXQhziSJNemDr8+kQGEuYXO6gWNjqAEk7KA5ml5pXn8pAlz/dZ6QCTveFnxeHqhutoaGNjxNFTSy1hJImdQ3HX4rHhsYQ1jgWF/mc3TENBbpgAzLwJ3kCRuZBQpt8nVUxj36mw4TKW5Y9rnEVsY6C2g0F3huJljnuab8iGNEuIEGNoHGGXYmmWvxTiX14NQyNUGQG9BB/ALCeav/Zjm+Ea+o+v5a583jVXeUg7+Z2zpmXXmDcCAvftexLXTpNm0t+pJO3I7hbdsdmDzpVZ/GS6vl9/TsvbJPsdzZxD8M64EubedJEAj5afl3K6cuC+yyq8Yykb7xuOcD4bn1Xeldp3eFjHroKFUrOJc2GFw1auSPIwkA8zsBE3uQPiuJZzmRxeLfiJd54DAYENbHliTzn1K2z2iZnWdi/CYB9nNPQS4Bwc4Pl0bxBDRcbtWpNwTdVtQ23EXj6XWPV1rvaj0NBQUIb3y/wT8oY9z3PuHQGktiY6iZgiTcD9FsOXZNRpQ4NAgm27nHmXE8p5dgvXDmC8Npe8bCL7lxN47CzfgVY0mFzjPqSs6Txc7Vq3bS4JeBJcZMajYLb8PS0tDeiq8kwUAPIjoP3+VlcL09PC0bs8mtO7sgiItBQEREAREQBERAEXwFfUARFX5vnFLDtJe4agCQwe8fhyE8zZcbtydSbwj7m+b0sM3VVdE7AXcfQLj/GnGdWq8NnQ3kBcN7mLkgEnuqvifiOvXqOeCQ4EyRMNAizRy33VFUxAcPMIaReIPm2B6iALSeZ7rFVrOWFwe3pNCoWnLJN8Q6nfeS0kDnci06Z+u6saeI85a+9Nw8OaYMEw28cnRfb4LWmVnEFrWjVu6DMBu4jbcTPorvJiQ0ahu4EAzMg+8I2jzX7rJKJ6c42iW2CwOl1VtRzQ1h2cYJNoOnlIuplOvTlwZBDi9oEEbgaX7kgAkQOYCp8Q12vzP8SWhwe27yL3INyIBlWeD0h9mPIgPDoA0B0w54vDQ0FwUZPojK+LtkLOMUHwHEn3AJhznTTptIcRsIP0Kh12H7p27nA6w33iGkAOJE7g6duSzUm+JpcZaXAHUTDYa3TsLyQTc7EdlLfhqbjSIB8ohxE6RLjO9rAD+5U0nbJDeoysvfJEZSB91xDgSAD5Tcm5iQ2PL3k+ilYfLrkvLXvkiDqA1TeSNzvF736KfSoNB17HUHC5dtMyQJuYiTyUPG5zSYdMhxMSGgnzEyXGBA5chYbKMabZGeofCPeIotcSX6dRhu+mOrhG5Jmwnr0VBnOMZTLgSS5ws1omLAXbMCw2Px5rYeIGYduHHgYwvxDiA6mKTw98xETBaAD70XOyqn+zbMywVKeHaC68F7A8fBxsTvJM32C0RoPqQhUVt0nZeeL+lzXsbmbi1rDs0Aii2NII/E/6W/RQBUl2p8kiIgwB2EcuwWz0vZ5muzsIf8zalGf/ADg/RS28B4ig9tXFUKvhCS4NLXH+osJgb3U3FroWx1FJK116e+pR4XFEOpEkgahPIXBN+wB2/wAx5rZ8caeJw+lpjYeUiWwQdvy8o3Wv52xrKjtALadvD1ATAs13SSIkdCsOEzCWlrWD3iSROqIALImNPw3Kpkn+pFvhm1+xvvAWW0qVcPrPa0Aggg+UlsFsu2Hmk9PLC6xjcWGUalVsENY5wjYwCd/gvz9l+Pe1lNoeXNZ7o5AEzFo5/ur/AA2dvDNGpmkCHCARUkzGoDoSN+SnT1OxWsYtToZTluuR30XAgOr+OQA9ruUvjUB5uRJ36K4ynKy0Go/vpEA3/MRvDRMTziyhPy5tMjTZjrgQ4tbEy0aiSG7W/wBArbB1HFoBuACGu6QCfTc/VYnLxXZonJ7bIsARAaNmACDsdx/t8T1V9kWXyJOx3P7eqrcmwJqkR7osXREfD1W50KQa0NGwWvSUnN75cHmaipt8K5PQEWC+oi9QwBERAEREAREQHxzoBJ2C5TxjxdWqVfBpONOmDfTIcfUi8ei6HxLUIw1Qixj91w/FO+8dO7yQPpKx6io9ygjdoqcW3JnmlUqatTHvY4uGtxc4XdcEQZ2B62PJbhwxxvWoujFv1UiSAZ1P53F9RbbnPNalXZBaXeUGCYAk3IsDvAi2yx0g0vePKYBu7SAL7jlIB5bTZZ43i7xPSqRjUVpL35HYsz41w1NssdrJEiNr7SSR8hdcmzjNatWrLxMl8vM9DZreu4vsLd1GdXc0jVM6Y0giIJiY3gSBHVVNbGvpvd4clwM6o69voSrZVHPkhQ0kYPBkqY9tMPaG63Obp2MWN9R32k/JRsPWaKksL2U3EagY2abevovuHp1C01BLXtMaiRp80GI+JsBHWFJy5hDWwNJBBJAOtpG0zIAPmuBHXoqpZNsWo3RgqYaoHark3bL+kwWubHQgxMXW0YdlRumq4sYWktgNJh2wIAMkR17rHXwhNKDNR8io6rtMxLBHOC2TJiAtkyrhes94cWEl4BDnsAgTuTcTBPfay4oOXBlq10lkozgNVVxY0/ctY0FrbF7buOkmRJcZ390nmmeYzwWEVC/wqhh2lpOp2kFwmImCLEwByXUMNwdQYAA58yHONvMRJi4loMxa8AX5qdnfD2HxVDwKjPJMt0wC0/mb0Nz8ytEdK+pglrbvyOdcI8KtxtI12VmUwXHS1gDy2JF4cNJ7H1i6o+IPEy7GUqWKpg4Ukeenq87JE+hHNv6yFJzDg/HZVWOJwbi+m28iSdP5KlPm3e47GRyv8Px5gcdRNHMKbWfzXcybjU1wGprt+u8Su2gvC8Mmozfjj4o+XKN5yp+DqUvuPBdTc0A6dJkRs7mbfmXLuKMtwuKr+Bl1OXNP3lbXFBl7gOO5npboDyg5P7OftrnVaGqjhb+E+t/Eq/zaRs3v6fCbV9j+Im1Sib2kvFunuKcnKS/Sdp06FKV3PPa3HrnPp9+xGzL2c4yk5tXCYhlVwvNOp4dXVzIJNz31DfZesNxzm+BhuJouqNH/ANzHNd8KrbH1MqFnPAeMwLHV4pupsZL9LgdO14cBM9Rdde4NzHx8M0k6o8snmIBE/Ax8FGF91uCdaqvhqUrTXHFmvsaDh/bUDZ+DIP8ALWaf1YFlx3tYFXD1abMPUZXe0il5mube2outBEzEFb5m3CeCxH8XD0yfzBul/wD3NgqkwfsxwTHBx8V4Bs0uAEX8p0gEiTM77XVrVTuZVU0rzta+po/st4KbiKdcYlrnUdIazzEAPklxbykCL91NzT2TmiddGpUqU/xMaG+JHaQQ4/DlYLrmHoNY0MY0Na0QGtEADsFkT4MWrMg9ZU3txdl2Pzpism01fDpl1RukmXDS9pgyyOsx2N+lpmY5bowzff8AF1eWYt0AHpO8rueLy2nUOotAeI84A1W5TFxfYqM3h7DTLqbXmZ8/mHrBtPeFR8q78mn/ACUmlc5tTbLGBrjpGkkOuJAMiBzNrHsr7I8nfXIdEU9pNjbeLdf0+K3SjlVFjtTKbWnnpED5CymKMdCt15MpnrG1ZIxYeg1jQ1uwWVEW5JJWRhbuERF0BERAEREAREQGDHYbxKbmfmEf6fVcJ4rwDqFXzSNLuX+vqu+rTvaBkIrUzUAvEO/Y/t8lm1MLreuV+DTpauyeeDkTq7nQJJBEl0SWtF3ATzv8x0lZm4ZwoyBbVMfjggmTz5gyepUfV4LwDqMOBdAn6dAOXc7ystGtqgjdxAi99x/VAjfrCyX6ns9MEVuYuPlkOcWmSd7Xtax+iw4XDGoGgWJENF/OW2PmMbzsOXVejh6lM6muOgE/hMEAk6XAibmQd90y/DNqFw914uwCdMWsJO46W6jomS3FrozYR+nSHNBAeC3xAHaRzaJGqJIMfotkw2SiviaYvoqm5a0jSTJ2dfYSfU9Fa8G8KtrvrmpTNNjhLXsEEEmC0BwIIMEwRIjlK6BkfDrMOZ1uqOvBdyBjkLTAie57q6nScrPoefX1UYtpclVlPBTWO+9Ie0ABoE/mkzI5rb0RbIwUeDy5zlPkIipuIs/bhg1jGGtiKkilRZ7zjzJOzWDm42Ck3YjGLk7IzZ/nlLCUvEqk3OljGiX1HHZjG83ErQ6/ADsZ4mLxWjCvcJp0WBpYwCfNWNtTzziI+g2zI+HnCp9rxjm1cURDY/h0QfwUgdu7zc/OdS4uxeIzDGOweFJdRpQ2rFmB9z53cwIiORadztTU4yvobNPeMrQdu8u3p7z+Xsrx2J8R1Au10ml97FpDTGphHInT2OpdQVNwxw9TwdLQ3zPPvvjc9AOTR0Vyu0YOMLMq1VWNSo5R9+ZrPtJbOW4npDCfQPYT8IVR7Iaxdh6kxZzdgQNu5PKFf8duAy/Ez+T9xH1Vb7K6cYEH81R5/QfsoyX+1ehOL/60vU3BERXmQIiIAiIgCIiAIiIAiIgCIiAIiIAiIgCxYulrY9v5mkfMQsqID8/8WZW+nVc7S7Sfe3BsdlXF1Ut0AllO3vEXB/EOYk3+q7Rxzk7alI1I8w3Pbr+gXEq4qNe6kd5jqYPMfBebKGyWx/Q9rTVnUj6GNpLoZBMFwIvJnYFxsLtO3zWbCM+90lpGgAv8sjSAw6iBu27fmsGMaG2i8ETBJc6By6j9wVIpNqMZFtJa0OIMe9cNJjpHyUJI2RbeUfoLh7GMq4ak+mSW6Gi8TYAQY5qxWheyjFDwqlIOLg3Q4GAAdUzHPlEHot9Xo0p7oJnz9en8Oo4hYsU15Y4U3Na+PK5zS5oPdoIkfELKisKSirPzL3Wswn/UL63z8HR9PE+Ky5HkQoF9V7zWxFSPErOABIGzGNFmUxyaPjKuEXLE97tZGv8AHOffY8I+o29V0Mojq921ucXd/SnA2RDCYRjD/Ed56pPvF7rmT22+C11lX/EM3G/gYIEtBFnvkAvHUTpg9G910JQi90rl1T/XTUOry/4XvuERFYZjUfapiQ3L6jSY1uptHfzBxHyaVI9m7Yy+jyu//wA3fstT9peO+2VaODw01HMc4uj3dRGkCdrS6Ty+a6Bw5lf2bDU6OrUWgye5JJjsCYHYLPF7qra4SsbJ+HTqL5buWSIi0GMIiIAiIgCIiAIiIAiIgCIiAIiIAiIgCIiA81KYcC0iQbELlnHnBxZ99S+B5j+U9l1VYsVhxUY5jtiIVVWmprz6FtKq6cro/NmHFTUXndhl3VoIgHbc7CPynbdey+feDtPLzBogWF45wQF2XH8BYX7PiWNb56rD5iTZwB0kAdDBXLKPDFeWtg6tv9weiw1lsS3cs9rT6mnO74sdB9kVOWVnwAPI0R0gmI+I73K6EqfhPLjQw1NjgNZEvIABJ5THOIVwt1CO2mkePqainVlJBERWlAREQFY/I6PitrNBY9oAlhgFoEBpbtEW2VmiLiilwdcm+QvFamHNLTMEEGCQb9CLhe0XThX5VkmHw8+DTa0nc3Lj2LjJjtKsERcSSVkdbbywiIunAiIgCIiAIiIAiIgCIiAIiIAiIgCIiAIiIAiIgC8CmJmBPWLoiA9oiIAiIgCIiAIiIAiIgCIiAIiIAiIgCIiAIiIAiIgCIiAIiIAi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0" name="AutoShape 6" descr="data:image/jpeg;base64,/9j/4AAQSkZJRgABAQAAAQABAAD/2wCEAAkGBxQTEhUUExMWFhUXGBcbFxgYGBocHhgYHhcaHRoZGhoYHCggGB8lHRoaIjEiJykrLi4uGB8zODMuNygtLisBCgoKDg0OGxAQGywkHyQsLCw0NDQ0LCwsLCwsMCwsNCwvLCwsLC8sLC83NCwsLCwsNCwsLCwsLCwsLCwsLCwsLP/AABEIALcBFAMBIgACEQEDEQH/xAAbAAACAwEBAQAAAAAAAAAAAAAEBQIDBgABB//EAE0QAAEDAgMEBgYFCQYDCQEAAAECAxEAIQQSMQVBUWETInGBkcEGMkKhsdEUUmLh8CMzQ1NygpKi8RaDssLS4kST0xUkY3N0hJS0wwf/xAAaAQACAwEBAAAAAAAAAAAAAAAAAQIDBAUG/8QAMhEAAgIBAgMFBwQDAQEAAAAAAAECEQMEIRIxQRMiUWHwBXGBkaHB0RQyseEjQvEzFf/aAAwDAQACEQMRAD8AyjM1egfj+lRw/WO7tAPGjRh7TEx2edQbEkCt4dS1QPC3nVqsLGpgXiab4O17br34g0LtNkhc6iAEjh9x40kMHaw4M5VXG7+tWjCGDM6DfFqrwuGKVDQG0mRPd7qteWfrSqR93DtpgV9HuB94+dvvrxDQj2fEfOp7OayrWomFR1U9GeRlK1HLfrAwDaBbWry1BEmRvvPlUb3JVsczgSdI7re+qtpYZ1LC+gyl0GQCRcSOMAmCddeelHu4jKOoCeX9aqSYEqN1TbUjv0PhUhA+zH3F4ZHTICXRmmLe0YtNrRbcZ7K5bRico52J38qIS6EniO4W7tK9eXI6pBB3GPAnWgCrAiDoB3HfwpgwRMa3B37uP9aTqfym6Ug8jHxmi0YtIEqI8N/IVFtLdk4xcnS5jkEaAAiQRfgQZH1SCJF7bqoxy7et7wJ5/iaTubScWer1Rx3+O6vWsKSdSZrLPVx5ROvh9kSavI68l+SQXex+J/y1eMQNwnhO88NPOicHsYqPVCjAk8hvm1Eu4fDIsXATFxOnbNQWpkzQ/ZuBbbinZ1mk5jmgHMR9eTnuJ9qaJw7kEHWNR3aa/iKr2UlCmuq4DnW4ReOqt1SgT+6Qe+rdpYUoI6s6R8wRV8MvFLcwajR9ljuO62+Hqy1zETqYHAmPu99UIdjfqeXvIVVjT3UyrieJuY8KglSZ3Vcc44KJGt99h87Vcjmo+IqOVPKoQm8xQBcrNuKj8p39asH/AP0OS8jh0drfaM3kzu8a2jikDVIIHH5xak+O2P8ASykkKSgCwy3g9uhNtfCpRe5FoR+g+0lJQ42ElRJQYiRqADA0tN93ZX0jBN/ZNtYBJ8hQez8GGU5W2ggG8CLnj2wPdR6HVQbG3C59xpbXYw9Lm9KVE6ctQb+yNIvOtCOOIUVhELLaglQTAyqygQZsDl4RHdBgl11KEpbLSlFQPXSqQmetI3mNKli3UhQTKQpZUQg2JIHWi347qYEXElAukg65sx177GqXFkgSoDlB87eAqRzG2UH+GoYlon6sdsfAcKQipTOawX4Kv5QTTTBOlIyhJEDck6bhINLhhQRfL+Odr0XgQQLuEjgTPvmgBu1jiB6iv4VfI/GuodMnRaf3gZ9yq6jcZgEtBI6ogdm/yq1uD6x+PwojOnLAQ8rX9CtPb6wvHbVbyVey0sEWOYoFzoIK5m4tF900Noiky9WKCUwkG/C0EcN3vqLylK3+H3UIrFMt/nXeteQkKsRx7Yi2m+KAxnpNhoUkSd3rQTc6ACeG/XlelY6DwgpypJUqxOaBy1PEzpy5V2NKGB0iiAU8TvETNo42PhcUgxnpkrKUsoAkQTl48CQSOy/dVOzsG44oOvkEi4QUGORIEdwopj2H+zg44DiFwgWAGXLA3SBvVAt476PC95uDwOsdnzoNeMcUnJ1IME/k1ajQ3ctURiHMmTcCSIQmefrE8qaEy4oA0OvM/KvUkfHf8pNCNIWTdS/4Wx5VINmbrPepI92WlYwlKewd3zIr2OZ8R5GqCR9c93Sf5YrxQTxdPYtw+4qilY6DWbD1fx4UmW8pzOvL1UKUnSyYMZpG6d9UbRxac6W0EhQIUonUEEFImTHGNbc6uxOMdwyHXIzApMpiB1gEkEDQXGnGsued907Xs7DwJ5Xyo5nFwaZYPaSUrTPGsjsz0gSG8pbAUlOuaygJzG980RCRzorEekLBzASYSCklOq7GPs7xPKqHgmnyOitdhlG+JH0Dbu2A8sjOptK0ouCAVgCNeSs40FgnjQ+0GUpaJRlzFIQNcyypRASSBNysydw5CvnWJ9I3HEABaRkUFXMXmE5bTaVTG6pYXGpcWorcdUEgrKwSADvgG41gHUncBVqwzXeZk/V4f/OJ9HGBbhaSWUJgpuSL6yOsCI0pWjENtno0v9OkTKUpW5kPsmUg5ZMiCbjsvjMMl3GrgZUNi6lBOgGgKjcmIEacq2GHwqEABKoAAFgZgWAJGsVbHDW7Zk1Gv4k4wW3roFh9H1XI5suD4txVyMYgaZ+zKfNIoZCE7wpXcfOii2IshU8yB99XnLPBiR+rWeUI/wAxFR+krjqsvTpqyBP/ADBFWpaXF0pHiflUmhxcA8BQIpQ44YKmFk8FLZt2EO0QlagPzSrfbT/1DNQW0P1hPj5CpBCN+Y9x+VAFnTL/AFKY5rT5TUOkcFw2z3vKB9zRr1LSbWM+HxFEttgfo1GdN/4GlFgUjHOj9Gz2dOsj34cxXoxz8g9E0YmCFuWB1g9EInfRSIJjozN7QnyNSdHWSoBQCZ6ojKqbAm027aABOnfVaGgea3PID41Y8nEWgMbtelPwVVqHjoEpE67vOiEuKmMoHbEdgIp2FACUYvevDJHJp5Xv6dNc99JQJS8wexlzzxVFPNqzeskH9r/bXDD6EkHsWb92TzosVEMKziFJB+k5Z3JYRHdmUT769pgzmgQEx2LrqAPnbzqFZi28tuYKQVZgqLhU6pOu6RbsGY+k4nEKUESEyQTOt7gkwOcAUu2c+50qShSgonXXtNbdDwOp933UcPCwviELHoyCfyjiyddPO81IejCP1q/4SLd++n6V8a4K+ccqfExA2B2cy16qgFfWJGb+JWnYIo1SbevI4g6eFSaUJ1HjVGKYCuqo2PZ8qQyCnG9M5006x+AqCS0bdYnTRR8qinZIEZVQOYBoPab/AEA9aVEEpTBGneadAM1MNpMltwH9jzOtEBSR6rR75HuANUPIecQyvMUkNhC0ScoULzEawRUmc2ZOYiN+UKJ0v3c+YqmOTu8UjVLB/kWOG919dwxtSzJCUpSNScwA75AnlSr0k2optuEqyKItY5jpKrzkHvM7r092j9IeSkNJShpOhXaDvcUN+lgL7rXrAbcfYUo9Epa1+24rRXDKNAOHKKqjPje/y/P4Naw9l+35+PlH8/U9Rg3GYW42VIWgSuFdUnWDMExabjhetBtBtKsG6EnP1AEgEzOZMW3kail2B22+0lIQuANAYI8DY14rbK0tPZGkJWrKM6CUZSc1wgWmM2kQY7KqkpTkn1TOj3cWKUejXx/syHR1JLdXMtSQkQCeJA8SdKa4fZreRKlPJC1RCBFp3qM2AFyI5TXRs87QobZkwBWw2X6NEoTnlKDCiBErO6ZPVA8eyjdm4XD5oSAG0b4KlOr4k6hA4CxNO04xufaPY04ffkqDlfuLf2Lh6v6eX5+XiTbYS2jKhuEgGAAk/Ak0GNpmYCf8XyoxO0GiPUct/wCA5/mRWd9LdpoQAlpCg6q85CkpTe8QJJ08aFuUtM0eCxRVnmLCLTIUe28gfEVBh1SirrKGUgWlM2BmD29lJ3G+gwK0pJClJN7lRWvqjQSSSRzpjssdG0mTJtJ42jS3lWTte9fn9DuLRXBY3zUb+L/5Qf8ARxvzd8H4zV7eHg2nwT8q8a6ciehjtKTHLqrNQXiXp9RI4y5l/wAqq1M4iTfIMTh4/A/pUy0eduQ+VLVYrEfqQocent4/Ro99XuqxBACUInfmcNh+6xRY+B9dvXhzGLLW4+Xyq1ezisHKoggazupcEYj6rP8AzFn/APAVwxGJTcdD2HMR7kAz30yAQ3gVNqEqJMkTA4c5iinFZU51LUhI3w3aOMppe6vEquFMoNtW3VfBQrxf0g9VT+GItI+jPEQZ3F/kfCmAzW0YkZiTvOTf+7S3FKcAmPEnT90Wq5DOKWJS+0R/6VfLTNiY38aoSp+cqsQJ+r9EKfeXlChiOw7gVv8A5lH3Gi8EQDuvwFDO4Z0yDi0EkWH0VIOt5zKJ0vQmIwr4KQnEykqhUNMpVlvdMtmIMWNIDQYjDmRY6cv9JrqXsYAoEfTHz++wI5R0Yr2iwo+Y4ZCEaYRd956PlxVpRrT+/oCm36wD/DIqSl6SvLwsPjXi3IEFSc3skxcTvAqXMieJdUTGUD+9k+Aaolba8skk8iTAHfl91CoWTq4OwZR8BRD2LDYCgQSCkjrJm2k3kjlQBS4g/XSPH/qV6ho/rE/y+ZqpG0XFnqBJ5AH45qMYWoDr5Qd9x/qNIZAAj9KfFH+g0mQOmxKipZKWrAkp1BtoiPWzHTdT/E4vKgqBSQkE6p3ClPo/h/yWZQBKySZO7Th2nvqS2QD1nEJLC0ZrhaSFZxwM3F9/Ck+MeCXmZJKfyk/lFK1AA5pgmbaxeqsTiEtF1RSCAlBgb5Maxa4FQwWxS4UuOLyKJlQA3bkgbt9ZHUIy4n1Z1ccZZMuNxX+q+6DPS/0mWpPRNqSEFICssjqxYSoAzrPuNZ7Zew33QcrSgDHWV1U9sq17prfYDZyApORAUuwBIlUDQzFtTVL+OUVESYBiN3fBrNHUKMeGETp/oHPLxTl7l5AWF9HQEy44m0aaTynXwpm3s/D5VJIkKIncbWiBuMmaGKyfWPZM/gUW0pIB486o4m+bOj2EEqCn8KgKzMHKpz1wBGgsSR8LnyHx7SWwkur66klMXUqSUyJ/Rgk3PIawKDdWtRKWlJ6Q+rJtPG2grtnMobWvpHPyyfXczAZSIEITI3g6nTwqak+HdmGeOEJ0l59PVl7CggAE5Y06pEDhfQdpqTmKSpQUFhR0MXKjzIBPGoOPtqdWG1AEQVFQk/tZlgyPHdXjO0AqAu5BlOUkG54C3v7q2402k7ONmnBSfdfzVP6fcmvHBIKiIgEm5EQJNlERb8bqy7KUYnFKdK1LMzlDeVIA9USpZNrbqcelWIQ6kM9ZC9VKUQYTBKUwnUqVFgJgHWo+j+zVNNptdU5YbWFG8EXTKo5aZhMTRlnwxdPcu0WJTmpOCr4/n7BOMSHSEETlKVEBcccsjLcSCbHVIop8kWt4H4zXilLaBUWHCtUKIlCQm0AEKUDYcu80vw7r7jgPRpABBKc0qIBFpSIT237DWWMW3R13lUU5v0kalk+tfQm5Vk7T1AO/voA48Ew0hCvtkwif2shK+1II5iu+grVGdAMEEJsltJm0JN1kcVcJAFFNITO8rjQC0d0gds10FFI8vLJN82eIwhXdbilcQhWRPgkhR/eUaJw7YSIR1RewCL87HWoqUZiQI3SfI161hFapWmOz/cakVhHSqHE+A+FclxRFwLH6pqvK5rAV2Ecefzq/CqBzC2YaiCCLb5VTEWockwVpHJOUq7hPlur3GApzFS3E5hAkItzkCU9tRY2WorSoEGNArRX2at2ohegR0aQLklIA4+oq9AFmDxCktoHSEpMgr9sxbrGN5I3a1DE4ZGYkFYUPai/eAJihtkPIJ6EFUiMygg2StRAIMb4Mcad4hCgg5U5z9ZCgAe7OCNNDPbQBl04dWdXqnMlRzceJ3CfxrTpnDqPskkaHeB3WoZlBDoKioSFdVISowRcHqkx306wDyEnSRH6lwTr7Un4UgJJbkCUA8ykeYrqaMbQTFgkD9tY+KK6pUgPgKMEgE9bOeck+Zq5kmwykm+l9SPqi8RUHel3qQR+wo/Fde5FgxIPEdHYROkqM240yAWHFaBCv4TPvFcl1UWSTreU/6qGaZcN5CSOCE+YNRUgyQXFCPstA87lu3GlQByVK3pCe1Q+AmqlIKt6j2BI/xXqkqUP0jl9PUA3fVRept4HpFJBU4SbSVqEaXABApNqKtk4QlN1FWL/SHMlmD0kqIF8kcbR2UQvDJabTmRoAACoEqVFkhKSeseEU0wWGay5ShKgbjOMxg8SuTUzstDawsIEEagk5c0jTMcs6SI4WkTkesjyo6q9kZNm5Lf6CHZuHWCpTqSFKjqFMBKQZTYjiPdxp2gUQ5gwIKRAKZAuY9lQkk+0kq7HE1S6oCseWbnKzuaTFHFjUUXJdISYMc+PGKDW4BBtChB3QRPl/hNeOPg9v43VSrCuKlIAM/WIAEXmToeyoxXiXSnW5JWI131Q/izoZmlbzykKhQIPO3hxFSO0CkaX4ndxq5Yih6tUOGcSUg5fWVvgqNrkwLmBJilSdsuobdUQvMVygqbVASSJvukHibmi8BgHBkfCgJSSmbnrCCQBZMpO8kjgDTvDYvoUKdK1dWEpCrglSgk9X1R1Sd26pQnGD5WzFmwT1CvipC7ZOKLriFqC0qySolJ+qU8pSqBBvEHtqW0MQZKkoeKOqokoyRoSFZkgyON5gVoR0KySBCyLqSdbRobVnsRsvFOYnpEvNEN3bRKk5o3EQAFHUX3CpYsybk3sUanRTqEUrS5sNS1F/aPrHMVAnko3iIptg9rKS3ksY0JSCQeIUbik5em/GqnMXuGtZuJtnZ7OEYpVsg3GYuSDvq7BLcbzFDIVmjrF3JA4eqaBwTeYhShbjoPGKOXiQhQIiORi9oJVrWzBjrdnE9o6pP/HD4/gtb2g8FXwrWuv0jMe2S0TU/prir9G0BwLzvxThfxeriQQCCLiYnSRPGN9U5gPletLlFczlww5Mn7U2STjV728Of715XjLFXJxBOqMMOxLs+PRiqGnJ0TNepfVOlQ7aJpXs/O+i+ZeXHf0a0IEjVt1Y/mWKqQy+Flzp28xsf+7Kj/7Iq5pw7wfGjFwkwbd5+dTWSLKp6LNDmvkAqViMwUXwdLfRo00/4maKccdUCCu5mFdCkkToRnfVBq7OncT3SfOrELA3+JI/HjUzLQPs/wCkJ/4nEHn0bPlbXlVz6nFrKlvvybQGsLH8zRV768Xm6TOlSZiBN4EyQM0iDHCrnUOEGFi82ATHK8+VAArmzVqTBfxKRIMpLLXZ12mgpPcaNYQUdU4l6N3SP5j/ABFIV799BhtSR10yR7UFVu4mmbWNAPrC4+ooeF6LAo+jDXp3zN74jE/67V1XdMs/U7g5/qr2ikB8uCDrKezU1cGR6xGvhMndFvHdVoZAHq7xeD3V5jXAltSpuAd++TFuExRZFIqKgJAg6+wJ8DXgvJidPV13R8KUnaANwpQULpkiJ4aUze2glbSlABK8i5IESSIGmm+/Os8s7T5HSh7PUltL3/0WuOABCSZC9AdwGp+HjRB/P+tAASB2RJt2n4UscxMKbSYJSid3tbv5aHcx35VZnVU24ECw7IjurLPjnu/D7nXwY8WKlHbf+F/0fupAIWLT1VAcdyu8C/YN5ozCLASTvHs36ydFDlY/GkTONlK0TGcWPMEEeCgPCq8LtTQzHEVQ8cuZtjkgri2PXXrFAkkHMg/WkDq/vpi31kpHGk7uKTxkG4PI76H2pjSlQtYpkcwST7jPiKTZyQJMX327e4xV8cXEjFLVdnJpen/frmOfpG4fi1RW9lE/D8c6Sl8D2vx20M9izoJHM1YsDZTPXRSG2O2uQnU8hI+VIXcSVnrfOmmwnGgo9O30gIi5tffY2PA7qaN7CwaVkuPqyD2BEzvGfeO4GrFKGK00ZprNnqSar162EGGxjiRCVqgaAKNu7dTjF+kQUx0RTlJBzE3CjIg8rUdtHaWBRCWcI2pKdVLB/wAVie80t/tWEH8iywjmGxPiZNL97tR+xJZOyi1Ka/kqwm0FnJl9lJHVm4mSTGu6/IcKIc2wUBKgspckyDoUxYjgZt30gdxalOdJnOc3zCR8BaoLVmPEmBYHcIGg1t3mrv06b3M//wBCSVRZosRtsmCQEyJEHXmKO2JhVv8AWUFJa4j1l8h9VPPfu41RsL0YVZbzTkbkZFQeajw5b9/Cte2lRAhtUfujTkuPwKSxQjyIZNdlmquiSLQOtG5MCAOHq1y8UmSix4g7gRw/HupdjcfkSZBC7hICELmP2TAvIN7R3UPsXKMQvO6VpUEzIAMxpCRAIEaWqrLk2pPcv0OlcpqU13RuXCbfgdlTRG8UJgHg646hIEtEA3FwdD8KsfBTy48qyU+p6BShVRG2EYzCw8KJ6JsXLiRypGxiTlVlgmDCSqJVFhrF+dWN7MZxAzF5xCk2KQoAJI3RBHLWmrsonQ5yNfWT3GrShJGoPfWZe9Gnr9FigB9pHZ7QVyO7eeUCL2dtFFgUODQLC9OtYlJSD6uoE1bGPmZ5ZEvH17jVLRG4HtvXhiNGxwkVmdlLxTi3UKUppSNEqEhSZIkEGFaX7RTBGIfT1CRxDiQd2qVJULW33399+PiXPkc/VrDkTadSXwsdNOBKSVIFgT1BM62yxrRCXUkJGQgqvBN9JjUQe2lP0R1UH6UoGLdVvzbV76ubwjsT9IcURyw/CNzHCavOSGow6RMApnTXyJ4+6rG2ptK9OBt3ZaHZSfaUs/wcrdRA+FEdCxI/PgWmHnB4ZSKYi1nDgCMyvA/KuoYbMYNyt4/+6xI92euosKMIltfG3JMedL9uoc6EgLVAItAvfQ99OGlA+0fEVTtFiW1gKBMGPV1FxTVWR35mEJtzqbbxAgTeJ7jNWOi9zUUJAqE1To34ZuSstzKKs3YPCrUtSZJrkKgTXubhcVUarbJpJiJn51EniKrW8AdQO+q1Y3cB4mmot8iE8sY82XYnEGADcDt86XuICjJE1zjqibxUekPKrsePhRiz6jtHS5HvQJOiR4mmWw8OpTyEpKRebgGABJgHfVDOEd6Mu5RkG877xYHWvcC+pDiXLmJsIGoI176m1aopjJxdof8A9mVtKK21pg266ZCr3BsZ0GnupVjNosqB6LDBEgXKlqi18uaI99eYzb7mmYJB3AXj9rUd0UuZdKz1UfLxNV9knuy5amaVIk6tSrnTgAAPAVzbalEBAUonQAGaY7QbcSlCGmulKwCVpQomZIyAA2MCTxzchW69GcClDSXWkALCQEKPrFUArdkaibJEwbHTQnNQjsGKLyy7z2XNmMxfow40tCHXWkFUEpzSpPEEbzO4HwrT4DYDLaYBlf1jqL+zuT3VJ/BtJWhSwFLK0gLUZIVOaZJA3aCBppTDH4xtDZUoZGwB1lEAuLiciCLAWvfSs8szjSe7NkNLHKuOPdj5lmCgCMyjcwSLGLSB58rUs9LNulltLTSh0qiZUkwUCZBIGiiTbsml7/psgIIbQkrka5r96VCIBgAcqzWynEdMFOlRSNVC6sx9rrWJ1141KE3w3JCnpYuaUGq95PZubo+kJlKDEZhJnlMnXX76YYyEIccQpQAAykiJkgC3G58Kl9DTh1BbR6VhQELtKT7SFx6pB4xIIqz0oxo+ipSlogOFKs0QAkRv+0YqmXeyJLqzop9lgb5NL6mOQ6UqzAkGZmTMzNzvvTdj0oxCQBmzDNmOa8nhJvECkpSDR+zMFnV1rIR1lka5eA5k2FbZRjVyONiy5eLhg6sMxmOeWekKSkOE9GhJmxsIAvEkAHedKi2MY31crqc5KoIIzEamCNRNWnbOJSslDvRgxCYFhaALGwgeFGf2uxSYzOIJGhLYuAdDEZu/zMqMFXIebPPi2k/XUuaxmPRaFzCTCkxZUwbxrB8KfbLxG0FozEspF5CpJsY0RPPfelmD9OQfzzeY26ydwm8JUbACABqYuac7N26h9RbYSsqUBIKeqgWlSzm4zAGthbUReKPgC1mZf7DXALxRU8l3o09D0d8qlBZWnMMumgIntoI7RUlSumaPRp9tqVAD7SbKHHSLa04xL7LSDnAIIGUEQpR3CBGawAiSBl3AUtW5CZjrKiED2b+KlcKrlwY+RqxLUapU33fchpgMYytolspUlWbKsEW3SJFiJBg6aGooxTaAEqCCQkXzASb3IiBWYDgS8kkOsOFMqzNkdLrGZBKSkyI6SJtorSm+xcYh9ZCswWn9GpQSZGsBR6wAIMiRcVNTsy5dM4brdeI06VsglBSFcOkA79OVFMpB0WQNNZ/y1U9hQSVJXNhIJVPDQpmKtTiwYITmm3VnX+CKmZWmuZaGCLdMR3V1EtPqj80o9tvGBXUxHzptgonrEAmw6sDluqTjhiyibbhPwFRS7N85k8kz4kVW4s5VflFkAH2Rw/ZpkTFKBJi8xpABjjeoBB0Ou+jEjcVK93+mhggpUb66E/DtqWVbWW6aVSo5aSEqImQLUGw+o6k933UzRoew1VhcOIi/ifKq8avmXaibVUwfIeB76klongO+jVMR9Y/vK+dEYPZK3DZCo4kqjxNXGOxenBk2kmtBsn0VkZnZHBMH+b5f0plgNhttiVgqVxzKAHZBnvJo1zZ7ShPReKlyfE3qDl4EkhJ6TYTIhCASZvAA0FgPGfCs0zs15w5UNFXHSw4m9axfoyFKKiISSeqEAkDcAVKPwo9vY2HCYOHSf2gkk+Jp8SSCmYtOxAkjpATx/pApi1s/N+bIEaSQkd9xWnTshgRGGa720/M0t222w2nIjDMF1dkgJTIm0xkjXTn2VHmOhNiGMywx06EA/nVZxCU7xJNzy7OcbF7bTTGFZUvcnKALEkEwBcbo10mkeIwLOGYlxltaxYFQCsy+AtYfAClOJxweYaazBKg4VFRslKSCDcmwmLcqqmu9Fo14GuzyR8k/kxvs3aRxTyVvH8klSsiEybpA1J1PWG7caP8ASzFYbEKSh7EhAakJbQm4P2rG8fGk+x8KUuuIbUpXRpSZTPWko4brk9wpr6TYV11DbbYFwCs5hAIEAbyZ18KocorNcjc8cnpoxx8+p89bAJnhfv8Ax8KMwKxBPE+4ffNafAehIP5x0ydyBH8ypnwFPWPRXDNAJyJWTYFSlHdNxp7qMupx8luT02kyxabVGN2c44VgNEhXGQm3MkgdgJuaW7Txqnl51hR4TlsOcQCecV9Ob2Xhh1S22UqjqZEkeMXqT/oxgVgjIEKvl1sYtImCORqGPUQTbou1Wmy5Ele3x/B8vwmBcWYbaKjadN+m+004LBaRkCJM9eL5nI9UHQhANzpKq12Fw7gXIREHKFRJAEg5cyUgWgH3TFWtLyk9ImL9UjrTyOgzchuIqz9RxySeyM0dL2eOUod6XL16+5gkbOfWYDCzPtALEW1kgA9sRRifRPFrgKQ2j9pwfBIJ91blL6j6qFDmo5f5amhThMFSRebAn4xWntfA50sL/wBml68rMnhfQJUjO+I1IS2qPEkH3CmvRowLZh5oAiciWlArIBi4eBUbm5JiaF9J/SVLEtNqLju8kyG/hKvs6ceFZ7AbAdxHX6VJWr60663Vu8PAXqMpurlsW4cEZuo3L6L+/oOtlYxb6+lcgQISBIAE8yTJ3kk6Ua9iVqfbQgK3qcXoEI0urRJUZFyNIkEyBtlOHowCgJIEGABJFifvpxsvFOtoWlBUA4YyEGFJFlK3pMkETYwKx8VzbZ3Xj4cCxw2vb4dTsdtlWJS3mRAbEJmJkxm5gGBblzoZ3ZXTJDiSekQYEQCQIIKVblpJME2I6tgbTdayGOAptspkhshUgLkhSdUiAAQY1tNWYW3OzP7Q4YadRXr1uD7KPSfk3s3SJuCCtIWLScs9VQtmSRv4Gmv0bLbMsp/bWCN+k3Gu6qMds9LiUiSHEgZHQTnCgLKKs3W5g2MmvMC9mSCZzCUuA6pWPWESAeIMXBBGta6PP8Q0bbSRck885Nu811RQ2Y6qiBwyp179PnNeUrCl4mIGEUbxbmVedW/REqSQYkgi40kfaozBKGQ57cLa8yBrXKQoJ6qgCPrZoFSKzCKbSDoJ7h41ymweHurY4vZSXTJJSreRv7eNVDYDaRJUpXKY+F6s4kR4WZNGGB018fCnGz/RtajmWCkfzHu3d9aTDYVKPVQkTaQJPiZJoxDUXqLl4EqvdihOzWmgJT3qEk+Mz2CicOcwkEEHSANPGobUJStpQAKUqUtRVplSk2PIyB3ii8aQhxViBIsbnQXM7zqeZNVt7kkjktZuUbo1+NWBjL38fuqj6UNfx4xVSNoBYOWD2f0ockuZOEJS/arGJRNyTHAaeFepgi0SOE28KBaxm4i3jRPSCLECaBFriDBKoAAJJJAECsj6NoD77mJVAIVCE8JGsDgm3eeFP9rNrUw4lGValJIF411g6abrTWAwOOfw7hDeYLV1Skp14WO8VKPIOo89OEJWttCVqU9olsQRCoufqnTu3Regdl7AQHFJdcS4Mps0u4VFs/1QOUzFDD0dfXK1GFFV+tKjM5lHL3dsnvd4M9E3kcaSBbKtsk7r3yxIEmDrG+s+bKuGou2dDSaWfHxZE0vXyCtl7PDKMiSTvMnU8Y0FMkLiqGUK4XGseEjlvq9oDfYa/jjXMlcnbPSQhGEaQ62ex1HHCRCEyBImdN+sDdxNIw/eST8hHx++rcRiUhOUHtH9KW4nGytRPtQR7p99+8U1FBBNNt9Riw4metvolWICbpHZWfVjI0H441zT+dUax4HtqaToMkooPxe0lNwp6zSkkggi5tpeABmHEmYApVs51TzyiFuKbuGlE5SgWkREcrATAozHLW+wtiQlSymVZTlQgdYCSYAhMTbSvNnYPE4dYQhhJgQCTATO9ZInf6oHfV0Ix2p7nMzZMiUnNbV8/l0Gy1pbT1lgBIuSTA5knzrL+kXpdklGHm4/OKBBgixQDfsUR2DQ0ftjaDTBzYlf0h8CUNxCEK3HIJCf2lSrhXzxxxTzpUsypaiVKPE7+Q8q6CXVnApt0hr6M4MOOFbgVlAJB+1aJJ1rZ4B5KVeqNPuoDDMdG2loqCgiYI0IJJPderdDM286wZcnFI9PpNOsONLr1HQWFLFkBsAZY6pAtmHAiZPfUOnyGGwALxBnvnfS1DxiKIfVlTG86nyqqNtmmbjjRN5wqgC5PxndT3DtLAQmRAsRAvzBm2/Wgtg4LKOkWNR1RG763yps4Uxu8PnW7Dj4VZ5z2hqe0lwLp/P9EsyeJ9x8qDxTapztqIXESUphQ3BYA6w94vEV6XkhQSZzESBlVoNTawFWJXO7h7Pzq85pycSoaqv2fI11QL/IeArqVAK8BilJSQpO71kz53H9a5TpOgVHMj50naw2IJnpWAeaXPJVWuNYwKSAvCEHUqDiQOfrEmmIYYR3OnMCYkjUC476tQ8QdSP4fOhXcNiho+yexpUe92hFJxNx0zIP/knzXSGPELB1+CfI1xetBF+3/dSLo8Vb/vDX/In4qqpbWK34lP8A8dPmaYHu23nElxeicuROnqqAziNbkC/KtHjXEw0oDqqaQfVN9RNZLaeAxK2lTigQATBZSJi+ouKfbRwy3cLhS290MIWSoIBKvVnWIudd5NKXQceoNtvKGHCmQYA32lQnkNaUbPfUB1IIMRfkOPOrNo7DxC2yPppWInKpAAMXiUms82VJGsZaozY+JHQ0GZQbRvNmvJWgq1IMGLx2xwNvCrjikjPuyCVcrTx4VkNlbVOeDbMRm3Zjvntt4USrG5mn1zZaoA+ytfkD7qz8WSHdN70+DLJ5H1+HIeLxvVzp3HL2JJAn+KKhjCeiK5ugyL6nVU7z1Qe+l72JHQFIHqqSe4KEj3z3VLC4oQoEAgjTiPHhNUylKW78TfiwQhtFVshzgsSLiBdMA7wdZHDSpuYIKaz2KFHKfsrMlJI3AwZ/3AUjwGLKQL3SSL8QYpjh8ekIdbJGUoUR22Ug9y0p8DVajUi3JTja9LqQw+I6o1zJhJO+2h5SmDUXHZ3+HClOO2jkcNyQpMjtF/fceFCHac6G/wB9Wdm3uitaiEVTe62Hi1jkO+hsUwlSAUugrmSlQjLbUKvO/dupA/tEjU/OmOD2Kty7xU02UyCCEq7SCkmD3aVbDA75mXUa+KjsrF2M2p0ZgqSVcAZA7TpPjoKIZ2mlwWMH4ntn3VlVYcca5tJGlbJaeLVHMxa/IpttbG3axJSla136yUnsOvLS3fWwwG2QGEiQVLIN+wb9NLcq+XnbBUx0KrEKBBjXt4R5mpjaKujQlJIKVFRM9mWPf7qyy0z6nSjr8UvNV9R96V7DS8svNkIcUeunUKP1gfZPEaeaXBbLXhnAXkJUFoOS8ieNtCOHOpO7XcWRaVE7hck/GisRtoONBKhCgQR4GTNTj2kY8L3RBw0sp9pHZ8/JhrTvHl/T8c6vK7a0hGM4UTgH+kWlCbqUQAN3ed1V9lJml6zHBbsc4dQ9Y++lmP8ASJQWAw30xGpKVKTPAZPW8Y7a2Gz8D0WU5pWTGYD1eyTYbp1PupmnEuSZeVzlSviDWjHh4eZyNV7Qc9o7GCb9J9oq0wp1HqsOm2/Uk8KIO1NpEQMO8Dywrnmk1t25PrKJ5yT8QaiAJmCfx2Vos5hjy9tdQhOHdT/cFJ8HKGOyduKmG3gP7pPvtW8S6BpI8Ir1TvIHThFK2g2MjgfRnaSkAuKczHUdKm3Lqrg8e+urVLxZkxPurqrafiPYzymjun8fvVJMjWf3oHzpf9J39Ek95801IPuTIaR4nyTVpWMkP29ZP8fyqCXBNsvYCDVKH3SIKG44HN8qisL3pSP2Sr4SKBhiweB8B86khziI7leRoJpQ0BAPCCCe+TV2VweqT3/ek0AFOoBSRxBGit4rzZ2InB4fTqlwXMcD5b+FU/SHteqY4yJ+FB7LxakIShaFAJmRYjNvIg2BPLSKTJJjQKTNwBP2h8q+fYxP5Qpmw4Gd8V9BefSElRGgn1VcOYrCvxlNjO6xpuNpjxzUZpsDQ0q8VcEqjLuMacPwK5Dpj1SOypuYoASZEanh4VnZ1Yui9DxCSlQ1BHu+dRaeUk2pf/2iFaA1BTylb/ChYWxS13DVOxmvEkKJBifuqnF7UBSEwSoE9YcCNNPxel4J4TXp00juqxYI9TLLWzaaR6rFZjrFo3G3KdK9wbHSPIQpZCVG5Hw5cKvwWz3HjCETxJsB2ny1r3FYbonujQZUnKAYjrkCYEaSYqUo7bEMWbv3PkazAeiqEvKOaUA/kpmdAZUQAJBmByHZTV9zMheHcUEuFKghQ9qbZgJB7RMgzSbZe2sQhtSXUqhq8dXTiElQntE0GvabmKUodGopmyiQFJOWJkadl91qxNZJNeK69TqReDGmm3wy3p8vXrzL9ieiASelxJTlTcIKrKHFR3Dh2X4VldtOsqdV0KcjYUcoNyRzJ3cBuBrTbTwLzyEAZwRZYWqyraniZHCKy+KbUglKk5TwI++tWCMm+OTOfq8mOK7LGtvHnYCQOI8BUiiLzHCAKsDaiJCSRxgx41Yxg1rshKlHkCa0mCyhV/a0r1nMSEpuToAJnkBT7B+ijhguqDaeGqvcCB7+ythsnYrbI/J2JjrEST+8VacoA5VBuPImnK7sRbE9C3FgLxCwhO5sFOZXI36vZr2V3ofh0qxK1IQW0B1RGbVIuAgDTgDvtF4rYOIkEZzMbgn4G1Z7B7GUwtK/pIIBJjrBUmJSSD1hAncZUai+QdbZp8UkgSSLTFDNtqiSdO/wnyqDTyiCQSdYjN5mrFORZSk8+sVfCR3TQAdh8OpQkD+UcOQmpllYkngNQOfEUAwNUyTebt9v1iBH31ZnSJ6wnX2Bu4JmgQSvT1kjiOqKk25e60i29Q86BStSjAX3DNMW+xVofKVZVlwG3tKGuk2BHge6iwGTbyP1qO8p+ddVTbyzqV6/WULdyRXUthmM6B0gwEgbp+6hTh35vlPf91dXVIgWshwawO+jG2jbMu3IGurqSYycJnqoGb3+JohtLh3JHaZ8vOvK6mgIuMK3q7gI+dQypFz74PlXV1AA20HobWQN0cNbVm1KPAV7XVOJGQO2rKSDprU3G05SCNflXV1ZciqWx1dPJygrFOFYAB33P41olLH2R7q6urSjmS5k8PhVKUEpSJOl6mnBku9GVJBkgkA2jXcJiDXldQJGtG0GGkhHSBKQNMizEG88TzrCubQT03SFRPXzRBHtSBJrq6nFA2T2htwvGVuGBokAwPmedNdgbdw7CZUpZWbQlFkjgCTqTcmOHCva6nSC2GK9LcNNkvkfugf4pqjFek+FWAFYZSoMicoPjJMct9eV1R4UPiZYPTnKAlGHgCIHSQByACYAqs+njkQGUj97/bXV1FILZ39unojo0/xH5VT/AG0e3NNd+fyUK9rqKQrZ4fTXEbkMD+7J+KqqV6aYuICkDsbAr2uopBbKD6U4rXpR/Ag/4ga8PpRi/wBeRPBDY+CPfXV1ArB1bfxJM9Oue37qqc2viCSS+7J4OKHwNeV1AA69oO73XD++r51UvFKOqie0k/Gva6pJCKS4a6urqY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3192" name="Picture 8" descr="https://encrypted-tbn3.gstatic.com/images?q=tbn:ANd9GcSK_HKwyr8sNEWJDfmtY5KniQZc_hfxK2xv2wCxeO9YLSdXT3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869439"/>
            <a:ext cx="5002304" cy="34645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10588" cy="1325563"/>
          </a:xfrm>
        </p:spPr>
        <p:txBody>
          <a:bodyPr/>
          <a:lstStyle/>
          <a:p>
            <a:r>
              <a:rPr lang="en-US" b="1" u="sng" dirty="0" smtClean="0"/>
              <a:t> </a:t>
            </a:r>
            <a:r>
              <a:rPr lang="en-US" b="1" u="sng" dirty="0" smtClean="0"/>
              <a:t>  Arachnid – ex. Spider </a:t>
            </a:r>
            <a:endParaRPr lang="en-US" b="1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752600"/>
            <a:ext cx="4194175" cy="4572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Two body sections</a:t>
            </a:r>
            <a:endParaRPr lang="en-US" sz="3200" b="1" dirty="0" smtClean="0"/>
          </a:p>
          <a:p>
            <a:r>
              <a:rPr lang="en-US" sz="3200" b="1" dirty="0" smtClean="0"/>
              <a:t>No antennas</a:t>
            </a:r>
          </a:p>
          <a:p>
            <a:r>
              <a:rPr lang="en-US" sz="3200" b="1" dirty="0" smtClean="0"/>
              <a:t>4 pairs of legs </a:t>
            </a:r>
          </a:p>
          <a:p>
            <a:r>
              <a:rPr lang="en-US" sz="3200" b="1" dirty="0" smtClean="0"/>
              <a:t>Some are parasitic</a:t>
            </a:r>
          </a:p>
          <a:p>
            <a:r>
              <a:rPr lang="en-US" sz="3200" b="1" dirty="0" smtClean="0"/>
              <a:t>Some are poisonous</a:t>
            </a:r>
          </a:p>
        </p:txBody>
      </p:sp>
      <p:sp>
        <p:nvSpPr>
          <p:cNvPr id="93186" name="AutoShape 2" descr="data:image/jpeg;base64,/9j/4AAQSkZJRgABAQAAAQABAAD/2wCEAAkGBxQTEhUUExQVFhQXGBgaGBgYGBwcGRofGhcXHBoaGhwYHCggGBwlHBcYITEhJSkrLi4uFyAzODMsNygtLiwBCgoKDg0OGxAQGywkICYsLDA0NCwsNCwsLC8sLCwsLCwsLC0sLCwtLCwsLCwsLCwsLCwsLCwsLCw0LCwsLCwsLP/AABEIAL0BCgMBIgACEQEDEQH/xAAcAAACAwEBAQEAAAAAAAAAAAAEBQIDBgcBAAj/xABDEAABAgQEAwYEBAMFCAMBAAABAhEAAyExBAUSQSJRYQYTcYGRoTJCsfBSwdHhFCPxBzNicoIVQ0RTorLS4iRjkhb/xAAaAQACAwEBAAAAAAAAAAAAAAADBAECBQAG/8QANBEAAQMDAgIIBgIBBQAAAAAAAQACAwQRIRIxBUETIlFhcZGhsRQywdHh8IHxwgYkQkNi/9oADAMBAAIRAxEAPwDqxmwBmkhM2WpBsQRHomRWpbxKEvzb2ryVeGnqlkcLnSekKpaDzaP0L2nyKViUELAfYxyDPezS5CjR084ICuWcUtViTEpE1SbGLjJipSIsoUv4pXMxTMnGIKEVKVHKVLXEFLj4iKjEKwC9Koi0McuyeZNLJHnHQuy3YIUVNDmKk9qlYbJOz0yeoAJOncx2bst2QlSUAhPE1TDbJMhTKFBSHndAkbRUm6hUYTClJYe0N8Olh1jyVLAi3wiq5XJtEO8e0QmzNIJNgHMKM0zYaCiTMGsiqwHCHFOmroesDfK1guUeGnfK6zR9k9ePgikc5z7tpOQSZZ0gWoD6g7QwyftbNnyUzDpS5Y6U7g2qawH4tifdwidrQ42yt3LFKR5MFoy6e06klj3ZbqpP6iC5PaeUoBStSEn5iHT6pdh4tBG1DDzSz6CdovpTwjzj24gNOPQoApWkgi4Ii5M2kGBvsk3DTgqa1V5N7xJKq1FGgcTI8VN5mLWQy5FCd1pFS5nKBivl6x8kUeLWVC8oxM99oiJ9BW3P7rA6fJ/rHq0arDzFo6y4PK9/iXUQabJcX3Ji1S6EUP3tAurmL0H7GJSklJsSfo8QiA3V4USUuCw+6xLvT+M+n7QO2lyojqH4f2i5M4MKD1iFKz8qdSLnjP8AZ6eZiATGgSgxBUBDzg4jP51lveJIAeNSMM8TOHADNEXVrL8/532dmylszgnaEmLwU1JbSr0j9FYjLEqLqAMDqyiX+AekTrN1NhZfnP8AhJp+RXpB2XdmcRNLJQR1Md1XkqDZI9I9n4Ey06ZaeI0flE61FlyvAdhnVpWvjIsI0GVf2foS+sP1jZZP2bEtRmKJUs3faNCJANGiC5TZZPK+zqJYDJEaLCYXZoNTIAoIskyjvELlKSAzRYhAHjHolt+seoTWIXWVgDeEQn4hCWJIAJCQ9Kmw84GOYp/iO4NFGWFp68SkqHkwPmeULu0GIQppJJu69B4gADToTaAyTBrSQm4KZz5A0g2Of47UF2l7RaJiJQSshRYlJAO/Owf75ocVnaUBlMGowsP1PXpAWLnIUosk6QDpZh90jI5liTMryDX/AF6RlPe6R2V62moo42BoGyjmea99NAHCgqAflW55xrclxKEykIQW00LFyS9S++9Y51MUBGhyDMlLCZbJATdVibtuz/pFnx9XCMSHHSVtCgkuBU1Hnd4GxCCSz1HUg+HWIyMUQSHqCQehFGHgdotUrXV2Ju9z0HkBArFUFwhkT1IHAspWNzV+ivxeJeLsP2hWLlUpY3S+g9SmzdYFmSSWCQSeQhPmiJgVpVRtqOPSoi7ZCNlJp45cOAW1l9sVIH8wS105s/mAw8x5xoMt7UyJoBKtHlT1S7eYjjqVbGDsLJ4gQdPUbekMMq3jdIz8EgcNrHuXbpU1KwCkpWLOKj2HtEgCztQdWb9Y5jJxE6WXSfMFifShjR5V2xDhE9ItcJGrxKbHf4fSHmVIO6wKjhMjMsOr3WqmoU1Hb6ebx8krtr/Z/GKpGYImICpZ1J5pHq7WPSkTKzuk+L28oaBuFkuYWmxVy5b/ABKDdD9LD2gVX8s6VElBsobvsYiuaQXqQLsK/wDt+8Wy5yVcChQhwQd+Q/SLKL5wqxPSm8xgpqcLfZgVWayn/vpXqr9IWZ/hFhQUgkh3LCzc3onxAhB36vw+pDxOhT0ibZBh9CEjkI0cpLwFg5IAhlKLCAEowCtly49MsQoxvaKSlaZYUCtRZ/lHiQI8OZhYWBMPC2ogMz+rHxe8LuqGDmnmUExAJFh3o9cl4FxExKKEjzgFeYsk/GR1UXJhF3pmKfVR94E6p5NTkHC7m7zhP1zlXR3fm/1pFE/F4hNkSlDo7+jwtMwvcHziwYlW4PlAjK7tKdFFGP8AiFd//STEglUhwLsVJPoQYKwXa6Uq8uYObJ1AelfaATjqPUfWK5eaBS+EBkhlKUAUvyBIqfKkQJ3jmodQQuHyW8D/AGtKMylKD6wAbauH/uaC8MaPQvuIw89ZW5E/SeiAPoRSFsqROlkqk4lj5gHxqQd7iCiqdzCAeDtIw+x7wfey6dOmhKSomgqYTHtElUtU1AOgPU0FIy0/NMWsaZpkrR8yUHSojk9vpGb7R4+etkEpSgHSlDFISNgzMQBuCYDLUvJs3AR6bhDf+wgn6LSz83lz5nfliyQgEU0lyTpN3ZX1ipc1KTq1DiAKS/UmvK/tCEYQSJejvErYayUfDqUG0g7sG94W4fGMQFE6HB/o9jChJubrZjp2aept9Ezz6YoHhYE8ThmYVp0o8ZbHYhzDntVn6JvDLBCGAD3AFk/fSMzitACSFE0+Eqcu1TQCjwaGO+Sqvm0MAIU5EhKj/MXoQKks6j0SNz1sINkrA4ZCVhKil9ahVtTfCAw4ue0Qy3Ip8+X3iQNLkDUSHa5AY0ej84PwfZ2cslpiU6TpOl1F+VgPeGjG4iyzvi4muLydvRE5djUypbKZ2UpNyXBZi1nIv1h/leLTN0gFnvve78oPyzs9hEFIMoLmGpKlEq8ACWHpbcwuzvIkSD3mGmAKL/yrn/QbtTf1gb6V4bcZXR8Wp5n6XXb38vwrMwzTuFCXI0mapupHjyHhCXtOlapiZqQBwpol2BYOawDlWYKC5gB45g0ubsVcRs5oGZxcRspuVsh1EWDDb1hbSQtM6Y3eixqCKd4CkkUOx51hjKkkAEFxzEL88wRopJZi7D8use5ZmGmnxDluS/oIqW4uEbWTgrR4WeGYq9YtxOHTMDHyIuDzBgJOib/dmrOXpzFj1SYhqXLNYI1xGEAxh2RuvsHnE7CLLqUBYKFX/wAw+YdDXkY6J2f7US8QkggCbpcJJJCuZQTcdLh68zz/AL5KwUq3hZMBkKBQVM4LgsUkfMGsrr6wzFMWHGyz6zh7JxkWd2rtKJoDsQUkOwoadT5NFUyY5apD0KmLEbApDm2729c92SzhOJDFTTkAE6SWWK8aQ++6dj4w/wD4cF6By9VM9b1cV8I1WPDhcLx80L4nljhkK/UltKiVJL0r+f57Qpm9n0EkhJqSfi/eDZIIUQpKmbhKTqHXkYPExX4leo/MRcEjZALQ7dLsMiEc3HrxSymWdMhJbV/zFO1OaRU+UDYztGkomJQqukhxs9H94Y5VKSiXLQB8AA9Ug/UxlVbzq0ea9Fw2FoYZiLm9h9T9AgsF2alpmFSlkrAU23g1DVudIZYbCSRLCQoCpJpdWpq89zA81SjNSwvU+DP9IHkoUqchOw4jSgck1a194SBaDgLWcXvy53f7o/F5aSk6OJIOmnm9PAfWF0vB8NBTnBMrHqlnhNDXxck8oZys5lA6tAB2BLjxfnBWhp7kMulYLAX/AHmkC8OI9XIASCTew8oMx+cBZdSEWsA3hblC6bNcAsShJrY35fe8DcQNkwzWR1hZD5ypSEkDhUWA5VeoHKj+UVS5akpSlIo24qTztvDtOFQBq1BVAE8Pwi5cc7CCV4+SJaRoSVNzIq9zTi/aIFjm67piAAG3WWxC2AsS1WEUqUyXaDJuKQlWrSG6/bwqxuLBVw0A+3iMJxgJ5L1Kq0JglaiRpdwb/ZhfKnpF1exiAzNCXOoGwvX0vEElELL8lbjsvPynh3Bv6jzgQZSgJWpXIVcsnnRJBPO0EYvMgEkjWoBtWhBISTsSaAttWAJ2doLAIUxI4iR58IFfWIF9wqlxtYm3olCcrXNBVLSSgfNYeqiPSH3Y/sJLmTwcWp03EpJ005zFKbQnoKlukR/2zLC0KSVKKbcIZyau55PUQ4wnaEIQrUuWXJLPc2bTpoGpvB4pSHWOAka6CSRl2C58k+zXFJwyFJl6CDqCUIQAkA0QhADO1amhclqRmsNMKEhCQUE/Equpaq6iCPhDm+wEQlZkkzNazqWSAgIB0pdqArZ1EUc+EXZm60gJSoAGoJTqvclL84fie1x1Lz9VTyRNEfbkkkC/hfkPUo2TgwhilRKlMV0uD4VCW6vzivEYoaXchJbZz1Yh3vcxXh5moaiwJAoXIFNLMG4gx9b2iv8AiipX92hkfMAQ9xZTvzpBxIOaRMDrYz4X+yAxSwtQUiVpAL6ihlK8SNobYbNCqV3dKX5+XIQJPWpZKUgvuo0HuLQKrgW4LgDirQ+wtC1VGCNTFr8LqHNd0U17Ha/I/lfTpepRQdxSF6cCknh4FhxMJVwqdgOFqf6S/hDmckFlDyhbjhpUJlxZQ+9v0jPicGuudl6CqidLGQ02dy8fyvZ2BMt165U7SAWlk6mJ3SHYA7vvBeDzITSO9Je1qjiuuoLsoW/CYHRg5hrqSEkagViimsEsCokcrQFiEMXYu97XAILhXmB0jQfRNcLsP2WBBxqRtmTi9uY3+ya4vB2UmoZwR9YXTpihRVongsaUqI1JAUQ4FgAGbiNH3gtaUzA492fwpCL2OYbHC9FTzxzN1NNwkuV5krDYhM5DkpLs9FD5knoRHcMJjBNSJiVcKwFJIoSCKNSOG4yTpNbPWOh/2c43VhTLIcypikh/wniH/cR5Q5RyHVpWL/qClGhsw8P395raGWCay6c9Vd9gGjwy+g9E/wDjFQWmwPKjHz8Iiqch6pPvGmvJrG5V2XMmWstxFNjuQygPUQxxWaBIQrmdJA6ikabMpepB03FR5RzHMVFQ7ynBNVTwLsRtS3j0jDrielv2r1fBmB8Wk8j7prm+cDu5hSWUAPOn5WhzJxfd4ZU4fHO7tEvzSPZz/wBMYHGnXY0I+zDPLsxKpOGQouZM1QPoSg+hI8oTaSMrYlphpAHbn39wnWIophZIb0gZU822gOZmY1MQRzinEZikGlY7WrNid2IwqMTSXTaoffbw3/aFIzW1IuGZJozxGpXMbuxOsNPGgp3BdienQ8g8UJxCiolhVyAYUIzgajdqvcnaxNgwPrE8XjGYhjqYkUJTR6bEXEQSqCEg5G69x5DXBttTd/z9IWS5K1KarAcvCLO+u6gK1PLmQ/jWDRi5aUlSllZoAbexqI4OITGWjCEnSgEKcsWYbV2eEqcJqYip+sG4jEhSuFLjmS8E5Xj0oqoCJ1OV+s1qox2N7rBmWoL70LOkB9BCi5KwLqqR5CMbIE0sS9y1tw292jaY7EJn4lASUlAZR8QbHk/OLsZh5OHJXoTMc3ll2r8z/C78mhmObQ21slZctPrfck27O/mkeW5cFpIl1UBV6JTVnKiW3jwYJQWKkMbgavofzi+di0KWgqTpQTxJd6PUmgBg7OBKAAlqTWiWLU5lo7WOYKNokvpBAHhnzv8ARATZeot3ku++oP8A6WhlK70D+9SKUd3Lebe8Z+dgMRLX8IUA2kE3e55e8HYdcyhWhaEu1K+g1VgwYLXAuO7+0pJPnSX2P/qw/wAUzwmtZOuelAFAzEnw4qW36QzlYGUf+JmrdmCNBVbcJCucVZBi5aSBrUley2TR9yCOZNdnvSNtiEqSw1qc3ZmbdiEAe/lB44mP+W3l+Vmz1s0Rs8kfyM+TFjV9nZxDpnKBYEhQs/NVqWgTFZRNQDqUaXoD6Nt4tGxnYZL1VMLEEByW8rExKehJSUkaiRR2fwIcF/eGBSx82pE8Vqb3D/QLF5XPZ5alBQ2IBDPa8SxktnBsYFxcvuyaWLWN+VSPB4Lws7vU6T8Y9xy8YUqabR1m7La4ZxPpupKet7/kfvNUZarETEd3LSmaJd0KIoK1BLUvvBJ79AOrDKSCGUyAoV/yuR4wLgZplT0K1aQTpUaWPN7B2jeKKEipUs8g/wCVDBaUF7cOIISvFXNgmzG0h2drHvyFzlWgGjpIsDRvWLe+Cf8AMa6gOZJLvcu1Y1maZZJIHxh33JY9QaQkn5FKSl0lTH7raDSQPeLEg+It7JSnrqeJ2prXN8DcHxB+6CzJAXLeyhcb0LQ5/svXXEM7OivVi9vEQnm4YS8OSVAKUpSUoN9IarmgDmLOyWAmBJ7rEKBKnKChw/O4Ao1zAIIHscSRsnuI8QgqIBE11r5zfHlddKnroKsX5e16/vHidfNXpGeWMakispQP4w30Bi0Y/Gf/AEf/AKmf+MO9KebT5LB+DB2kZ529wFvJKG2jnXbTKzKnqUkcC609z5HaOmagB1hbnOAE+WUsyrpPIwnVRdIzG4TvDar4eW52OCuLKVoLH4Tvy6iIpn6FOLH8rGIdpZSpS1oIZiTXbnGXCgd1GM6KHULr1stSG2tm63iFImjUkv8Al4wJNkmMoiatHFLWR51h5lmca2EwpHJRoPNgW8TTmREPpyMhUhqwTYosvHmowXicMpHxJKRRifhL2ZQdKn6EwBOW0A0p5rw4XC9XEEzCKj9/WKkl7RGYoCLAIiIVMfVA5IFzX1tEDMpEUJKrJJ8AYsGqdl6tY2Pm3vA83EMG2jyeGO48RC7EYkCgv1g8cd0pUTiNuSvJuYqSo6WqGLwJicVMaqjWzBuXLx9xFid2qoi4Dt4c4KwMpKVBahYcKTd/xKh2zWC9l590kkzi3Vv6IvKMCkJ/mq4rsTDBMmWFpoSljtTasLpmJJINCTwgM9925w4wSEJTpCwFEEliCpnBIAHCj3oCdniscHS3c4qtVxD4UiOMAi3NEjGoSnQpJUg2BHLdPobUi7EIJQCBrSB4LSP8Q84U4zEhIvrWCxJqzNwjkAzdYpwM6a4mIKksam4PTq52izqGw6rsoDONB7gJGAj97UWnXMXpSkr4WAsqzAJb6/WOhZOlZlIRN1JKQxILqYBthU0q3OM/l8lYCloQUkgayzO9bXB6pe9Yd5TiUqdiArZBNQGFdXz/AHSDQOa3quwe/mla2Jz7yx5Z3cvEck7RLLFkkDruOfMRQvBKCTpOkqqSN6Nve0RSFOKkHfisN7x6Z5BYAgb0f3htZSUZploJejFnrps4rdzyjDz0qlzCNSwx3HXpfxjqE6SFDoecYTtFgFJIISpSg9AoMRtu71MTYHBUhxabjde4bAGemiqmjn9I12RImpRpnEEpoCOXXr1jA5DMVqJUrQTUNtpNQfrG/wABidVE8QAHFz+6QFtO1rtTcJyXiE0sfRyWPfbKYLAsQIqmICrhuVvyiShz3iKUAUEHSF1ju02GdSU6CsNS7f0htkmWplJSApgQ9LObh7ki3lDedIDgkgj3iEyZpIs337xZVVJnaEhJJUoE6XS+9ASPukEGcfwe0fYIhdPm9+nXeJFfjHKFuFF2iBTWkWE9IiVNenOFCmwsD/aR2SROScQlwtI4gGrShruI4tMwJQau3KP0jnsvvZE1ALBSDUbMHEcVzkoWykj4hxDrGfM4xvsNivTcN/3ENnZLdvoswAItQlrRFQYsYsQI5xwnI4xfIyttgZk9GFkS8O7zAtZO3xFwXo1BTfziWbTsLpAmyVS5oSNRSCkvuoAcJHQgGsTyOb/8NExBJVL7yWRTh1FwedjTwhd2wQVTSa/CkVvasIh3WIPajsjDnYxvtjN+aR4qcxaWVKTdzSkVpxaAKl3Iry5uIrzE6aAMm4/rE8myxKgVzVFO6UBJJXdugFvF4cihDwl6uudTDfK10jJEy9HeDUtVk7CjuW2a7xVnWGmBmBVZtIdNQ9xQRr8wwhUpGmg7tI9Um7X2hfIUiWAhSmB4iSDVvhDGghE4Nk3HUEgO3KxcxKkM6WI6fUQvzqcJg0aRqUQ62D0qACajyvGz7QSEFq2G35xhswkMRuH2vf6waEdZTUuD4SSPFA4IGSsAh2O4hhipgmHj0qax0keqku1CC1doMRloKkFXxChDFSaP8db2oKQzxmW6UBKEIL/ESCw5BIBp5c40m1TA3rbrzM3C5XSnoxYWvn2WelqlH4ElwxCg3lVRdn84MxGFlSQFIIKwW0m9Q9jTx5EiGeHyXSCopClD4U/IOpG/nHuDyfWdczdyQkAG+w29IK2qiva+ErLwupDA61yTtfbxWYwWH7xYDs5Dk7B2t0d43eV5ZLlaROnASg5QrQUrmByyim4Fbq2hdleVlSgvDIKFIU5JU6qUBDmlPKNLlXZ9SFpWSFn5jNPHV7VIGwF4MyTWNSUlpzC7Q7fmiJWLlIOoqUlz8LAkk2UUBRUKem9o+m4OVOSFIITMvSz86Gh6iGv+zkbADwAr40hfjJawCEAKF2cJT01MH8xHOY14sV0U0kLtTDZDSczmSmE9JbZbV89leVekPZE1BSkoIUk7hiTzMIkz1aGnJl24hqZ7VANb/SFi1CWrXIWQ90mo8+f1hcyGE2JuPX8rTZSisF2t0O8Oqft7LU4rEAB7iFWNnKcqSlKgQHChUAF3SXodi8AzcyGlyDqbY09xAszODRkinMkwQ1kQ5oLeDVTuXqlGaT0OolDEEsASniBDEKbSXD0Bh92fxv8AKDOlWpmB+J7U3hRicxSpJQoBjUgEt5DaBcuxEqWsF1JSNkv+ZiRWxHmufwSraLht/AroMrEqfiVt4Wi6XMBoK/WFeWYyXNqF6/OobptBeInaQ7UYtuesMtcHZCypI3RnS4WPerSfT8oqnEMQa8un7x8iaCKUcffnA2ILpI3MWQyoSyCpgSCBTY/vFqZa2u8AIWQsJqS4d+vKCDiVCjj2/WIc4N3KuyJz/lBPgF1KggaajVe3KLVO8R1bWMLIyGKbgCOG9pcCZGImStgokeCqj6t5R3Vib2jnf9rGWcKMQBVJ0K8DVPoX9YTqo7i/Ytrg1R0c2g7O9+S5hMQ5eK5p0h4vvEFy6VhVp7V6KRh3an/YXHhC5gWP5a2SrlvXqzwz7WYRSVkGoHwnmDYiM1hFASUhqkk+LFnP3tGowGvE4c61MZQCQbuKmvhaIqIAAJAs2jrXGoc1yGyrK5M7CTFzKlKiOoAA5dIXYTBCaVX0i/maADq0Mex6B3gSsHQqaK1AcAgf9Skw+7RYJElQOnhNSkWL0dvM+sD1yRXscFMSR09RJpfkg+3JHy8wBlhiF6UhAb8QGmM5jc9lF0KQdWtjySxq3nB2LRL7p0AJSWDA3YXb1jPysMFr0pA1FQSnpzMBbYpyGNoyvM7xyRQKeBcgyozpgWtxLSX8SKt4RrMVkaFFOoORSt6Dc7xYmSAGAYbN0ggcRsuc9rm6VGZKGyU3Jf8AOKplAzgh/sxapRbq28CzZjhyG6RRc0LxSBq+JuREWkkAjhv9+cDImXjyZNYO8ddWLFXjZaaKAZV3FD6iPcVnU1EoHvHI5/F6isUT5/OFua4tIppCgQDF2OcDgqXQMeBraD4rZ4LOZn8ONQCZx8wBsqp9oAVms8pZShq3UAxMLMHjStIPMCClht4K6okO5ScdFBGflG91StO6j6x8nGlAYeMAY3MALVMKcTmbQJocThPloDbu2TbFZg5cn0hdPxgMBJC1soJYK3NIvzXLtGhlpOoPQ2gzYXOICXkroImk32VKsQI+E14FRi5YBSoNzP6dIJwuNCVApmKA3o5DdDeGTROCzxx+Im23j+LorAlesGWWWLRv8HOK0BSgxZiOR3jJYXNHYifLJ/xSiCPSHUnEqV/xMlRudKDT1g1OySJ2xI/e9Z/EZ4axoOpoI5528k6TNAZx4QLjcTLSmqgDcf0gfvZLsudNX0SAlPmamAsYiWJg0EJDdVE+JMN6pXbC3j+FkhlLH8zi7wFh5n7KyfmBId9CLlR+Iv8AhEUBWHP4vX/2gDGYYoLh1KNXux2YRajK57DhFuQiBTtOXZPepdxCQYi6g7B9TuV3aYkPW8eiK8MkkBRpBKkgmKoCHSg3MI+1EpC8NNStIUkptu9wR1BrDnMcWJSFLVYRzzMMUpa/lSDxEmILb4VmvLTcLneOyqZKIZKlJNUlqt1FxFWGy2ZM+UpTuSOfIRupaP5oX3xWoqASl7CGOZ4hSSCjS4NlWLA1Db/rCklKRcsytuPjbiAySw7/AMLMZT2YW2qae6kp3JqQHsIfSpksSJgwwGkEBz8x3L70PhCXOV4mcpPeEAFuHZLhwC2/6w1k4JScMoEkFwSaAFg2kdH9TCk7JNGp/ki00sBlDY8nt/d/RZmTKUZadLuVqLuGophQVoQ/najxucxxHe4RJmjj0h0nmf3MB9mEJGFQwBmKMyw4v7xVHdgTWuwh/MySRKloRNAWtWj/ABBwllMNjv0pDEsOqEHsCVbUhla6+xcfdYDJMDLWmbKXqE2V8Jfh0qPC4seIkHyizJMI07VQpDkEHejjxrDFGWIlYzFM4QlMtQF3uWbff7aPMMtSlKmLfSW7skMBrBJbm4AJP7QMwh0IeN1otrnNqjET1XWt3XF/0I5UxiXY71oYuwM9AWCtOpPJ4W/xPFSu39IqMxlA7PCgwtEx3FimGZLllRKAQORLwrnJ2eJqW5oGFW6mIgEja9xEFyIxukIOYG8IrmlxBy5LUgKZLMRcIwN0BiUvAM6UAwURX1EMp6dN4Wzg5iQjNyi8qxIlukj/ACmI5pmwa7D6wNNQ6OojN5opVE1rB4mdKQElVPFMwy2TeSTMJ2F60ijFTZaFcLqOljV684RqUXYk06wThU8TAar0rv4RpR0rWG5XmKvi8k7NAFvdG4XMVLLTJy0JFilLknlSI5h3aW7ozFKupSgx8hH0jL1KKU6SKl2HFSpjW5Zk8tSSkcKwR50v1akOLHKzeXZQqdxHhAraphxL7NgKClOR+H4SOsavLspUFAzA4Y33s1BBU/Ch9RS4FolVKzmHyFChpIoKhufU7wywHZ5CHcUPUw7lAN8LCLe7DMv2iyqSlacilh2Kq1vA2LwKXCWbhLMI0KUQLMDlwKixMSFUpbl2FKDoKCtV9XIRox90hc+ztvSI90vZam8IhQuqCPiiPCk+UezEvvXlC6YQGZ4bXLKWcHnYRkkdmlzCoq092AyT8x6mNlqU5SQ7+wixKGS1IhcsPjskTKmJmMkBKTtct+UJM3UDzJHEUj6HmK/SNh2hSVMlywYml6s3hv5Rl54DlKwoEE8Qpu9Wrv7QViXlObIBAVUuVA0Ymr251/JjAmbY1KZCu8CiSQpJcsCOFNqOxdhtWNHk2XJWsalE6F1FuEpUSKWBVp9+UK/7SZokJkIYANMUR0SAAK+N+sK1rQY1qcFcRUgdt/a/0TrsBhQnBylzE6arU6wxqSQ3QpLv1iScb3iysqARLcv5EJSGsSTVuUBYNS14ZCQWCZIAPzOmUCQkFxRjyf3i7KMsUqWoFHCtwkkAEAkkq4vmUbvYAdYvp6mnuQJJNUxf339UBj5He45iQgKkgr66FVbrUV2DtWsOMXhpSJXds7B9NXKj1P77bRnsVjO6xkgu51GUsqDgCYQBajuzeEaPPZ6+5KwgLNXSXSkBAqOZ5QCkN47J7iTSyRrhzA9MLHzm1LTQKQWLFx4EjeKxMd3hrkgIwxMxIV/EKMxTNqSkrCWcmrqKSDzmGlIhnORzJKRMUnVKO91I6K5jrCtRTFhu3ZbHDuItlAZIet7/AJS8qDHoI81Ob8LRReoLiIKELaVrbJomclhqvAmLVpDvFExfXaAcxncLXioYoAyrp08KEeYGUPiKX5CAsLNh/hUhoHkFFebCySYmWXJZn2hZMw1Y10/Cg7QLOwAizXEKRI0ixWcl5bKZjLSS7kl3PS9obS8WuWlQQEoB2CQ30iU3AkWtAwSoUgxkcdyhNpYB8rR5K7Kc2QgBE5N1fElNQN3h+jtBIchEklJuaAmMysHkIiiY20H+Kfa10keEU+ouLfVaWZ2tlBSUmUsJsVOC0OjOlslRmp0G1R9I57PKVhlCPAoAACCsrHNGcpabgkb3gt6oW5X2iw0upClnblB8jEJmoStIoqOT5niNIJNdhHSuxkt8LLU5drcoZpXveS5xWRxamgp9Mce/NMSg2imUkA6SafdIPmJc1ioy4eWKhdB1GotSkNErDWgKXhSTez+8EAK5iIKhdB0vHugg3p9I9SPACILURzI+sAR0NjJhCVFBcjb+kB5fi1TElRDEFjdurQzKAkCw8OcCYuUkJDOC7sN+hiFyS5iVKmhI2YfUt7iF38H3rgpfSohXUpFG6OR6Q8l3qAOIk86MGB2/aDUYYWA3enm/rFwUEi5S/KMIJdGDEU9GSD4AHzVCLtZ2bRjMRKXNJ7qTq4R/vHCSX5JBT5/XZYqQEoqRQ09X58g0BKka9JIHFsOln6NXzEQRdXaS3ZJpGTGapCtLISCya9XJfnRx0AsIdfw6Qz1SAeg8hz6waiXoSA1SdvARTiCANXIfl1jlIXK+1i1SysGvdzETU0Ls71U4o5LMxpDrtVPVNkhSVBEsjW/MM7JSW4iaseUUf2k5cpKpcxCFKE0GWth8J0kocg2o3LrEsjy84rAYfUVMJQ7sK+F1ONX+KgF6DV0hSnYWPcOS1q2VktNE4HIwfIfb1SzLUpxGIl6ZekhgCkkhIlgsku6VHVUbsLx0rD4fUmoB6NubmMzlOATLWruvwhIAskpUAT01MOdPGNlhZZ0jnDRWYCsVn3YkKV3mE4Saql/IeZH4Yw+IlKQoomIKF/hUPpzjuSJWmrmwA+/CA85yOXi06JoBFwfmBZncVBhSSmBy3C2KTi0kdmyZHquITVkbQIpL3je9oews6Q6pL4iUL0Hep8hRY6ivQ3jGqlg2/pCpaW4IW7FMyUamG/72ISVJYwylzWgdKIkLRQtCNqRyMT1iRxI3heVRWqZFejBXEpiqaCIEmoEDpmR5MmUiDGiMevVtAk9QEVKxMC4jFlrRwZdEMmlSnTBAxxLeAiE0sHUWEKp0wzSyaI584Yhg1mwSNbXiBlzv2dqJBViJg0g6Rbqecdl7KIIw6Em4EYrsjkpKeFLKIcPyjokgaEBDWDPGuxgaAAvFTzOmeXu5r4cJJFXielx4wpxGLuiXqUs7CDcFhUyUheMnJlv8r1PQc/KCJa6swS169KAVH73hz/sXEGv8sdIx+c9uhLZGCAlpL8ag5V0D28Ywi+0U4kkzprkueJX/AJR1u1SF+nUu1RWKp6+F2foIvakVIO7fYhZHQyCopcM4JirSSDpJ5v8ApBiUVMDBWrWk0AIAakcuQsmWWG9a+e8Mkoa0VYdNhyBP/V+0FCLKlkFjEukv1+jP41MWYWWyRQWY9KPfxj3FD4fEReoMPf79Y5SAqFe2335RVMlOGNoKSiPFppHLkKpNKfdfv0gOTg0JACU6QlISlKaAAWAAtDJCHj5aWrHLkqweXJRMdIvenL6w3QkiKk0rBcs0eIUhUKseRMekkAMHc35RJ7HxjxK+GkcpurVP7bc4y3absxKxCQTL0zlBu9TQpZ2cAMqpq8auXUPEiKRVzQcFFZI5h1NNiuJZr2OxshRCUCekEMpFFF2+V/oYzs3EaFlExKpaxdKwUkeRj9BrWy0hg5Br4Foyvars5Inr1TUlahV33FvJqNaAGmadsLSi4vI35wD6FcrQjUHBDRCZJhlnXZ1BnoCDoDEKCd23uwjN5hlqgZmmasBDUu/vSK/Cu7U0OMQndpRi0wLPUBddIzygs/7xV2iuVhtT6lKLFrxwpHcyrHjUQGGlNZ2MlJuXhdPzLUeBHgTQQPicAApn25QbhJFCHoBSDMpG88pObjUrhZgA9SgVS1KPGX6C37xoMjyNcxQLMkV6keEG9n8jRNKAo0rt+8bPMZKcKES5ACSsB1mp8nhprQ3AWNLK6Q6nm5V2SNICjPATTgL1I5NBWIzRJGpahKl81XPhGP7RY4yNLDWtXzqLt4CM/jFKxBlqWpXwve17PaL2QbkrT59220I0YFCdTsZimc7ulN/WMrImTsRMUvETC6fxKA62Nh4QlxK+MKA3tzaDO/VNUCo7V/rHE8lcCyKWgTpiAlJUlN2JYnpyeG4ymT/yJo/1GAMizcyNOlKXJv7B+bRql5zOc8Q9IixK69l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88" name="AutoShape 4" descr="data:image/jpeg;base64,/9j/4AAQSkZJRgABAQAAAQABAAD/2wCEAAkGBxMTEhQTExQWFhUXGRgbGBgXGRcbGBseGxwaHRoYHBkcHSogHRslGxsXIjEhJSktLzEuGCAzODMsQystLisBCgoKDg0OGxAQGywmICYsLDEvLC00LCw3LC8sLC0sLC0sLywsLCwyLCwvLCw0LCwsLCw0LCw0LC8sLCwsLCwsLP/AABEIALMBGQMBIgACEQEDEQH/xAAcAAEAAgMBAQEAAAAAAAAAAAAABAUDBgcCAQj/xABAEAABAwIEBAMFBgQFAwUAAAABAAIRAyEEBRIxBkFRYRMicQcygZGhFCNCUrHBM2KC8BVy0eHxc5KyFjRDU6L/xAAaAQEAAwEBAQAAAAAAAAAAAAAAAgMEAQUG/8QAMBEAAgEDAwIEBQQCAwAAAAAAAAECAxEhBBIxQVEiYXHwExSBkbEyocHRFSMFJFL/2gAMAwEAAhEDEQA/AO4oiIAiIgCIiAIiIAiIgCIiAIiIAiIgCIiAIiIAiIgCLzUqBolxAHUmAqfF8TUG+6S89rD5n9pUZSUeSUYuXCLpFpmI4ve61MMb83H9h9CoozjEOg66h7hpAv6ABVPUQXBctNPqb6i55/iNQyDVqd/O799l4ONd+aoZ/nco/MrsS+Vfc6Mi0DDZhVAkFw76j+6m4TNK7XTqc4X8phw+e678xHsRemkupuSKvwOZtfY+U9+asFepJq6KGmsMIiLpwIiIAiIgCIiAIiIAiIgCIiAIiIAiIgCIiAIiIAiIgC13iriYYaKbRNRzdQn3WiSNR67bKj4r4+NB7qdBrXmGwSHECZk2N52A+K0TMs/xOJd944F/INEEC9iBynp1lZauoSVo8m6hopytKSwTM24mqvd94TN4m/yGwHoFS1MyqGxB/v6Jj6HiYap5YqUhrDjZ1pls/iG4/wCFFoYZ4ofaHANYTpMkagTI5noN/wDVYHeWT16cIRxYnMxbxpMwHDf6bLPQzasLio701G39hVodEl0tNi2xHafT9VlJMB1obA5TfrCrbaLtkXyi/wALnbyYqPJvAE/GfRWv2tzS50t0xYWtpI1OmbW5X5Gy0h4EzqixIAje1vRTcuqkgAe+PM2P5bmSNhAP9hSU21a5TOhHlFnicxq1XnwmEiw11fK0zJLmA7gAG55kdViy3F1JDH0XtfAMhxi+1osY/UL7keb1Kz3U20g8s3AG0GAOhPbsplPNW6j93AHPTUFvVvJWKKZGV43jtMlDiLQDLqjQ0gRUmCegdA7ddwtv4W4k8SxdqnlMxG8LVqdbCECfLf8ACXb2ggHv25KdlL6TalJtNp0teS0tbEk9dp9FOLcWmmZK0Iyi/CzpYK+r41sWX1eoeOEREAREQBERAEREBGx+MFJoc5r3NmHFg1aRfzkb6ZgHSCRMxAJGWhWa9oexwc1wBa5pBBB2IIsQsip8RlTqbnVcIQ1xkuokxRqE3Jgfw6hM+dovPmDrRwkknguEUTLMwbWZraC0glr2Os5jh7zHDqO1iCCCQQVLXTjTTswiIhwIi0nN+Gcfii5z8U2jvop09ZaOmp0i/eCoSk1wrk4RTeXY3Vpm4X1cr4Tzqrl1c4PGSGE+VxuBOzwebTz/ANiupgzcJTmponWoum+6fD7n1Fjq12t95zW+pA/VKVdjvdc10dCD+imUmRUfGPEFPBYZ1WoHGToaGxJJBNpPIAn4K8XKfbFXdVdRoxNFoc4kc3yWR8BP/cq6k9sbl+npqdRJ8HOamIeXPqOJdclzjMEx8RIB2F4VmzDMLp8drqbQHa2g6iTuxoNyQbGTHPsoWEFR5bTLnCkAXPaDawIc4T+LtdXuVZc+oQxjdJqEACwgGzYMbCAJ7rzJYPom7K97G98KcL0q+G8Srq01L0wDBa0bdjJk36zzUbNPZa151MqgkGWh4gj+ofDlyXQMDhhSpspjZjQ0fAbrOvRjQiopNHz8tTU3uUWchzb2Z42qQ819b7AhzgG6ZmGwLc+XdRsz4Fx5IFDD06TQ2DpqtJd3M89um3NdnRcemgyyP/IVo24wcercF4sU2tpYdwdpIqF76R1G0afNIuJ36L1kPBGNOIY6qPDDfecSCIPSPe9Pquvoo/Kw8zv+Qq2awc9wfstZTL9OJqDX72lrWk9iZKz0PZfhh71asfQtE2jot7RWfAp9ir5yt/6NXwvAGBZfw3P/AMz3n9CFeYDKqFH+FSYzuAJ+e6mIpKnFcIqlWqT/AFSbCIimVhERAEREAREQBERAEREBS477jEMrC1OsW0qvZ21Gp0uT4Z5nVT/KrpR8fg21qb6T50vBBgwb8weRG4PIhQMizFztWHrkfaKQGrkKjdm12j8rouPwuBHQnnDLP1Rv29+/oW6Ii6VhF8JX1AUPGPDrMZQLY+8Zem7mD+Weh2+vJaJk3Ghw2Hr03OvTa5tMEzpfB0CTaCeVxst84zzsYTCvfMPd5WepHvejRJ+C/O9fFB1MtD93N8kSYAJLpiAZ0iJn3vjkrS2zTjyeroaDrQalxfB0ThjDYnMXV3+JoPlLnPaSC4mzWkOEDSDaDFl8zPgLNWDVRqseQIHh1HMfv1cAD6SpvA+CzZuEYzD08PQpv8/i1iXVH6gIcGNkDywIcOSvv/ROKq/+7zPEv6to6aLfSBIPyXIUU1dp3JVK+yo0pRS7Wv8Aj+zkozzNsNVbSqVK7HSPLVkiPU8udiq6tmeJc/U97nmdiQAf6eUiFu/tJ4XweCp0xRbUdXeSS5zy92mDEtkbu5gfhK5qGVLeV033Jg+hnfsFCas7M36adOUd8Vz5W/suaFWoH+LTaS38bfwjVa52ueU3W+8F8QYSk/xMRV0ua2GCCTJJk+Ubb29ei5jg8BXJIYdLXAahqgOg7EbOv+ErpuWY/wCz5e4UmUjVN5dTc5wGxI1ANcbEgTboYvGOzenchqV4NtvL3h/g3pnH2XkgfaAJ2llQD56YC2DC4llRgexwc07ELjWP14qlh2fZ6dNjNFR9TSfGcYdql0Bt/NIuNo2W7cN53Rw1EMqOfJcZltmCwaSdiDA92TfZaI6i8rPg8qrpUoXhe/bn+EbqoGJxZFelTaR5g7UOgFw76OHx7QfeNzSlSA1uuRIaJLz3DReO+w5qryuqHPfXguq1AA1gI+7ZaA92zXGA4ieUAGL3t9DJGOLs2BFgw9Eg6nmXHps0flb+53PyAzqRAKvz3NW4akajrkkNY38zjsPTmTyAJU6rUDQXOIAAJJOwA3J7LlWZ52cbiC8SKTZbSBn3fxPP8zoHoLdVTXq/Dj5mjT0XUl5Lku8sziqC6pUqOMkGDYdIDeTYm3pzud5pVA4SFzB7raRIFh2gXdf5H/hbvwxiS5hB3ELNp6r3bX1LdRTVtyLtERbzEEREAREQBERAEREAREQBVudZO2uGuDnU61OTSrMjWwnfezmG0sNj8ARZKNj8fSosL6r2saObjHwHU9guO3UlFtPw8lH/AI/Xw/lxmHeQP/nwzXVKRHVzBNSme0OH8ygZx7ScFToufRqtqVNmsh7TJ5uBAIA581X4zjPE415oZZTPR1Z4jSOt7M5by4/lUvKfZtQ1CrjXuxVWZOsnw59N3/1EjsFVvcsR+5s+HThmqrPsv57ff6HKn59Xr4jxXvquqvP3YYDImA0MFgL9F1z7Xm+ItTo0cGz89Z/i1Y6hjPKD2ctXGGGJ4g0gAMoEENGwFFjYt/1NNlvvG+YmhgqzmyXOGhsAky+0gDoJPwUKatud/aLtTUTcIxir2+1/2/Y5Mcpq5lmDcO/FVcQxhJfVdDWBjTDixg8rdTrDfkVk9qGGptx2HwdBjKbG02NDWgAaqr9z1s1lzdWPAecMwGHqOdTLsRVcXPu0NYxtmNmbxcwPzKnzfNPHxD65gPeACWyLAQBcnSB9SqJ1IqFurNdNVHVVl4YrHr3OxYrO8LhmhjqrRoAGkGSABAkDb4rW839oIZ/DpwD7rn3nr5Wm1uu/Rc0+1UwQQSDF3FjXD++97qViMW+q5r5nSAIuBaTDHHuZi25UZ6uTWMFcP+OhHMs/sZMVmBrVTWq3e+DJgiNhHKAPgsVOlpe2aZhzSWgdCTB58+Sh1WsYWOgOY78PmGg2ls7TqO3pdWGTh9VhYwFt7FpDRESZkyfn8lke6TN22MI44LJuAaJbVc2mPLOkk/PvzWWmxoqEND3NN9bXAQCJIJE2Mc779LxKrBT0glrns5DYCZLnDluFAdigYk6WkOgdOTb85II5XCSVsMrUXIn5hnYpFge4Uw50BxcC4w0ydWwmA2/Mo7NabquoObBDS0Pc8AiCS0mm8X1Hvs3pC8YjI8NXwLAxzTitZIaT7wn3CB2iO5ssGM4WbQoO+16mYuq0mhTZofBbF3H8LSYBg7TzBnRCHhVinw7mm/K3X19DoeVcPawHtGEDCQTpbUqaiPzl7g48rW7zstjZgKgEeO5scmMpBvyLT+q1/wBmWFrtw5qVSCH6dABkwJBMgxf9pW4r0aWYptHkaiTVRxvexAwrqjahpueKg06g7SA5t4h0WM3iAPdO6nr4Gi/fdRcxzGnRY59RwAa0uIJEkAchuVPgo5eDQPalxFLm4Ckfeh1cjk0+7Tna9iZ5R1VPlzNNM1XWvpYNpPpMAC6rcJiRjqrKgpeG9xPiP3mXSCbb3i/INHJZ80xgfU8Fnus8rRe1jJ23M97SvLqz3Scme7TpbIKmlnr794LDLPvKki4/Xq4Te/7xyW8cKDzP7AKjyHLtFO+7hO0QPTqVteQYbSHO6wPl/wA/RT08HvUmYtTNWaRbIiL0jzgiIgCIiAIiIAiIgCIiA8vmDG/JcnwmS4jM8bV+0VIpUXaX6TcGf4bBs33bu/UmR1pVWGy6nhqmIr6g1tXS54Owc2QTPeRbr6qqpDc1fguo1XTvbnoTcvwNOgwU6TGsY3ZrRA9e57m68Y/MqVETUeBzi5cfRouVqefca204aBuDUcB/+WzPxIXOcfj69SHuJOowZET0N7m3M791VU1MY4iaKOjnUd5YLjB4x9HGYnEUnNL6rnDkS1rn6iIvezeXJecZjatduqo5+p3lBcS5k9t2ybWEdlT0cQ7y6efp1N99x3V5QqF2hxnw4io2ZAmCXgWj8O2x2WB1W8HpyoqOev8ARrTg7VcgOmHgmGgjYgbAGL9wOq+tpySHEATDmnexuAGi+3YSpWaYcU6onoA8GfNYQ+O7Sw/NZ8ryl9V5Y5wBZAdMHY2seRkEeqi4Sk8F6qRUbspH7gAAaZIloJvt8BHOYlT8I2QXnU4gHc83WaY/FvtawU3MKNOiR5hUfBDm2942NwDIkmwIuOyg1K9QBzIDAIGlsCOd9yTy3XbKOGT371gwYqmac0ntdILXNnUNQBAuNrtn4geqmYHHPp0y0HSXHzNAggbt+cT8FIoY8va6m8B7DH3TjJO06YuLgGZmBZVuJosa3+I6HQR4gBIDtWlpMzqgTItzICXXQhziSJNemDr8+kQGEuYXO6gWNjqAEk7KA5ml5pXn8pAlz/dZ6QCTveFnxeHqhutoaGNjxNFTSy1hJImdQ3HX4rHhsYQ1jgWF/mc3TENBbpgAzLwJ3kCRuZBQpt8nVUxj36mw4TKW5Y9rnEVsY6C2g0F3huJljnuab8iGNEuIEGNoHGGXYmmWvxTiX14NQyNUGQG9BB/ALCeav/Zjm+Ea+o+v5a583jVXeUg7+Z2zpmXXmDcCAvftexLXTpNm0t+pJO3I7hbdsdmDzpVZ/GS6vl9/TsvbJPsdzZxD8M64EubedJEAj5afl3K6cuC+yyq8Yykb7xuOcD4bn1Xeldp3eFjHroKFUrOJc2GFw1auSPIwkA8zsBE3uQPiuJZzmRxeLfiJd54DAYENbHliTzn1K2z2iZnWdi/CYB9nNPQS4Bwc4Pl0bxBDRcbtWpNwTdVtQ23EXj6XWPV1rvaj0NBQUIb3y/wT8oY9z3PuHQGktiY6iZgiTcD9FsOXZNRpQ4NAgm27nHmXE8p5dgvXDmC8Npe8bCL7lxN47CzfgVY0mFzjPqSs6Txc7Vq3bS4JeBJcZMajYLb8PS0tDeiq8kwUAPIjoP3+VlcL09PC0bs8mtO7sgiItBQEREAREQBERAEXwFfUARFX5vnFLDtJe4agCQwe8fhyE8zZcbtydSbwj7m+b0sM3VVdE7AXcfQLj/GnGdWq8NnQ3kBcN7mLkgEnuqvifiOvXqOeCQ4EyRMNAizRy33VFUxAcPMIaReIPm2B6iALSeZ7rFVrOWFwe3pNCoWnLJN8Q6nfeS0kDnci06Z+u6saeI85a+9Nw8OaYMEw28cnRfb4LWmVnEFrWjVu6DMBu4jbcTPorvJiQ0ahu4EAzMg+8I2jzX7rJKJ6c42iW2CwOl1VtRzQ1h2cYJNoOnlIuplOvTlwZBDi9oEEbgaX7kgAkQOYCp8Q12vzP8SWhwe27yL3INyIBlWeD0h9mPIgPDoA0B0w54vDQ0FwUZPojK+LtkLOMUHwHEn3AJhznTTptIcRsIP0Kh12H7p27nA6w33iGkAOJE7g6duSzUm+JpcZaXAHUTDYa3TsLyQTc7EdlLfhqbjSIB8ohxE6RLjO9rAD+5U0nbJDeoysvfJEZSB91xDgSAD5Tcm5iQ2PL3k+ilYfLrkvLXvkiDqA1TeSNzvF736KfSoNB17HUHC5dtMyQJuYiTyUPG5zSYdMhxMSGgnzEyXGBA5chYbKMabZGeofCPeIotcSX6dRhu+mOrhG5Jmwnr0VBnOMZTLgSS5ws1omLAXbMCw2Px5rYeIGYduHHgYwvxDiA6mKTw98xETBaAD70XOyqn+zbMywVKeHaC68F7A8fBxsTvJM32C0RoPqQhUVt0nZeeL+lzXsbmbi1rDs0Aii2NII/E/6W/RQBUl2p8kiIgwB2EcuwWz0vZ5muzsIf8zalGf/ADg/RS28B4ig9tXFUKvhCS4NLXH+osJgb3U3FroWx1FJK116e+pR4XFEOpEkgahPIXBN+wB2/wAx5rZ8caeJw+lpjYeUiWwQdvy8o3Wv52xrKjtALadvD1ATAs13SSIkdCsOEzCWlrWD3iSROqIALImNPw3Kpkn+pFvhm1+xvvAWW0qVcPrPa0Aggg+UlsFsu2Hmk9PLC6xjcWGUalVsENY5wjYwCd/gvz9l+Pe1lNoeXNZ7o5AEzFo5/ur/AA2dvDNGpmkCHCARUkzGoDoSN+SnT1OxWsYtToZTluuR30XAgOr+OQA9ruUvjUB5uRJ36K4ynKy0Go/vpEA3/MRvDRMTziyhPy5tMjTZjrgQ4tbEy0aiSG7W/wBArbB1HFoBuACGu6QCfTc/VYnLxXZonJ7bIsARAaNmACDsdx/t8T1V9kWXyJOx3P7eqrcmwJqkR7osXREfD1W50KQa0NGwWvSUnN75cHmaipt8K5PQEWC+oi9QwBERAEREAREQHxzoBJ2C5TxjxdWqVfBpONOmDfTIcfUi8ei6HxLUIw1Qixj91w/FO+8dO7yQPpKx6io9ygjdoqcW3JnmlUqatTHvY4uGtxc4XdcEQZ2B62PJbhwxxvWoujFv1UiSAZ1P53F9RbbnPNalXZBaXeUGCYAk3IsDvAi2yx0g0vePKYBu7SAL7jlIB5bTZZ43i7xPSqRjUVpL35HYsz41w1NssdrJEiNr7SSR8hdcmzjNatWrLxMl8vM9DZreu4vsLd1GdXc0jVM6Y0giIJiY3gSBHVVNbGvpvd4clwM6o69voSrZVHPkhQ0kYPBkqY9tMPaG63Obp2MWN9R32k/JRsPWaKksL2U3EagY2abevovuHp1C01BLXtMaiRp80GI+JsBHWFJy5hDWwNJBBJAOtpG0zIAPmuBHXoqpZNsWo3RgqYaoHark3bL+kwWubHQgxMXW0YdlRumq4sYWktgNJh2wIAMkR17rHXwhNKDNR8io6rtMxLBHOC2TJiAtkyrhes94cWEl4BDnsAgTuTcTBPfay4oOXBlq10lkozgNVVxY0/ctY0FrbF7buOkmRJcZ390nmmeYzwWEVC/wqhh2lpOp2kFwmImCLEwByXUMNwdQYAA58yHONvMRJi4loMxa8AX5qdnfD2HxVDwKjPJMt0wC0/mb0Nz8ytEdK+pglrbvyOdcI8KtxtI12VmUwXHS1gDy2JF4cNJ7H1i6o+IPEy7GUqWKpg4Ukeenq87JE+hHNv6yFJzDg/HZVWOJwbi+m28iSdP5KlPm3e47GRyv8Px5gcdRNHMKbWfzXcybjU1wGprt+u8Su2gvC8Mmozfjj4o+XKN5yp+DqUvuPBdTc0A6dJkRs7mbfmXLuKMtwuKr+Bl1OXNP3lbXFBl7gOO5npboDyg5P7OftrnVaGqjhb+E+t/Eq/zaRs3v6fCbV9j+Im1Sib2kvFunuKcnKS/Sdp06FKV3PPa3HrnPp9+xGzL2c4yk5tXCYhlVwvNOp4dXVzIJNz31DfZesNxzm+BhuJouqNH/ANzHNd8KrbH1MqFnPAeMwLHV4pupsZL9LgdO14cBM9Rdde4NzHx8M0k6o8snmIBE/Ax8FGF91uCdaqvhqUrTXHFmvsaDh/bUDZ+DIP8ALWaf1YFlx3tYFXD1abMPUZXe0il5mube2outBEzEFb5m3CeCxH8XD0yfzBul/wD3NgqkwfsxwTHBx8V4Bs0uAEX8p0gEiTM77XVrVTuZVU0rzta+po/st4KbiKdcYlrnUdIazzEAPklxbykCL91NzT2TmiddGpUqU/xMaG+JHaQQ4/DlYLrmHoNY0MY0Na0QGtEADsFkT4MWrMg9ZU3txdl2Pzpism01fDpl1RukmXDS9pgyyOsx2N+lpmY5bowzff8AF1eWYt0AHpO8rueLy2nUOotAeI84A1W5TFxfYqM3h7DTLqbXmZ8/mHrBtPeFR8q78mn/ACUmlc5tTbLGBrjpGkkOuJAMiBzNrHsr7I8nfXIdEU9pNjbeLdf0+K3SjlVFjtTKbWnnpED5CymKMdCt15MpnrG1ZIxYeg1jQ1uwWVEW5JJWRhbuERF0BERAEREAREQGDHYbxKbmfmEf6fVcJ4rwDqFXzSNLuX+vqu+rTvaBkIrUzUAvEO/Y/t8lm1MLreuV+DTpauyeeDkTq7nQJJBEl0SWtF3ATzv8x0lZm4ZwoyBbVMfjggmTz5gyepUfV4LwDqMOBdAn6dAOXc7ystGtqgjdxAi99x/VAjfrCyX6ns9MEVuYuPlkOcWmSd7Xtax+iw4XDGoGgWJENF/OW2PmMbzsOXVejh6lM6muOgE/hMEAk6XAibmQd90y/DNqFw914uwCdMWsJO46W6jomS3FrozYR+nSHNBAeC3xAHaRzaJGqJIMfotkw2SiviaYvoqm5a0jSTJ2dfYSfU9Fa8G8KtrvrmpTNNjhLXsEEEmC0BwIIMEwRIjlK6BkfDrMOZ1uqOvBdyBjkLTAie57q6nScrPoefX1UYtpclVlPBTWO+9Ie0ABoE/mkzI5rb0RbIwUeDy5zlPkIipuIs/bhg1jGGtiKkilRZ7zjzJOzWDm42Ck3YjGLk7IzZ/nlLCUvEqk3OljGiX1HHZjG83ErQ6/ADsZ4mLxWjCvcJp0WBpYwCfNWNtTzziI+g2zI+HnCp9rxjm1cURDY/h0QfwUgdu7zc/OdS4uxeIzDGOweFJdRpQ2rFmB9z53cwIiORadztTU4yvobNPeMrQdu8u3p7z+Xsrx2J8R1Au10ml97FpDTGphHInT2OpdQVNwxw9TwdLQ3zPPvvjc9AOTR0Vyu0YOMLMq1VWNSo5R9+ZrPtJbOW4npDCfQPYT8IVR7Iaxdh6kxZzdgQNu5PKFf8duAy/Ez+T9xH1Vb7K6cYEH81R5/QfsoyX+1ehOL/60vU3BERXmQIiIAiIgCIiAIiIAiIgCIiAIiIAiIgCxYulrY9v5mkfMQsqID8/8WZW+nVc7S7Sfe3BsdlXF1Ut0AllO3vEXB/EOYk3+q7Rxzk7alI1I8w3Pbr+gXEq4qNe6kd5jqYPMfBebKGyWx/Q9rTVnUj6GNpLoZBMFwIvJnYFxsLtO3zWbCM+90lpGgAv8sjSAw6iBu27fmsGMaG2i8ETBJc6By6j9wVIpNqMZFtJa0OIMe9cNJjpHyUJI2RbeUfoLh7GMq4ak+mSW6Gi8TYAQY5qxWheyjFDwqlIOLg3Q4GAAdUzHPlEHot9Xo0p7oJnz9en8Oo4hYsU15Y4U3Na+PK5zS5oPdoIkfELKisKSirPzL3Wswn/UL63z8HR9PE+Ky5HkQoF9V7zWxFSPErOABIGzGNFmUxyaPjKuEXLE97tZGv8AHOffY8I+o29V0Mojq921ucXd/SnA2RDCYRjD/Ed56pPvF7rmT22+C11lX/EM3G/gYIEtBFnvkAvHUTpg9G910JQi90rl1T/XTUOry/4XvuERFYZjUfapiQ3L6jSY1uptHfzBxHyaVI9m7Yy+jyu//wA3fstT9peO+2VaODw01HMc4uj3dRGkCdrS6Ty+a6Bw5lf2bDU6OrUWgye5JJjsCYHYLPF7qra4SsbJ+HTqL5buWSIi0GMIiIAiIgCIiAIiIAiIgCIiAIiIAiIgCIiA81KYcC0iQbELlnHnBxZ99S+B5j+U9l1VYsVhxUY5jtiIVVWmprz6FtKq6cro/NmHFTUXndhl3VoIgHbc7CPynbdey+feDtPLzBogWF45wQF2XH8BYX7PiWNb56rD5iTZwB0kAdDBXLKPDFeWtg6tv9weiw1lsS3cs9rT6mnO74sdB9kVOWVnwAPI0R0gmI+I73K6EqfhPLjQw1NjgNZEvIABJ5THOIVwt1CO2mkePqainVlJBERWlAREQFY/I6PitrNBY9oAlhgFoEBpbtEW2VmiLiilwdcm+QvFamHNLTMEEGCQb9CLhe0XThX5VkmHw8+DTa0nc3Lj2LjJjtKsERcSSVkdbbywiIunAiIgCIiAIiIAiIgCIiAIiIAiIgCIiAIiIAiIgC8CmJmBPWLoiA9oiIAiIgCIiAIiIAiIgCIiAIiIAiIgCIiAIiIAiIgCIiAIiIAi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0" name="AutoShape 6" descr="data:image/jpeg;base64,/9j/4AAQSkZJRgABAQAAAQABAAD/2wCEAAkGBxQTEhUUExMWFhUXGBcbFxgYGBocHhgYHhcaHRoZGhoYHCggGB8lHRoaIjEiJykrLi4uGB8zODMuNygtLisBCgoKDg0OGxAQGywkHyQsLCw0NDQ0LCwsLCwsMCwsNCwvLCwsLC8sLC83NCwsLCwsNCwsLCwsLCwsLCwsLCwsLP/AABEIALcBFAMBIgACEQEDEQH/xAAbAAACAwEBAQAAAAAAAAAAAAAEBQIDBgABB//EAE0QAAEDAgMEBgYFCQYDCQEAAAECAxEAIQQSMQVBUWETInGBkcEGMkKhsdEUUmLh8CMzQ1NygpKi8RaDssLS4kST0xUkY3N0hJS0wwf/xAAaAQACAwEBAAAAAAAAAAAAAAAAAQIDBAUG/8QAMhEAAgIBAgMFBwQDAQEAAAAAAAECEQMEIRIxQRMiUWHwBXGBkaHB0RQyseEjQvEzFf/aAAwDAQACEQMRAD8AyjM1egfj+lRw/WO7tAPGjRh7TEx2edQbEkCt4dS1QPC3nVqsLGpgXiab4O17br34g0LtNkhc6iAEjh9x40kMHaw4M5VXG7+tWjCGDM6DfFqrwuGKVDQG0mRPd7qteWfrSqR93DtpgV9HuB94+dvvrxDQj2fEfOp7OayrWomFR1U9GeRlK1HLfrAwDaBbWry1BEmRvvPlUb3JVsczgSdI7re+qtpYZ1LC+gyl0GQCRcSOMAmCddeelHu4jKOoCeX9aqSYEqN1TbUjv0PhUhA+zH3F4ZHTICXRmmLe0YtNrRbcZ7K5bRico52J38qIS6EniO4W7tK9eXI6pBB3GPAnWgCrAiDoB3HfwpgwRMa3B37uP9aTqfym6Ug8jHxmi0YtIEqI8N/IVFtLdk4xcnS5jkEaAAiQRfgQZH1SCJF7bqoxy7et7wJ5/iaTubScWer1Rx3+O6vWsKSdSZrLPVx5ROvh9kSavI68l+SQXex+J/y1eMQNwnhO88NPOicHsYqPVCjAk8hvm1Eu4fDIsXATFxOnbNQWpkzQ/ZuBbbinZ1mk5jmgHMR9eTnuJ9qaJw7kEHWNR3aa/iKr2UlCmuq4DnW4ReOqt1SgT+6Qe+rdpYUoI6s6R8wRV8MvFLcwajR9ljuO62+Hqy1zETqYHAmPu99UIdjfqeXvIVVjT3UyrieJuY8KglSZ3Vcc44KJGt99h87Vcjmo+IqOVPKoQm8xQBcrNuKj8p39asH/AP0OS8jh0drfaM3kzu8a2jikDVIIHH5xak+O2P8ASykkKSgCwy3g9uhNtfCpRe5FoR+g+0lJQ42ElRJQYiRqADA0tN93ZX0jBN/ZNtYBJ8hQez8GGU5W2ggG8CLnj2wPdR6HVQbG3C59xpbXYw9Lm9KVE6ctQb+yNIvOtCOOIUVhELLaglQTAyqygQZsDl4RHdBgl11KEpbLSlFQPXSqQmetI3mNKli3UhQTKQpZUQg2JIHWi347qYEXElAukg65sx177GqXFkgSoDlB87eAqRzG2UH+GoYlon6sdsfAcKQipTOawX4Kv5QTTTBOlIyhJEDck6bhINLhhQRfL+Odr0XgQQLuEjgTPvmgBu1jiB6iv4VfI/GuodMnRaf3gZ9yq6jcZgEtBI6ogdm/yq1uD6x+PwojOnLAQ8rX9CtPb6wvHbVbyVey0sEWOYoFzoIK5m4tF900Noiky9WKCUwkG/C0EcN3vqLylK3+H3UIrFMt/nXeteQkKsRx7Yi2m+KAxnpNhoUkSd3rQTc6ACeG/XlelY6DwgpypJUqxOaBy1PEzpy5V2NKGB0iiAU8TvETNo42PhcUgxnpkrKUsoAkQTl48CQSOy/dVOzsG44oOvkEi4QUGORIEdwopj2H+zg44DiFwgWAGXLA3SBvVAt476PC95uDwOsdnzoNeMcUnJ1IME/k1ajQ3ctURiHMmTcCSIQmefrE8qaEy4oA0OvM/KvUkfHf8pNCNIWTdS/4Wx5VINmbrPepI92WlYwlKewd3zIr2OZ8R5GqCR9c93Sf5YrxQTxdPYtw+4qilY6DWbD1fx4UmW8pzOvL1UKUnSyYMZpG6d9UbRxac6W0EhQIUonUEEFImTHGNbc6uxOMdwyHXIzApMpiB1gEkEDQXGnGsued907Xs7DwJ5Xyo5nFwaZYPaSUrTPGsjsz0gSG8pbAUlOuaygJzG980RCRzorEekLBzASYSCklOq7GPs7xPKqHgmnyOitdhlG+JH0Dbu2A8sjOptK0ouCAVgCNeSs40FgnjQ+0GUpaJRlzFIQNcyypRASSBNysydw5CvnWJ9I3HEABaRkUFXMXmE5bTaVTG6pYXGpcWorcdUEgrKwSADvgG41gHUncBVqwzXeZk/V4f/OJ9HGBbhaSWUJgpuSL6yOsCI0pWjENtno0v9OkTKUpW5kPsmUg5ZMiCbjsvjMMl3GrgZUNi6lBOgGgKjcmIEacq2GHwqEABKoAAFgZgWAJGsVbHDW7Zk1Gv4k4wW3roFh9H1XI5suD4txVyMYgaZ+zKfNIoZCE7wpXcfOii2IshU8yB99XnLPBiR+rWeUI/wAxFR+krjqsvTpqyBP/ADBFWpaXF0pHiflUmhxcA8BQIpQ44YKmFk8FLZt2EO0QlagPzSrfbT/1DNQW0P1hPj5CpBCN+Y9x+VAFnTL/AFKY5rT5TUOkcFw2z3vKB9zRr1LSbWM+HxFEttgfo1GdN/4GlFgUjHOj9Gz2dOsj34cxXoxz8g9E0YmCFuWB1g9EInfRSIJjozN7QnyNSdHWSoBQCZ6ojKqbAm027aABOnfVaGgea3PID41Y8nEWgMbtelPwVVqHjoEpE67vOiEuKmMoHbEdgIp2FACUYvevDJHJp5Xv6dNc99JQJS8wexlzzxVFPNqzeskH9r/bXDD6EkHsWb92TzosVEMKziFJB+k5Z3JYRHdmUT769pgzmgQEx2LrqAPnbzqFZi28tuYKQVZgqLhU6pOu6RbsGY+k4nEKUESEyQTOt7gkwOcAUu2c+50qShSgonXXtNbdDwOp933UcPCwviELHoyCfyjiyddPO81IejCP1q/4SLd++n6V8a4K+ccqfExA2B2cy16qgFfWJGb+JWnYIo1SbevI4g6eFSaUJ1HjVGKYCuqo2PZ8qQyCnG9M5006x+AqCS0bdYnTRR8qinZIEZVQOYBoPab/AEA9aVEEpTBGneadAM1MNpMltwH9jzOtEBSR6rR75HuANUPIecQyvMUkNhC0ScoULzEawRUmc2ZOYiN+UKJ0v3c+YqmOTu8UjVLB/kWOG919dwxtSzJCUpSNScwA75AnlSr0k2optuEqyKItY5jpKrzkHvM7r092j9IeSkNJShpOhXaDvcUN+lgL7rXrAbcfYUo9Epa1+24rRXDKNAOHKKqjPje/y/P4Naw9l+35+PlH8/U9Rg3GYW42VIWgSuFdUnWDMExabjhetBtBtKsG6EnP1AEgEzOZMW3kail2B22+0lIQuANAYI8DY14rbK0tPZGkJWrKM6CUZSc1wgWmM2kQY7KqkpTkn1TOj3cWKUejXx/syHR1JLdXMtSQkQCeJA8SdKa4fZreRKlPJC1RCBFp3qM2AFyI5TXRs87QobZkwBWw2X6NEoTnlKDCiBErO6ZPVA8eyjdm4XD5oSAG0b4KlOr4k6hA4CxNO04xufaPY04ffkqDlfuLf2Lh6v6eX5+XiTbYS2jKhuEgGAAk/Ak0GNpmYCf8XyoxO0GiPUct/wCA5/mRWd9LdpoQAlpCg6q85CkpTe8QJJ08aFuUtM0eCxRVnmLCLTIUe28gfEVBh1SirrKGUgWlM2BmD29lJ3G+gwK0pJClJN7lRWvqjQSSSRzpjssdG0mTJtJ42jS3lWTte9fn9DuLRXBY3zUb+L/5Qf8ARxvzd8H4zV7eHg2nwT8q8a6ciehjtKTHLqrNQXiXp9RI4y5l/wAqq1M4iTfIMTh4/A/pUy0eduQ+VLVYrEfqQocent4/Ro99XuqxBACUInfmcNh+6xRY+B9dvXhzGLLW4+Xyq1ezisHKoggazupcEYj6rP8AzFn/APAVwxGJTcdD2HMR7kAz30yAQ3gVNqEqJMkTA4c5iinFZU51LUhI3w3aOMppe6vEquFMoNtW3VfBQrxf0g9VT+GItI+jPEQZ3F/kfCmAzW0YkZiTvOTf+7S3FKcAmPEnT90Wq5DOKWJS+0R/6VfLTNiY38aoSp+cqsQJ+r9EKfeXlChiOw7gVv8A5lH3Gi8EQDuvwFDO4Z0yDi0EkWH0VIOt5zKJ0vQmIwr4KQnEykqhUNMpVlvdMtmIMWNIDQYjDmRY6cv9JrqXsYAoEfTHz++wI5R0Yr2iwo+Y4ZCEaYRd956PlxVpRrT+/oCm36wD/DIqSl6SvLwsPjXi3IEFSc3skxcTvAqXMieJdUTGUD+9k+Aaolba8skk8iTAHfl91CoWTq4OwZR8BRD2LDYCgQSCkjrJm2k3kjlQBS4g/XSPH/qV6ho/rE/y+ZqpG0XFnqBJ5AH45qMYWoDr5Qd9x/qNIZAAj9KfFH+g0mQOmxKipZKWrAkp1BtoiPWzHTdT/E4vKgqBSQkE6p3ClPo/h/yWZQBKySZO7Th2nvqS2QD1nEJLC0ZrhaSFZxwM3F9/Ck+MeCXmZJKfyk/lFK1AA5pgmbaxeqsTiEtF1RSCAlBgb5Maxa4FQwWxS4UuOLyKJlQA3bkgbt9ZHUIy4n1Z1ccZZMuNxX+q+6DPS/0mWpPRNqSEFICssjqxYSoAzrPuNZ7Zew33QcrSgDHWV1U9sq17prfYDZyApORAUuwBIlUDQzFtTVL+OUVESYBiN3fBrNHUKMeGETp/oHPLxTl7l5AWF9HQEy44m0aaTynXwpm3s/D5VJIkKIncbWiBuMmaGKyfWPZM/gUW0pIB486o4m+bOj2EEqCn8KgKzMHKpz1wBGgsSR8LnyHx7SWwkur66klMXUqSUyJ/Rgk3PIawKDdWtRKWlJ6Q+rJtPG2grtnMobWvpHPyyfXczAZSIEITI3g6nTwqak+HdmGeOEJ0l59PVl7CggAE5Y06pEDhfQdpqTmKSpQUFhR0MXKjzIBPGoOPtqdWG1AEQVFQk/tZlgyPHdXjO0AqAu5BlOUkG54C3v7q2402k7ONmnBSfdfzVP6fcmvHBIKiIgEm5EQJNlERb8bqy7KUYnFKdK1LMzlDeVIA9USpZNrbqcelWIQ6kM9ZC9VKUQYTBKUwnUqVFgJgHWo+j+zVNNptdU5YbWFG8EXTKo5aZhMTRlnwxdPcu0WJTmpOCr4/n7BOMSHSEETlKVEBcccsjLcSCbHVIop8kWt4H4zXilLaBUWHCtUKIlCQm0AEKUDYcu80vw7r7jgPRpABBKc0qIBFpSIT237DWWMW3R13lUU5v0kalk+tfQm5Vk7T1AO/voA48Ew0hCvtkwif2shK+1II5iu+grVGdAMEEJsltJm0JN1kcVcJAFFNITO8rjQC0d0gds10FFI8vLJN82eIwhXdbilcQhWRPgkhR/eUaJw7YSIR1RewCL87HWoqUZiQI3SfI161hFapWmOz/cakVhHSqHE+A+FclxRFwLH6pqvK5rAV2Ecefzq/CqBzC2YaiCCLb5VTEWockwVpHJOUq7hPlur3GApzFS3E5hAkItzkCU9tRY2WorSoEGNArRX2at2ohegR0aQLklIA4+oq9AFmDxCktoHSEpMgr9sxbrGN5I3a1DE4ZGYkFYUPai/eAJihtkPIJ6EFUiMygg2StRAIMb4Mcad4hCgg5U5z9ZCgAe7OCNNDPbQBl04dWdXqnMlRzceJ3CfxrTpnDqPskkaHeB3WoZlBDoKioSFdVISowRcHqkx306wDyEnSRH6lwTr7Un4UgJJbkCUA8ykeYrqaMbQTFgkD9tY+KK6pUgPgKMEgE9bOeck+Zq5kmwykm+l9SPqi8RUHel3qQR+wo/Fde5FgxIPEdHYROkqM240yAWHFaBCv4TPvFcl1UWSTreU/6qGaZcN5CSOCE+YNRUgyQXFCPstA87lu3GlQByVK3pCe1Q+AmqlIKt6j2BI/xXqkqUP0jl9PUA3fVRept4HpFJBU4SbSVqEaXABApNqKtk4QlN1FWL/SHMlmD0kqIF8kcbR2UQvDJabTmRoAACoEqVFkhKSeseEU0wWGay5ShKgbjOMxg8SuTUzstDawsIEEagk5c0jTMcs6SI4WkTkesjyo6q9kZNm5Lf6CHZuHWCpTqSFKjqFMBKQZTYjiPdxp2gUQ5gwIKRAKZAuY9lQkk+0kq7HE1S6oCseWbnKzuaTFHFjUUXJdISYMc+PGKDW4BBtChB3QRPl/hNeOPg9v43VSrCuKlIAM/WIAEXmToeyoxXiXSnW5JWI131Q/izoZmlbzykKhQIPO3hxFSO0CkaX4ndxq5Yih6tUOGcSUg5fWVvgqNrkwLmBJilSdsuobdUQvMVygqbVASSJvukHibmi8BgHBkfCgJSSmbnrCCQBZMpO8kjgDTvDYvoUKdK1dWEpCrglSgk9X1R1Sd26pQnGD5WzFmwT1CvipC7ZOKLriFqC0qySolJ+qU8pSqBBvEHtqW0MQZKkoeKOqokoyRoSFZkgyON5gVoR0KySBCyLqSdbRobVnsRsvFOYnpEvNEN3bRKk5o3EQAFHUX3CpYsybk3sUanRTqEUrS5sNS1F/aPrHMVAnko3iIptg9rKS3ksY0JSCQeIUbik5em/GqnMXuGtZuJtnZ7OEYpVsg3GYuSDvq7BLcbzFDIVmjrF3JA4eqaBwTeYhShbjoPGKOXiQhQIiORi9oJVrWzBjrdnE9o6pP/HD4/gtb2g8FXwrWuv0jMe2S0TU/prir9G0BwLzvxThfxeriQQCCLiYnSRPGN9U5gPletLlFczlww5Mn7U2STjV728Of715XjLFXJxBOqMMOxLs+PRiqGnJ0TNepfVOlQ7aJpXs/O+i+ZeXHf0a0IEjVt1Y/mWKqQy+Flzp28xsf+7Kj/7Iq5pw7wfGjFwkwbd5+dTWSLKp6LNDmvkAqViMwUXwdLfRo00/4maKccdUCCu5mFdCkkToRnfVBq7OncT3SfOrELA3+JI/HjUzLQPs/wCkJ/4nEHn0bPlbXlVz6nFrKlvvybQGsLH8zRV768Xm6TOlSZiBN4EyQM0iDHCrnUOEGFi82ATHK8+VAArmzVqTBfxKRIMpLLXZ12mgpPcaNYQUdU4l6N3SP5j/ABFIV799BhtSR10yR7UFVu4mmbWNAPrC4+ooeF6LAo+jDXp3zN74jE/67V1XdMs/U7g5/qr2ikB8uCDrKezU1cGR6xGvhMndFvHdVoZAHq7xeD3V5jXAltSpuAd++TFuExRZFIqKgJAg6+wJ8DXgvJidPV13R8KUnaANwpQULpkiJ4aUze2glbSlABK8i5IESSIGmm+/Os8s7T5HSh7PUltL3/0WuOABCSZC9AdwGp+HjRB/P+tAASB2RJt2n4UscxMKbSYJSid3tbv5aHcx35VZnVU24ECw7IjurLPjnu/D7nXwY8WKlHbf+F/0fupAIWLT1VAcdyu8C/YN5ozCLASTvHs36ydFDlY/GkTONlK0TGcWPMEEeCgPCq8LtTQzHEVQ8cuZtjkgri2PXXrFAkkHMg/WkDq/vpi31kpHGk7uKTxkG4PI76H2pjSlQtYpkcwST7jPiKTZyQJMX327e4xV8cXEjFLVdnJpen/frmOfpG4fi1RW9lE/D8c6Sl8D2vx20M9izoJHM1YsDZTPXRSG2O2uQnU8hI+VIXcSVnrfOmmwnGgo9O30gIi5tffY2PA7qaN7CwaVkuPqyD2BEzvGfeO4GrFKGK00ZprNnqSar162EGGxjiRCVqgaAKNu7dTjF+kQUx0RTlJBzE3CjIg8rUdtHaWBRCWcI2pKdVLB/wAVie80t/tWEH8iywjmGxPiZNL97tR+xJZOyi1Ka/kqwm0FnJl9lJHVm4mSTGu6/IcKIc2wUBKgspckyDoUxYjgZt30gdxalOdJnOc3zCR8BaoLVmPEmBYHcIGg1t3mrv06b3M//wBCSVRZosRtsmCQEyJEHXmKO2JhVv8AWUFJa4j1l8h9VPPfu41RsL0YVZbzTkbkZFQeajw5b9/Cte2lRAhtUfujTkuPwKSxQjyIZNdlmquiSLQOtG5MCAOHq1y8UmSix4g7gRw/HupdjcfkSZBC7hICELmP2TAvIN7R3UPsXKMQvO6VpUEzIAMxpCRAIEaWqrLk2pPcv0OlcpqU13RuXCbfgdlTRG8UJgHg646hIEtEA3FwdD8KsfBTy48qyU+p6BShVRG2EYzCw8KJ6JsXLiRypGxiTlVlgmDCSqJVFhrF+dWN7MZxAzF5xCk2KQoAJI3RBHLWmrsonQ5yNfWT3GrShJGoPfWZe9Gnr9FigB9pHZ7QVyO7eeUCL2dtFFgUODQLC9OtYlJSD6uoE1bGPmZ5ZEvH17jVLRG4HtvXhiNGxwkVmdlLxTi3UKUppSNEqEhSZIkEGFaX7RTBGIfT1CRxDiQd2qVJULW33399+PiXPkc/VrDkTadSXwsdNOBKSVIFgT1BM62yxrRCXUkJGQgqvBN9JjUQe2lP0R1UH6UoGLdVvzbV76ubwjsT9IcURyw/CNzHCavOSGow6RMApnTXyJ4+6rG2ptK9OBt3ZaHZSfaUs/wcrdRA+FEdCxI/PgWmHnB4ZSKYi1nDgCMyvA/KuoYbMYNyt4/+6xI92euosKMIltfG3JMedL9uoc6EgLVAItAvfQ99OGlA+0fEVTtFiW1gKBMGPV1FxTVWR35mEJtzqbbxAgTeJ7jNWOi9zUUJAqE1To34ZuSstzKKs3YPCrUtSZJrkKgTXubhcVUarbJpJiJn51EniKrW8AdQO+q1Y3cB4mmot8iE8sY82XYnEGADcDt86XuICjJE1zjqibxUekPKrsePhRiz6jtHS5HvQJOiR4mmWw8OpTyEpKRebgGABJgHfVDOEd6Mu5RkG877xYHWvcC+pDiXLmJsIGoI176m1aopjJxdof8A9mVtKK21pg266ZCr3BsZ0GnupVjNosqB6LDBEgXKlqi18uaI99eYzb7mmYJB3AXj9rUd0UuZdKz1UfLxNV9knuy5amaVIk6tSrnTgAAPAVzbalEBAUonQAGaY7QbcSlCGmulKwCVpQomZIyAA2MCTxzchW69GcClDSXWkALCQEKPrFUArdkaibJEwbHTQnNQjsGKLyy7z2XNmMxfow40tCHXWkFUEpzSpPEEbzO4HwrT4DYDLaYBlf1jqL+zuT3VJ/BtJWhSwFLK0gLUZIVOaZJA3aCBppTDH4xtDZUoZGwB1lEAuLiciCLAWvfSs8szjSe7NkNLHKuOPdj5lmCgCMyjcwSLGLSB58rUs9LNulltLTSh0qiZUkwUCZBIGiiTbsml7/psgIIbQkrka5r96VCIBgAcqzWynEdMFOlRSNVC6sx9rrWJ1141KE3w3JCnpYuaUGq95PZubo+kJlKDEZhJnlMnXX76YYyEIccQpQAAykiJkgC3G58Kl9DTh1BbR6VhQELtKT7SFx6pB4xIIqz0oxo+ipSlogOFKs0QAkRv+0YqmXeyJLqzop9lgb5NL6mOQ6UqzAkGZmTMzNzvvTdj0oxCQBmzDNmOa8nhJvECkpSDR+zMFnV1rIR1lka5eA5k2FbZRjVyONiy5eLhg6sMxmOeWekKSkOE9GhJmxsIAvEkAHedKi2MY31crqc5KoIIzEamCNRNWnbOJSslDvRgxCYFhaALGwgeFGf2uxSYzOIJGhLYuAdDEZu/zMqMFXIebPPi2k/XUuaxmPRaFzCTCkxZUwbxrB8KfbLxG0FozEspF5CpJsY0RPPfelmD9OQfzzeY26ydwm8JUbACABqYuac7N26h9RbYSsqUBIKeqgWlSzm4zAGthbUReKPgC1mZf7DXALxRU8l3o09D0d8qlBZWnMMumgIntoI7RUlSumaPRp9tqVAD7SbKHHSLa04xL7LSDnAIIGUEQpR3CBGawAiSBl3AUtW5CZjrKiED2b+KlcKrlwY+RqxLUapU33fchpgMYytolspUlWbKsEW3SJFiJBg6aGooxTaAEqCCQkXzASb3IiBWYDgS8kkOsOFMqzNkdLrGZBKSkyI6SJtorSm+xcYh9ZCswWn9GpQSZGsBR6wAIMiRcVNTsy5dM4brdeI06VsglBSFcOkA79OVFMpB0WQNNZ/y1U9hQSVJXNhIJVPDQpmKtTiwYITmm3VnX+CKmZWmuZaGCLdMR3V1EtPqj80o9tvGBXUxHzptgonrEAmw6sDluqTjhiyibbhPwFRS7N85k8kz4kVW4s5VflFkAH2Rw/ZpkTFKBJi8xpABjjeoBB0Ou+jEjcVK93+mhggpUb66E/DtqWVbWW6aVSo5aSEqImQLUGw+o6k933UzRoew1VhcOIi/ifKq8avmXaibVUwfIeB76klongO+jVMR9Y/vK+dEYPZK3DZCo4kqjxNXGOxenBk2kmtBsn0VkZnZHBMH+b5f0plgNhttiVgqVxzKAHZBnvJo1zZ7ShPReKlyfE3qDl4EkhJ6TYTIhCASZvAA0FgPGfCs0zs15w5UNFXHSw4m9axfoyFKKiISSeqEAkDcAVKPwo9vY2HCYOHSf2gkk+Jp8SSCmYtOxAkjpATx/pApi1s/N+bIEaSQkd9xWnTshgRGGa720/M0t222w2nIjDMF1dkgJTIm0xkjXTn2VHmOhNiGMywx06EA/nVZxCU7xJNzy7OcbF7bTTGFZUvcnKALEkEwBcbo10mkeIwLOGYlxltaxYFQCsy+AtYfAClOJxweYaazBKg4VFRslKSCDcmwmLcqqmu9Fo14GuzyR8k/kxvs3aRxTyVvH8klSsiEybpA1J1PWG7caP8ASzFYbEKSh7EhAakJbQm4P2rG8fGk+x8KUuuIbUpXRpSZTPWko4brk9wpr6TYV11DbbYFwCs5hAIEAbyZ18KocorNcjc8cnpoxx8+p89bAJnhfv8Ax8KMwKxBPE+4ffNafAehIP5x0ydyBH8ypnwFPWPRXDNAJyJWTYFSlHdNxp7qMupx8luT02kyxabVGN2c44VgNEhXGQm3MkgdgJuaW7Txqnl51hR4TlsOcQCecV9Ob2Xhh1S22UqjqZEkeMXqT/oxgVgjIEKvl1sYtImCORqGPUQTbou1Wmy5Ele3x/B8vwmBcWYbaKjadN+m+004LBaRkCJM9eL5nI9UHQhANzpKq12Fw7gXIREHKFRJAEg5cyUgWgH3TFWtLyk9ImL9UjrTyOgzchuIqz9RxySeyM0dL2eOUod6XL16+5gkbOfWYDCzPtALEW1kgA9sRRifRPFrgKQ2j9pwfBIJ91blL6j6qFDmo5f5amhThMFSRebAn4xWntfA50sL/wBml68rMnhfQJUjO+I1IS2qPEkH3CmvRowLZh5oAiciWlArIBi4eBUbm5JiaF9J/SVLEtNqLju8kyG/hKvs6ceFZ7AbAdxHX6VJWr60663Vu8PAXqMpurlsW4cEZuo3L6L+/oOtlYxb6+lcgQISBIAE8yTJ3kk6Ua9iVqfbQgK3qcXoEI0urRJUZFyNIkEyBtlOHowCgJIEGABJFifvpxsvFOtoWlBUA4YyEGFJFlK3pMkETYwKx8VzbZ3Xj4cCxw2vb4dTsdtlWJS3mRAbEJmJkxm5gGBblzoZ3ZXTJDiSekQYEQCQIIKVblpJME2I6tgbTdayGOAptspkhshUgLkhSdUiAAQY1tNWYW3OzP7Q4YadRXr1uD7KPSfk3s3SJuCCtIWLScs9VQtmSRv4Gmv0bLbMsp/bWCN+k3Gu6qMds9LiUiSHEgZHQTnCgLKKs3W5g2MmvMC9mSCZzCUuA6pWPWESAeIMXBBGta6PP8Q0bbSRck885Nu811RQ2Y6qiBwyp179PnNeUrCl4mIGEUbxbmVedW/REqSQYkgi40kfaozBKGQ57cLa8yBrXKQoJ6qgCPrZoFSKzCKbSDoJ7h41ymweHurY4vZSXTJJSreRv7eNVDYDaRJUpXKY+F6s4kR4WZNGGB018fCnGz/RtajmWCkfzHu3d9aTDYVKPVQkTaQJPiZJoxDUXqLl4EqvdihOzWmgJT3qEk+Mz2CicOcwkEEHSANPGobUJStpQAKUqUtRVplSk2PIyB3ii8aQhxViBIsbnQXM7zqeZNVt7kkjktZuUbo1+NWBjL38fuqj6UNfx4xVSNoBYOWD2f0ockuZOEJS/arGJRNyTHAaeFepgi0SOE28KBaxm4i3jRPSCLECaBFriDBKoAAJJJAECsj6NoD77mJVAIVCE8JGsDgm3eeFP9rNrUw4lGValJIF411g6abrTWAwOOfw7hDeYLV1Skp14WO8VKPIOo89OEJWttCVqU9olsQRCoufqnTu3Regdl7AQHFJdcS4Mps0u4VFs/1QOUzFDD0dfXK1GFFV+tKjM5lHL3dsnvd4M9E3kcaSBbKtsk7r3yxIEmDrG+s+bKuGou2dDSaWfHxZE0vXyCtl7PDKMiSTvMnU8Y0FMkLiqGUK4XGseEjlvq9oDfYa/jjXMlcnbPSQhGEaQ62ex1HHCRCEyBImdN+sDdxNIw/eST8hHx++rcRiUhOUHtH9KW4nGytRPtQR7p99+8U1FBBNNt9Riw4metvolWICbpHZWfVjI0H441zT+dUax4HtqaToMkooPxe0lNwp6zSkkggi5tpeABmHEmYApVs51TzyiFuKbuGlE5SgWkREcrATAozHLW+wtiQlSymVZTlQgdYCSYAhMTbSvNnYPE4dYQhhJgQCTATO9ZInf6oHfV0Ix2p7nMzZMiUnNbV8/l0Gy1pbT1lgBIuSTA5knzrL+kXpdklGHm4/OKBBgixQDfsUR2DQ0ftjaDTBzYlf0h8CUNxCEK3HIJCf2lSrhXzxxxTzpUsypaiVKPE7+Q8q6CXVnApt0hr6M4MOOFbgVlAJB+1aJJ1rZ4B5KVeqNPuoDDMdG2loqCgiYI0IJJPderdDM286wZcnFI9PpNOsONLr1HQWFLFkBsAZY6pAtmHAiZPfUOnyGGwALxBnvnfS1DxiKIfVlTG86nyqqNtmmbjjRN5wqgC5PxndT3DtLAQmRAsRAvzBm2/Wgtg4LKOkWNR1RG763yps4Uxu8PnW7Dj4VZ5z2hqe0lwLp/P9EsyeJ9x8qDxTapztqIXESUphQ3BYA6w94vEV6XkhQSZzESBlVoNTawFWJXO7h7Pzq85pycSoaqv2fI11QL/IeArqVAK8BilJSQpO71kz53H9a5TpOgVHMj50naw2IJnpWAeaXPJVWuNYwKSAvCEHUqDiQOfrEmmIYYR3OnMCYkjUC476tQ8QdSP4fOhXcNiho+yexpUe92hFJxNx0zIP/knzXSGPELB1+CfI1xetBF+3/dSLo8Vb/vDX/In4qqpbWK34lP8A8dPmaYHu23nElxeicuROnqqAziNbkC/KtHjXEw0oDqqaQfVN9RNZLaeAxK2lTigQATBZSJi+ouKfbRwy3cLhS290MIWSoIBKvVnWIudd5NKXQceoNtvKGHCmQYA32lQnkNaUbPfUB1IIMRfkOPOrNo7DxC2yPppWInKpAAMXiUms82VJGsZaozY+JHQ0GZQbRvNmvJWgq1IMGLx2xwNvCrjikjPuyCVcrTx4VkNlbVOeDbMRm3Zjvntt4USrG5mn1zZaoA+ytfkD7qz8WSHdN70+DLJ5H1+HIeLxvVzp3HL2JJAn+KKhjCeiK5ugyL6nVU7z1Qe+l72JHQFIHqqSe4KEj3z3VLC4oQoEAgjTiPHhNUylKW78TfiwQhtFVshzgsSLiBdMA7wdZHDSpuYIKaz2KFHKfsrMlJI3AwZ/3AUjwGLKQL3SSL8QYpjh8ekIdbJGUoUR22Ug9y0p8DVajUi3JTja9LqQw+I6o1zJhJO+2h5SmDUXHZ3+HClOO2jkcNyQpMjtF/fceFCHac6G/wB9Wdm3uitaiEVTe62Hi1jkO+hsUwlSAUugrmSlQjLbUKvO/dupA/tEjU/OmOD2Kty7xU02UyCCEq7SCkmD3aVbDA75mXUa+KjsrF2M2p0ZgqSVcAZA7TpPjoKIZ2mlwWMH4ntn3VlVYcca5tJGlbJaeLVHMxa/IpttbG3axJSla136yUnsOvLS3fWwwG2QGEiQVLIN+wb9NLcq+XnbBUx0KrEKBBjXt4R5mpjaKujQlJIKVFRM9mWPf7qyy0z6nSjr8UvNV9R96V7DS8svNkIcUeunUKP1gfZPEaeaXBbLXhnAXkJUFoOS8ieNtCOHOpO7XcWRaVE7hck/GisRtoONBKhCgQR4GTNTj2kY8L3RBw0sp9pHZ8/JhrTvHl/T8c6vK7a0hGM4UTgH+kWlCbqUQAN3ed1V9lJml6zHBbsc4dQ9Y++lmP8ASJQWAw30xGpKVKTPAZPW8Y7a2Gz8D0WU5pWTGYD1eyTYbp1PupmnEuSZeVzlSviDWjHh4eZyNV7Qc9o7GCb9J9oq0wp1HqsOm2/Uk8KIO1NpEQMO8Dywrnmk1t25PrKJ5yT8QaiAJmCfx2Vos5hjy9tdQhOHdT/cFJ8HKGOyduKmG3gP7pPvtW8S6BpI8Ir1TvIHThFK2g2MjgfRnaSkAuKczHUdKm3Lqrg8e+urVLxZkxPurqrafiPYzymjun8fvVJMjWf3oHzpf9J39Ek95801IPuTIaR4nyTVpWMkP29ZP8fyqCXBNsvYCDVKH3SIKG44HN8qisL3pSP2Sr4SKBhiweB8B86khziI7leRoJpQ0BAPCCCe+TV2VweqT3/ek0AFOoBSRxBGit4rzZ2InB4fTqlwXMcD5b+FU/SHteqY4yJ+FB7LxakIShaFAJmRYjNvIg2BPLSKTJJjQKTNwBP2h8q+fYxP5Qpmw4Gd8V9BefSElRGgn1VcOYrCvxlNjO6xpuNpjxzUZpsDQ0q8VcEqjLuMacPwK5Dpj1SOypuYoASZEanh4VnZ1Yui9DxCSlQ1BHu+dRaeUk2pf/2iFaA1BTylb/ChYWxS13DVOxmvEkKJBifuqnF7UBSEwSoE9YcCNNPxel4J4TXp00juqxYI9TLLWzaaR6rFZjrFo3G3KdK9wbHSPIQpZCVG5Hw5cKvwWz3HjCETxJsB2ny1r3FYbonujQZUnKAYjrkCYEaSYqUo7bEMWbv3PkazAeiqEvKOaUA/kpmdAZUQAJBmByHZTV9zMheHcUEuFKghQ9qbZgJB7RMgzSbZe2sQhtSXUqhq8dXTiElQntE0GvabmKUodGopmyiQFJOWJkadl91qxNZJNeK69TqReDGmm3wy3p8vXrzL9ieiASelxJTlTcIKrKHFR3Dh2X4VldtOsqdV0KcjYUcoNyRzJ3cBuBrTbTwLzyEAZwRZYWqyraniZHCKy+KbUglKk5TwI++tWCMm+OTOfq8mOK7LGtvHnYCQOI8BUiiLzHCAKsDaiJCSRxgx41Yxg1rshKlHkCa0mCyhV/a0r1nMSEpuToAJnkBT7B+ijhguqDaeGqvcCB7+ythsnYrbI/J2JjrEST+8VacoA5VBuPImnK7sRbE9C3FgLxCwhO5sFOZXI36vZr2V3ofh0qxK1IQW0B1RGbVIuAgDTgDvtF4rYOIkEZzMbgn4G1Z7B7GUwtK/pIIBJjrBUmJSSD1hAncZUai+QdbZp8UkgSSLTFDNtqiSdO/wnyqDTyiCQSdYjN5mrFORZSk8+sVfCR3TQAdh8OpQkD+UcOQmpllYkngNQOfEUAwNUyTebt9v1iBH31ZnSJ6wnX2Bu4JmgQSvT1kjiOqKk25e60i29Q86BStSjAX3DNMW+xVofKVZVlwG3tKGuk2BHge6iwGTbyP1qO8p+ddVTbyzqV6/WULdyRXUthmM6B0gwEgbp+6hTh35vlPf91dXVIgWshwawO+jG2jbMu3IGurqSYycJnqoGb3+JohtLh3JHaZ8vOvK6mgIuMK3q7gI+dQypFz74PlXV1AA20HobWQN0cNbVm1KPAV7XVOJGQO2rKSDprU3G05SCNflXV1ZciqWx1dPJygrFOFYAB33P41olLH2R7q6urSjmS5k8PhVKUEpSJOl6mnBku9GVJBkgkA2jXcJiDXldQJGtG0GGkhHSBKQNMizEG88TzrCubQT03SFRPXzRBHtSBJrq6nFA2T2htwvGVuGBokAwPmedNdgbdw7CZUpZWbQlFkjgCTqTcmOHCva6nSC2GK9LcNNkvkfugf4pqjFek+FWAFYZSoMicoPjJMct9eV1R4UPiZYPTnKAlGHgCIHSQByACYAqs+njkQGUj97/bXV1FILZ39unojo0/xH5VT/AG0e3NNd+fyUK9rqKQrZ4fTXEbkMD+7J+KqqV6aYuICkDsbAr2uopBbKD6U4rXpR/Ag/4ga8PpRi/wBeRPBDY+CPfXV1ArB1bfxJM9Oue37qqc2viCSS+7J4OKHwNeV1AA69oO73XD++r51UvFKOqie0k/Gva6pJCKS4a6urqY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4" name="AutoShape 2" descr="data:image/jpeg;base64,/9j/4AAQSkZJRgABAQAAAQABAAD/2wCEAAkGBxQQEBQUEhQVFRUUGRQXFBUXGBQVFxgYFRcXHBgUHBcYHCggGhwlHBQUIjEhJSkrLy4vFx8zODUsNygtLisBCgoKDg0OGhAQGywkICQsLCwwLCwsLCwsLSwsLCwsLCwsLCwsLCw0LCwsLCwsLCwsLCwsLCwsLCwsLCwsLCwsLP/AABEIALoBDgMBIgACEQEDEQH/xAAbAAEAAgMBAQAAAAAAAAAAAAAABQYBBAcDAv/EAD4QAAIBAgQDBgQDBwMDBQAAAAECAAMRBBIhMQUGQRMiUWFxgQcykaEUQrEjUnKSwdHwFWKCQ6LhFiQzNFP/xAAYAQEBAQEBAAAAAAAAAAAAAAAAAgEDBP/EACQRAQEAAgICAQUAAwAAAAAAAAABAhEDMSFBEhMiMlFhBEJx/9oADAMBAAIRAxEAPwDuMREBERAREQEREBERARK5zPzH+GIVLXPzE7Dy9Y5d5mGJ7rrlPj0Mi8kl8q+F0scTAMzLSREQEREBEwTaVnjXGy5NKjqPzuOv+1ZGecxm6rHG5XUfHFea8tQpStZfmZtvQSd4Rju3pB+p3lepcqrWQZ7qDqbb+k2eBqcJUNB9t0PiJyxzyn3Xqulxl8TuLLERPQ4kREBERAREQEREBERAREQEREBERAREQPkOL2uLyM4/xlcLTvux0Uec+MdwYsxem5Vj9JEYblWo+IFTEVM6rsJFuXSprt7cM4CMQpqYkZi+oXwE9MTywqIRRNuoHUeQMsiiwtMx9Oa0353e3P05hq4RyraoCBY7y6cM4gmITMh9R4SE5x5fpV6bVWYoyKTfdTba48fOVfkTiLU3XM1w/dy2IO9s2s5a+ne/C/zn9dPiVbnPnSlw5LHv1Dsg/rOevzjjsSvaZjTS+gHd08ROmXJrpEw27XE4jhuYMapL06jsAdr3P0M6DyrzZ26ha4KVPMWvIn+RjvV8KvFdbjS+I3HWpqKFM2LWznrY9PpHIdDtFuQbL8xN7X6Ae2vvKpzCDicSz2Y3cXVbXCZhb3yzq/BkpignZLkS2i9fO/nGsc627wjeEheacGXo50+en3h5gbiTUwy3Fj1nazc05S6u0Zy9xRcTRVhuBYiSkpowf+nYnOCewqHUdFJlvpVAwBBuDIwv+tVlPb7iInRBERAREQEREBERAREQEREBERAxMxEBERAREQNLjCqaL59tDr5EWnLOK8Up0K5uRmpm1x0DnT06To/NwJwdQLuco9iwvOT8wcKCNVbU9rY+QKgn76Tzc/fl6OLpWOJ438XiHqsS9jt067mbnEMVXIpMilqOTVRYWYGxuN+l5rYXChaOZrjNe9vXz3m5QxrIAhU5Tu1m00v9LX97R0x4fjK9wKFNhqLg2HroZNUuYLVVup00uTqCNPoZqisQSArEkaEKSALHcjzkNWohswa6k2I3Bza3tf8AWRnhM4rDK4rrheKolfvKQpqZeu4AI+951bg+JWrSDLtcj3BnLuWcNSxFOjnILi1RunyXS5/7fpOlcBpBFcLsWJ+oEj/Hy+7SufH7dpQzBvPqYJntryNXHUFqoUcaGVXA8RbAVexqm9InuN4eRlwaoPWRfF+EjEplIA85FxqpUtSqBgCDcGfc1OG4Xsqape+UTblxJERKCIiAiIgIiICIiAiIgInhisYlIXdgvrv9JVuK88og/YoX1Aztoov1tuZNzkVMbelwicufnrEVa2Sm9NbbhUzfcz6xHGMaz3D1MvioFj9B6SfqfxX03TrzM4HxDG1s1ga5q31sKh9+7sZK8G51x2FqIlVXqISFtUBBudhmOo94md9xlw/Ts8SoYPn+gdKytQY/vWZf5hJ7/UwwBUgg6gg3BlTKXpNxs7OYR/7ap5C/0N/6TiHH+I4iqawVbIqhl87ML/YmdjxmIzqQToQZyvmDEr2rICVuLE+fUemk48s9uvFfSNxWHQ4RLli+XbWwa5ufoBPrgnMSGmMPUR+2FwLKSCvRib6DW0luWMUvZVGZQ+UarodDobD2+8q2Nwpo1TVLka5Qi5VZVY5rFjtYDz6SZd9qs10sHEuJU8Ct3GhyqmXVixFj3diFAB95E8PU1MQatQEhjfKLC1rgC/00nlUdK7UTUdlJAYEvTbUlgSEy98AqNrS5cOwJ7PsyAV3zi2pvaxG4P+ayfnI342qvhO3oZnpZgWqKBp+Vrm33nXuU6r9kc3zG17+IAnOMVxWnTruEbMRUIAvfRNB76TqHBQWpBti2s5cWW8t6dOWamkrZj1mhxji9LCpmqXZj8qLqx9v6zT5g4+uEpn81Q37OmNydsx8FB3MoHC6r1arvi2JdiMoH7o/L6ek9OXJrp58cNvbjfPuIrErQU0kvlJUXa43Ga3j4SBwfMlVmA7ep2l9FzPrr1vby0nTOXODhKjVWULf5EtYDTe0nnwdFiGamhYbEqt/rabrc8lsl8KHheasUHtmzDoCvgNyZtp8QnSpkq0k12Kvr9DLk/CqLjWmuu+lv0kBxj4d4TEHN36bDZlY6exmzC/tlyx/SU4BzNRxhZUJV1Nijb+3jJuc6x/J74JBUw7M2TVm/ONfmt10lo5c5ip4pcuYdoBqPHzlTKy6rLjNbidiInRBERAREQErGJ4DiwxaljH1N8ri4HkPKWeJlm2y6Val/qVM97sqg8b2MjqtfilVyuTsxfQ6AW9d5eok/BvzUnBcm1SS1euxJNyB+lzLBQ5eoKhTswQd82p+pktEfCFztRmC4BhqP/wAdFF8TYE/UzfFMDYAewmWUzzIMrTHxVo+Fh42AvIDjfL5rEOpGdSDrsbeMnzefJMz4kunKea+FhrI9Mrc3zL4+NhIypi8Tw4otDMysRdW7yW8r7Gdex2FWqtmHoeolS4jy0ytnQ5tzY/2nK8dl3HWZy9vjgHNdHEHs6n7KpfQNoDfoD/eVf4g8MvVCoQM9thck3GnqZ4cd5fapmZlysNBa418dulp48Oq1gS6nP2LKoZszEaXsF1sP7xu2eTUl8PfA8NTBBkGd20Fzcgu2oRQN7AFj4W13kJxDEO1QqyItJBc51DHMw3u3W4Hnr43lupY6mez1LOlyhB6sTmVvAlTYDz020rHNbAg9owDi9lPezZrDQDwPe+s4S7y06WeGng8eoXDhWph+zcXZUfKwqsFtm0GjH2HlL1yxiq+QtVUMEDKzAAEooY5sgABAtpa19rDUzlCYgd21lIOpsCe7oCBuN777i/hOqcq4tXp5RVVkAKakqSDcG48SCD7zOfHU23C78PHHcoJ+IpVaSlLt36am41OlRTa+U+HS42nQeYeYKeAw2diC3y00/ea23t1lG524uppo6Fqbrcdw2sASQtxvYm2m17Sp08NUq1aYrv2l27gzFgpI2tureI2jj3Jsy+66qVp0KtWsMVWYuzfkG1twoHQX6S8cvcI7eoKrU7AWvfXbYCVdOIYXCG1R2qMpW6U++VW4upI0U2v5yzcO+JGFZe5SrBBYXy2/Ww+8vDGb3lU5XxqLx2QtMdgJXcFz5g6u1Qg+Fi31KXH3k1heK0avyVUbxAYXHqNxPRLjXDVjYsRtMNXI3E+1YHqDMymPD8WD0lK5k5fKVPxGE0casg6+Yl7KDwmcg8BGt9kuulK4Jz0uW2KVkYG18p185Lrzrgz/ANYD1Df2kxUwtNt0U+oBmnV5fw770af8oiSxu42+H8Qp4hc1Jw6+Im1NLhnCqWGBFJQobUgTdlJIiICIiAiIgIiIGDMNPqIHkRPkrPWc+5q5+KOaODUMwJVqp1UHwUdSPHb1k5ZTGbrZLVs4nj6WHTNWcIOl9ST4BRqT5CUPiPxHXMww9IuEBJZiBt4qDp766bSq4bE1sVVFVmWqF0qVGzXNxrlsACFvqNALeU3quEa5CUydtQo7x8bKLTllyZeo7Tjnt6f+vK5pMXwyXOYghr2uxNip9dwfaVHH8w1MS4CKEfcZBkFwe9m8tdyZYOJcGrJQepUU06ai7M2h9ANyTcSq0mamzGkGIZUdgWCEg7eZG/UbzN2/k3U9JjhRy0izZXaxu2qgaHc3udddvfWQePx5qVHKpSIGwYMXIt4k3HpYS64XhiV8PSdEAJpm7GxIOo/UNrKjwbA5a7A66sCTsdQP6GRlyalvtUwl8NM1Ht3aFNSNSSWfci2hOm/nvN7gOPrU8SqsaZBK3BRerAHaxJAbr0E8sBiR+O/2kKG22HgPK8lq+CUYtDa4LZjba2o/qpk5Z5S6s8WNxxx1uJLiHDWxmc3ClAXBDGxCttk0CjQ+Mh6PDqj4ioj3ys+YWIIINza6nXrLeaqrgnKHvdgQD+bVba+lybeUrWBSpSRaqOWN8zAhB3VN77b6RjlrcpcfcTeBwqKoUKF8rTfwGGVLgLqfCbfJ/MBrdrTqgM9Fj3rAFkbVWZRoGtvbQy10eIr0T7TZxb9pvJr0qXDuGjMf2TIL3LKo18jp5zSx3LVYuzUhn17lDKKYFtzfoT6dZ0qjjb+U3KNQeM6Thn7TeX+OFJjGw1cpU/EYaqv5T+oZTZh57S98u851EITEnOhHdq2Ib0IG/rp9ZcuL8FoYynkrIGA+U/mU+KtuJEPyYqgik5AJJ7wDG3RbnoJVxs/FMyl/JNcO4nSrj9nUUnquzD1B1EkAs5px7gT4dc6o2muZd/W46+c0OB87Yik+QsKyjXK574HkbZvrebjnfcZlhPVdciQvAOZqOMBCHK4+am1s3qLfMPT3tJqdJZenOzRERNCIiAiIgIiICIiAiJWedOaVwVPKpBrOO4Oij98/0HWZbqbbJt8868dWjSakjHtXW1l3UHrfoSJzKjwDEYl0w9JinaH9o4HyJ+Zr+n1NpM8tUGx1Vt2Y61HJ2v4kdfKdO4Twqnhky0x6sdyfMzjjLnlu9Otsxx1O2vw/l/D4aktOlSQBFCg2BNh1JO5PU9bzZdABoBpNwieb0bzu4qJ8SAXwhpgAl8xF9BdRcE/50nL+G8LqOgvYDIFZybkZWYbfwjYdROm/FDEGlRp5WAbPe9gTlCkEC/jcSkcOZ6wYoUy2YFSNSw+Ug+RaeXky+/T0cc+3b4wnETh8KyJcIoYKbAm5O99x3iZR14s4DAW7x1PX28Ov1nRRyxWrgLYKu5A0v6zWrfDMXvdhfWwnfHjntzyzvpzJarB83gd/89BJajxeozopbcgfcf2H0lzPw6JPdJ/zpN/hvJX4d1c0FfKQwJuTcbESspPaZuPbHZkygA2NgQBuNAR9LyRx3LYpgFdabBgU2IupIF+g0ImcNw7EVsXfI4p5lJuDYAAX33Nxp6y+VMB2iFSDYzlePe3SZ605Ry5jcPhsQK4bMoHZkrma6qbdN9Lfyidjp4NHUMLEEAgjqDsZxjnLhpo4qpSFlKgVU0sGRxYjw0Kt9RL78K+LNWwxpubmlYC++U7fTWRxbmVxreTVm4stThI6TwOAddjJqJ3+LjtDLUqLuJs0cd4zfInm+HU7gTdDKVQ3WQXHOT8Niu8UCVOlRNDfzGx/WS5wQ6EiZFJ12N4YouP5LOEVWwwapbVrG1QHTvLbf9fWffB+eTTbssSGa272tUX+JLC/qNfKXf8AEMPmU+0jeNcGw2NFqq2f8rjuuPfr7yfjO4v578VKYLGJWQPTYOp6g39vWe85ZW5d4hw+rnwp7VLgsy/MRcaNT/MfYyy8E5+oVjkrg4eoNCH+W/8AF0/5ATd/tnx9xbomEYEAg3B2I2PnMykkREBERAREw7AAkmwGpMDS4zxFcNRaodSB3R4sdh9Zx+nw3F8QxBuLtUPeqn5U8T7DYSf4vxN+J4sUqIuqkin4aaNVbynQ+EcPGHorTBvbc+JO5nPXyv8AHTxjP68eX+C0sFQWjSGg3Y/MzdWJ8ZJT5dwouSB6zUfiIOid4/adHNuMwG80MTj+ia+cz+Hd9XNh4TZpYZV2EDlnxFpOzKD+7e/vtPX4f8P7StZlsqUyfVmK6/abnPWND4op/wDmoB/5ay1coYUJQzADv2t42H/m88s883/Hovjjb3+ngbQcFfeSET1PO0KeAA6T1/BjrNqIHnTpAbCekRApnxA4EtY0q5FygZD6OQR9x95HfD+mtHEMo/MGA9tbS98RodpSdepU29en3tOLcI48yYlG2yuM31swnm5ZZnMnfjsuFxdyiYVrgEdZmelwIiICIiAnw9MHcT7iB4HCjoSvoZGcX4BTxItWRKngxGVx6Ouok1ECg4Dl/G8ProcPVNTDFlD0HIJAYgEg7XF73GXbUGX6Ig2REQEREBOffEbmQhhg6RJZ7CpbUm+1Meul/Wb/AB7mepVqnCYAZ6puHqflp+Ou2njMcD4DSwRLf/YxTas51Cnyvt67zL5VPHlvcrcGTh+HzVSoqMAajeHgg8hPrEcxs5y4dCx/eI/pNgcGNVs2Ia/+0aASVw+GSmLIoUeQhiGw3CatQ5q7n+ESaw+GVBZRaesTWEwxsLzM1eKuVoVSNCEex87GBwzi+Lepiqr6ku7W+tgP0nceEYXsqFKn+6ig+ttfvOT8j8DqV8UjNYpTYM58baj7zsk48M8XL9uvL4uiIidnIiIgIiICcJ5y4f8AheJVwAcrkVVPSz6kfzBp3aU34mYcfh0fKO64Ba2oBBt7Xkck3jV8f5RPcsYrtsHRfxQfbT+klJXOQcUKmBp/7br9DLHNxu5GZTVsIiJSSIiAiIgIiICIiAiIgJ8VUzKRe1wRcbi/WfcQIbg/LdLC0+zp3AOrn8znzbf2kpQw6oLKAJ6xAREQEREBK18Qsf2GBqWOr2Qe8ss5r8Wa7VKmHw69Te3iSbCTl0rHtM/DLBlcKah/6h09F6/W8uM1OE4QUaFOmPyKo+2s25uM1NMyu7siImsIiICIiAkZzNgPxGErU+rIcv8AENR9xJOCIHOfg/j8yVqR3Uhh76H7zo05xypgDheM4ilfulS6+aubge2s6PJx8TSsu9kREpJERAREQEREBERAREQEREBERAREQEREBKS1MYnje11w1MfzHaXYyqck4J1fFVqos1WqbfwroP0mNl0tcRE1hERAREQEREBERAo/HB2XG8I+3aoyH/jt+pl4kXxXgq4itQqnQ0GLDzuLWkpDdkREMIiICIiAiIgIiICIiAiIgIiICIiAiIgJgCZiAiIgIiICIiAiIgIiICIiAiIgIiICIiAiIgIi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6" name="AutoShape 4" descr="data:image/jpeg;base64,/9j/4AAQSkZJRgABAQAAAQABAAD/2wCEAAkGBxQSEhQUEhQVFBUUFBUVFBQUFBQUFRUUFBcXFhUVFRQYHCggGBwlHBQUITEhJSksLi4uFx8zODMsNygtLiwBCgoKDg0OGhAQGiwkHyQsLCwsLCwsLCwsLCwsLCwsLCwsLCwsLCwsLCwsKywsLCwsLCwsLCwsLCwsLCwsLCwsLP/AABEIAOcA2gMBIgACEQEDEQH/xAAbAAABBQEBAAAAAAAAAAAAAAABAAIDBQYEB//EAEAQAAEDAgMFBgMFBQcFAAAAAAEAAhEDBBIhMQUGQVFhEyJxgZGhMkKxBxQjUsFDYnLR8DOCkqLC4fEkY3Oy0v/EABgBAQEBAQEAAAAAAAAAAAAAAAABAgME/8QAKBEBAQACAgICAQMEAwAAAAAAAAECEQMhEjFBUSITQpEycYGxBCNh/9oADAMBAAIRAxEAPwD0gVQZzHdyPTinhHCkga5ABPKZUcRoJQKEAnIOMKAIpJIAEYUJuGh4Zi7xEhvGBqVMEDSgQnOQhA0DglCcQgQoGwgnIIppCCdCSBhCEJxCBUDJQhPIQHVAyEzCVMQmwimEJmFSIBQRkIKQhRC3b+UeiC7CSBSXRkiE0hOSIQNwqOrTlSoKBsJFFAhBlN4H9leWtUmAcVN3KHLUsdks5vrRmiH8ab2vHkVc7NuhVpteNHDTlzCzPdavqOxJIJBaZAhCE4lBQNhBPQRTUIRhIhA0pjgpCExyCp3g2v8Ad2NIGJ73tYxv5i4x6BWbDIWVo/8AV3xf+ytu63kap1PktW0LMu1s0BGSZERx56Z9VNCEKoYU2FJCBaimEIYU8NShBZhgiZz5cU0oxCEcVtkMKWFOSQMSTim4UDUik4IKDh2rRD2Fp0cIPmqPdW77N7rZ5hwJjxGo8xB9VobpYrfZnZ1mVQD3mtiJHeY7M5cYLVzz67dMJv8AFvk06/VcmxbztqFN/FzRPiMj9F2ELbHokUoShAISRQhACgkEy4rNY1znGGtBJPIBAy5rNY0ueQ0DifosdtfbFa6caFqIbMPqZwBxk8PAKqrXz765a0vOBzyA0fIyCZHXLU81utn7PZSaGU2w1ug4nmSeJPNY35enS4+Hv2h2JswW9FtOcRAJLoiXHMlddncYx1BIXThUNC3DJgamT4la0wmIQhGEYVRGUQE4BIhA1CE5KEFhCEKSEIWkMIQTiECEAhAp0IEIIK86DU8eSTfdTFMwqDlutMteq4Nv2Xa27hEuYMbfFokgeIkLsrB0mYjhzStKuKRBEcToZ5LNm+mpdds/uJtIFrqJIlveaMpwnX3+q1kryO5uBbXZD2gBlYy3mzFLSfItK9YYQQCDIIBBHEHMFY471r6dOWTe58pFFWuWM+NzW+JA+qzO9O8ZpE0qJ70d5wiR0HXqsLXvHTPxFxzLpJ9SZKuWcjOPHa9eo3bH/A9rvBwP0Uq8epXLgZEgjOQSIP6rdbtbwGpDKkk6Ndz6H3SZymXHY06yW/G1mtaaAObhL+jdcPmrrb22G2tI1H5nRrdMTjoPDmsRuzbm6uXPqOxYHCo/LV0nCATwnh+6pyX9sa4p+6+o0G6GwRbsxuH4lQf4GcG/qf8AZaVrUGhSLcmo55ZW3ZqbSmM9eikhNjNVBhJJGEAQhOKUIGwhCfCEILBBOhBaZApsJyBQAhBFBFAphTymuCDkuBIUVsYy91012rmonNZqvO/tWsGitRe0gOrNc1wP/biHejo8gtNuntvHYFxBDrdvZmdHFrQWOHQgj0Kg+0q0D7dj4EseQTHyPacQ/wAoWY3YuotbxgnNrHAT+U/ycPRc7lrJ3mPlx7V91Vc95JIOpPXmqi+ruFSBkPpC7q7jJDRB0EcTrn6rNVb4udL9ePjKxjN1u3UaZ1PuyDGmfHTjGXFW2wajsQg9fD+oWc2fcOcyXNEfLyy4nzhXmy6jhmIGoyGXjH6LPqre4j3620bi5a1subTw02gR3qroDo/vd3yK9D3Z2T92ohpg1HQahH5uAB5DT1XkdpRL3tlxB7SWub8rpzcSvbrdhgZ/11XXG77c+WeMkdbAnBNAUN5dCmOZOQHNdLdOEm07tFEahyy116Jw7w5SE9jIAUCaE5FCFQ0nPTz5J0IpIBCCcUAiO+ECE+FG6nJB5Tx58xxWkRXVw2m0veQ1rRJJ0A6rntdo0qudOox/8LgV116YcCCJB1WXvNy6DjiYDTdzY4t9lLv4amvlppTA3Of+FjrnYdziDWXdRrQI78uI8wRPmi/c+u8AOvXHwa79XrO79NeM+2xxJFees3Nu6bhhewhukPcwu6kRl6qK8sdo0gSO1I49nVL8vDX0CnnfmNfpz4yj0KqFwOMOXnFPfW8ouAeC4TGCszCT0x5Z681p9n7z07jL+zqZ92cQy/egJ5xLx5RcbftBXt6lPmJHi3MfT3XmGzLsU6j2/I4YCeQIg+mvkvUqVcQvL98KPYVnFo7tQ4hyBnvD6nzXPlnzHXgvvGuS7cGOM5Zxw6x/pPgs7d0wKhHCeUkcYzPVWJvgRjiSyQ8amDAaY48RPiue4wvIcIg6cNI5eaTpb9O22eMLGidP9/68FcWLxBnKMRcNAMAmfdqoK13pSAxExxAGEZnOeQ1Xdc37WtwcXCIHBo48NT9Cs2fLU7uk2wbEvczDkHlrY/vRPovZWBecfZ7ZB9U1Plp6csbsvoSvSmBb4p1tz58t5aPC5a9nie1xOTeHVce0t5ra3kVKrcQ+RvfdPKBp5qnb9oFA6U6h6nAPbEuls+XKY5fEawZQOqesqN9mHSk+OZI+g/muSpv9kSKBET8T408slnzx+2v0s/ptkIWSt9/qJycxzTyxNJ8IyXQzfm1Opd4QHfQrXlGfDL6aZKVkrrfqn3RQpVa5dwa0gA8BiS2Ze7Rr1GlzKVvSmSCDUqEctY+ibiXGztrXCRCMIoT/AFBVZWCBCcmVaQcIcARM555haQCE0hSIQg46tIOEhQU6hbkVYFqgr0ZUUWvBRlcMFilZcSmxDtvZbLqi6lU0cNREtPBzZ0K8429u2+g6Mi1xGFzWkZaGSNHL1E1Aoq2FwIcAQdQQCD4hYz45lHTj5LhXmFntmpRhriHNaDOegHEE8Y1CftZ9O8pFoIkjwc0jjGqvtt7osqBxouFMu1BEjLrr9Vh3bMr21bvtEkloqCIgj+U5dVyxmePt2yuGXc6qgrbMNEuxGMoEGJbOvhI9lNZbMpmm4l75hxZ3gAI55Z5z6I7auy+oZkS+M9Yb3fqDHhouqiPwAY4cBzJM+MQZVyt0sk+VLa2rcQc5zy0fEQRI/uxora62E+o9pYZLw3C7IAjQO1y8OEcVWWtbNw1iY6xnw9cvJaOje1G0abmyMOECY+cHnqQWt9TzWrWda9N9sg0dn2zGPcAcMmM31HfMQOJ9ln9tbz1q5w0gaVNwIMZucNc3cug6rO7Isri5qBzab3giS9xynMHNx6+63WyNzzrXdAmcDTJ8C7QDoFjLzyuouMww7yu6y+w91al1UaCXtogEuqQMWKfhE9PTitlb/Z9aN1NV+fzVNendA9lpbem1jQ1gDWtEADQJ5qLrjhJHLLlytVdPdi0acqDTPFxc4+RJnnxUjd3bQZihTmZnDn66ruL07OFdRjyv2grW9N3x02OPVrXe5C46uxqL9aNKP/Gz+StG0gpIV0m65LawYwANaABkABA9F0hgCeAjCBqjNQ/kcest/wDpTpuE8/YILAoJyC0yakUSEkDCE0hSEJpCCB7JXFVt+SsiExzUVUPDgq7aN+KTcT3Bo9z4DUrl3p3uZQJp0AKtVsYsiWNmRBI1PQLK2tOpXeXVnGo4n4BJgjMANGgGS4cnJ49T278fFcu71Fhdb1NB7rahEEyAMvETKze294i8sYThlzC4SCMLoiHdQ4HpC1TNhPDJfhptzJLoxQeg08ysJtuhRYH9kHZ4h2lQDURODOOXCYznnMblf6m8ph+1XbSqfiEkdSQIjUcdM5MdV3mpgoDFIloE5eER6+q4XD8Gm8zOAOBHMGI9gm176adNuI90GTnmcQAjLI6HPkVdbLdOeh8TRxDwQYPFwBGXUtPqrm8u8HZCGuE4nCMTcDQcAwnQkE/VclGgWsqPb+za458wwzHX9YUWy3NqT2okOynOWkGZaYOfCI8dVffZfpvNmb0wIwmAB8AAb0ETktTsfbbawkejgQffgsns/dkik19s/tqZMgHuv98p5jJVN0X21YEE0nAxhcMPUYRxGSx55S9+l/Twyn43t6016e0FU26O223dPQNqNye2fRw4wVoYjNdp281mroGshPASYZEowqhAJwCZSfI468U9oOfsgMJIpHVVARBCUJIO5CE5JaQ2EEUlA1ApxUNzXbTaXvcGtAkkmAEDlgd+N53S63oEiMqtQGDP5Gnh1PkpNt71vqk07cOa05YgD2jyeDQMx9UzYu52YfcZDXs/mcZnvngOmvguOWdy6x/l6cOOYfln/Cq3c3J7ZnbV3OY139mxuRI/OXcOg81s6Nuyi3DTEZZn5nEcXHiu6q5Vm2LoUaNSq75W5fxHJo9SFqYzGMZZ5Z1iN6L416/Y/KwSM/id8zoHLMeaz+3dlsDW6gEuA1ImDJieg9FZbCBqOlxzcTrqdCY8AB6qw3jscVLT4O8B0EiPQrhjvK3J6crMNYsFXpupNDSC5rmYm5iGzkWiQq9tRoIPeyMx3RxnRXdW5x9nQFOTMTPwjmPAfRdrN3AJ5njHsF3jhl7UZunVsLQXMZninDHeBaT1yJz6q02RsKQKjS5sOIMEgxwd48x5pt1s3sHNyJDsWcaRn56lbLYdpFGn1aPfVZv1GpdTaHczaBpXHZE5PBGGO7iaYDo4GMuuS3W0ti0LpoFZmLIgHRwnWD6ei80pPDLoEDMOAknTTTlK9Ztjks8V3NU5545Sx5S61rbPuiAe8wyw5w+mdJ5gjLoQvUtlX4uKDarB8TdDwcMiJ8Vzbe2Gy6YJyez4HZ9Ja6NQYWP2Ne1LCq5tQENmHs4Dk5vly1V34Xv0t/7cdz3HolvMCRB4hSwmW9Zr2hzSC1wkEcQVLC7PMaAijCKIjkGR5FOhMqNBJAkSpUAQwp0IoO1IowgVpDSmlPKpN5d46NmwGoZc74KY+J0ceg6qVZN9R2bU2jTt6ZqVXBrR6k8A0cSvN7i8u9p1YZTc2kHE0w4FtMMBgPc+Ic7nE55AKxsti19ov7e9LqdHWnRGTiP9DTz+I9FtKLW02tpsGFrRDWgZADgsWeX9nWWcf/t/0rtibBp2rZ+OpEGoRHkwfKPfmV3vKcTKTWrUknUc7lbd1DgWC+0jaMuZQYfg/EqcpOTGkDxJ8wvRKpDQSdACT4BeO4XXdcnjWqCfCdJ6ALny3U19u3/Hx3d34X26WxnhralRobMuYBkQHjPF5K9rWs8Fe21AAADQCE77qFccNTpjLO5XbI09hsaSWsa0nUgAFKpssjgtcaCb2C1pnyY87IZUhr2BwlWlxZhgAYAABAAGQA0VwLWDoobtimjbyLadUMrOmZbAIzBLh15cJXrWx7jHTY7TE1p9QCsJv3ZAVaLoHfaWkjocp/xLQ7l1C61ZnJYSw9MOg9IXLDrLT08v5YTJqgHYuER5yq7eTYguafdgVGjuO5/uu6H2Vhb1ua6Qutks1XmmVxu4833T28bWoaNeWsLoId+yfofLn6r0sLNb17rU7pjngRWDe4QYDiNA7nxE9Vy7j7ec8fdq5Iq0yWjFk4gfKZ+YfRTGePVdOTWf5T/LXpJyjwZk+3BbcTkYQaP+E5AkITkoVFk+moXCF11KYdrzB8xmFDdW4e1zXCQ4FpHMEQQqjFX+9rqr3UdnsFZ7cn1yYoUz/F858PdNst2WY21rguua4M9pUnCCNA2npA4T7LUW2yqdJobTY1rRo1oAA8gpuzWdNeWpqOKCURSXXgCUKsucUk4sUpC5Np3baNJ9R2jGk+PIeZRWV362thaKDD3n5vjg3l5ri3L2PA7ZwGeVPIc83/pPiqDZrKl7dHFq84qh/Kzl9AF6jb0gAABAAAA5AaLhjLll5X18PVnf08PCe77SUmJ0KVrUXsXd5UGFBzOSkCMKCEtXFctViQua4YlGU302fjoB4j8N0nwdkf0Kg+zioMNamdZFT92CI9ZGa1FSgKjH0zo5pHqMlgd0rzsrxjT8xNN3idP8wXDLrOX7erD8uLLH6eiVLeNEqVUjVdsKOpSBXZ5jmuBWW3y3eNSLm3EXFODA/aBug/iHA8dFoDTI0SFVw1CLjlq7io3M2+LtjiXfiNjGw5RwkDl9CtHCye29lOa/71YgMrtJdUpgQK4OoI/Nl5+Kut39t07uljZkRk9h+JjuIIVhlPmLRFIIqsgkikgt0oSSVUxzFA9i6k0hGXIQm4VO5ijcEEZC87+0baD31aVpRl7icT2CMyQMAz83R4LdbXvm0KL6r9GCY5ngB1JgLzzci0dcXFS9q/md2cgw55yc4cIaDhHnyWMu+nXj6/K/DQbp7D+7Uu8PxakF/GPysnp9SVoqbEqbF0NYrJpjLK27pNCBCeQlCrKJ1OVGXa8SOv8AUahdEJrqfLLP1QQE9FFUErswpjqamlVbTBXmW9VA0L0lsgY21Wx1OI++JeoXVKCsrv7swVKIrzDqUAgCcTXOAieESfVYzm47cGWsv7tla1w9ocNCAZ8ROXNS4JVTuVcCpZUCJybhM6ywlp+iumTGeq3HKzV0aGJuFSpQqjmq24PRUbN3Sy7FzRdgLsq7Plqt5xwcOa00JQhsAhCfCaAgCMIwkgtUkklVJAhFJBE4KN4U5Crtt7RZbUX1qnwsbPidA0dSYCM6YH7Rbt9e4o2FLIvIdUPKZgno1rXO9FsNnWLKVNlOmIaxoa0dBz68VS7mbLeQ+5r51rl2N0/Iw/Awcso9hwWrayFNN5X4hrWJ0J0JQqwa1FEIoGwgQnoIGAIEJ5QhByXFOQqm+sxVpVKR+dhaOhOh9YV88LguaUZrNWVk/suuzgrUXZFj8Ucp7rvdvutyV5zsur932w9ny1wTH8bcX/s13qvR0x9N8n9W/sgEYRhGFXMwtlFOQKBpUdOpinUQYz4qUpAIAkkUUFmkkkq0SBCKSAQsxvVsard17anpbUyatXP43jJjI5ak+K1CSDnZQgJpaupNc1EcoShSOamohqSKEoEgnIIAgjCRCBkKOoyQpoTSEGC3xZ2Fa2uQP7OsGvdAnA7n7+q3TTKz+9uznVrWs0jvYSWgc25t88l3bsXJq2tB7hBNJkzrIEH3CkjVvUWgRSCKrJqUJyCAJJxKCBsJIoILJJJJGiSSSQIJJJIFKa4oJIyjcUxJJAEoSSQJJJJAEkUkDUC1JJA1zZSZTAEDRJJA6EkkkCQhJJAkEkkCSQS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8" name="AutoShape 6" descr="data:image/jpeg;base64,/9j/4AAQSkZJRgABAQAAAQABAAD/2wCEAAkGBxQTEhUUERQWFBQWGBkaFxcXFhwYIBoXHBoWFxgYFxYYHSggGB0lHRoYITEhJikrLi4wFx8zODYtNygtLisBCgoKDg0OGxAQGywmHyUsLCwvLCwsLCwsLywsLCwsLCwsLCwsLCwsLCwsLCwsLCwsLCwsLCwsLCwsLCwsLCwsLP/AABEIALcBEwMBIgACEQEDEQH/xAAcAAEAAgMBAQEAAAAAAAAAAAAABQYDBAcCCAH/xABBEAABAwIEBAQEAwUGBgMBAAABAAIRAyEEBRIxBkFRYRMicYEHMpGxQqHBI1Jy0fAUFjNikvEVU4KisuE0Q8Ik/8QAGQEAAwEBAQAAAAAAAAAAAAAAAAIDAQQF/8QAIhEAAwACAwACAwEBAAAAAAAAAAECAxESITETQSIyUWFx/9oADAMBAAIRAxEAPwDuK1MbgGVBcX6rbRAFGzfJq9KXUSbXBH6qp5nmdHElrMdqo1mWFRg3HQzuF2VU/jXglmLbqpwyoPoVmjdnOMZwhiGt8ShoxdKN6dnR3p8/ZaeWY6pQcHUnupuG4JtvcEHY9rrz4uNy2rB1Ng+xVty7P8FmEDFsFOtEeI3yk+p2cOzgQkeNPwpORr3slMh+IwszFNjo9tx7hXvA5hTrN10nte3qD9xyXLM94BqU2+LhH+NTgy0fNHUC4dHaFSsXUNOA3UwSWuAcYkR+H6ddvovKp6Yzia7k+kUXCMn4rxNAjw65cIHledQj0cfsQui5Bx9SqkMrt8J/7wu33O7f6utWWX6JWKl4XJF5Y4ESCCDsRdelUmEREAFROPabBTq69i0/XYR3V7VO+JGDnD6xuCPruEt+DT6cw4VzDwsRh3ufEFkti+kO8xPWzjZfQC+dKzXCpTe7SHTJI2mek919B5eZpsJuXNaSe5AKnie9lMy8NhERWIhERABFhxeKZSaX1HBrQJJP9XXM+JPiE+tSq08HScwNMVKr3NltODLmsEn35A/THSXoylvwkOK+NCaho4N92O0veIudi0E8h1F5FtlGZTlrqz9LTrJI1X2F566eQnuearXDeWurFopA6XGBO7osTvIHc7fWex5Pl7MLRDYAPPufWFzNPI/8L7WNf6fldzcPSDG9I/qbn1K0shGqoXLTx+IdVfZWDJ8F4bb7lXS/hFkiiInECIiACIiACIiACIiACIiANHNcppYhmmswOHXmPQrlfFPwyfTJqYU6m76eYXYkQBwLIuMMVgX6Kklo3a5XyniMszNk1msY8kEkQ1xPdw391PcU8IUMY0y0NfycB91xbiDhXEYN5kEt5Oag06NjPhRhagmhWqU52+V4+wP5qp8QcL1sAW+I4VqbgTqALYjlvIMX36qN4f43xOGIBcXN6FdIy/i7CZhSNGvDS7kbX6g8ikqFSHm3LKBlnGeIw7g+hLqZF2vkt5RI67+YXXU+FON8PjYaD4VbnTcd+7D+ILnXFPBVfDDVQcKmHJnUG3b2cBy7j8lAVsDdrm2M7jr1/wAp7hQ5PH0yzlX2j6MRcr4T4+qMIpYnVUAA8xHmA2+b8a6ZgsbTqtDqTg5p5hXm1Xhz1Dn02FVviHWcMO1rdy/8gCPuQrSqrx+6KdN3R529EX+rCP2Rx/NKDgaZJNza3OdX8l3/ACk/sKXXw2T/AKQuO0K3imCC3zPIBj5Y3nYXNl1/JP8A49K0Hw2yN4MCb+sqOB9tFsy6TN5EQldJzhV3PuMMPhiWFwfUG4Bs3+J3I9hJ9FocR8VsAcyk/sXA79QCuVZmQ6pZpg3kC3oP6hQvNrpF4w77ZI8Q8SVcZUDnVCGNnS1ohtwRz59yV54fwFdz3GlLjyaL9Y5c+p7qT4R4Iq4iH1AGUrEOcJLudh+L126Sup5VklHDiKTADzcfmPq79NlNY6vt+FHkmFpGvw3k7cLQaC1oqETUIv5ty0E/hGwHZamcY7WdLdlmznHmdLVr5RgdRlyv/iOf/WbuTZeANRF1Mr8a2BAX6nS0K2ERFpgREQAREQAREQAREQAREQAREQAWOvh2vEPaHDoRKyIgCo518PsLXktb4bjzC5hxZwVVwR1NJczkRyXfVpZlTovaW1i2D+8QPug04Xw9xviMMYLtbObXXspWtWw1eX0Dom7qXQ9Wduy3eLOC8Nd2GxFIH901G/zXPq2DqUyfKbcxcfUJKSpaY8ty9os+LoAC3mm0jceoO3La62chzarhK3iUpc22ukTZwJgxPyu5ztZQmVZrq8tQweTuR7O6eqlcUS0Et9x0XI5cPo6eStHbsBi21abajNnDY7g8wRyIVU48fdgddpG3e3L6qofD7jdtF72Yl8MqulhJsHgAXP4WmAJ6gK2/EYDRSf8Ah1QfRwI/VdafKTla40c9zms4E+CYMxuduf6/Vda4Hr68DQdzLb+oJB+y4dmVRuo3fMEta25B3uTY2vZde+F+PbUwYa0uPhucCT1JJj1jl3CninTK5XuS4Kk8d8R6WOo0XQ5wILhyUnxfxGzDUyA4Co4GL7REn8wuUYsOdpcHGSdgBftefVGa9dGYce3tmhDy6BJg35x0Ecz2uuocK8KNo0/GxunVE6XxDBvL559th9qnlmLoYY+M9zXFhIptkeaoPmeZsA3YE878gojPs9qYnz1qpLdUhlw1rSDBcB83O835KcSvWimSn+qOkZt8R8NSkUg6sRuW2b/qIv7BV2t8UarrMpUwDzkugexA97LmlOq6P2YLjMgCxg/uiYE3M9uS2MFiA9xE6Qy0F0eYzIJNwbHYSqumSUovuXcWmo/ztaJmDJAMcr9Sr9kufUXjSf2bhaHfz/muG45zfLDbh2okEg6rRtznl29Vv4POagAOqYPLct5SQLqXOl2h+CfTPoAFfq5rwrxc5paKl6TiR/CRzb2uCR3+vSGOBAIuDsV0RapEbhyz0iInECIiACIiACIiAIjEcT4RnzYil7OB+yjqnH+BFvFJPQNd/JcQbhiTsT1sT3tAhSWBwDyYbQqdz4LiOdvk33/oKTt/SKqJ+2dTrfEjCDbW70bv6ElaOI+KVEfJRqO9SBbqqZg8ixDz5aFXTG+jRJ9XkAj0Wetwri9IHgOLjy1sbblcEgHnchLzyfwbhj/pKZr8Uqj9LcNTFN19Wrz+hGwUf/fTHnesBPRrP5LX/uBi3TqDKbYkB1Rk6uYGkkR/JTOWfDx8RiMRTa3k1h1H/V5f1Q1kZqeNEV/ePGE3xL59Q37Wso3Nc0xAcX+NWDiIgVXukD/qtvsuk5fwRg2B2txqSIBL7gmZII6Tb0VazvgHDuqNdRxjaZbyeAbexEn2WfHf9D5I/hTKOOxDt31D6kuPPmTf/ZbTNVjUcXcpMKw/3Ow7PNUzJurtTmBzABfH5KOxlHLaZj+0VqhH7tNv3KV4qZqySjRoVmgHXpdc7E7cpHW62GV2RyDuRkujp8w+y06+Pwn4HV+xLWH9QtT+1s2Y4/8AUyP/ABJ+yV4qG+SSTzDFYJ7CPDJrafKbjzb3Iv15QtDLsW5zHaJkWa15uRuG3sTY/wBbaOPqN0ajZ+7SDzvE9p5lYMHW1RB1FrvJpsS+4BN5gDn37KkzqRG1vo8mlU1HUNMROtsAc4A/rdWzD8QVXUDSrOL6UAAuMaS3ZwLthaI/koT+1ENit5tW34g0A/M0ETPotfM8xpMboEzaASGgN5S0EEn3vZNt/Qn/AElK+KptBc54ImCY1t5bH67BWXhLjMYSn4ZDXMJLuYIJtvcRAXPsCWVQbkxG0ACdjcnnf29YzjLHGfDcywMAzPMgTAHLeUu9P03W/otWc5i6vUNVjg8ibA9dg5p9rqIqZqzS8t1Mc0XB8unrHUxJ5/kovCYKu4jSNL5hsm5I6OE994BiFG8X1a7HtZWZ4bnC8CA42GoHY2gHpKEpp6Y3KpR+5ZFd7nP0lrBIZGokchpi439SpPMao1iTaA0wBF5dLidgIjovGTYPwaRO9R0TbYbNExY7n37LXx+Gc50mTyj9Y3I5Sey19sxdI1cXi3mQx5AtcSDPXULxBnZauWYh7XkzJO5Jmef13vvcqYoZUCLGD395FvbYrBRyBzmvqCoymWyQ0n5o7zI6xB29Ecp8BzXpnPiwC4R0NzeRYASBH6LdyrENA8IgNc64J2cZj7mB6LYyarqa1lQaXwIAZAdPykRYW7fde8dlkEbFjpuTYG5GuNv6HZRdfTKKfsy5fXLZY6bnU2Z36QdrAH2XXOA828WjoJkt27gWP5j8wuUYfAOe1rgQNYt/E0zIuDcj/v2V1+H+puKczkGwb7zqMx7b9lmOtWbkn8TpSIi7jjCIiACIiACIiAPl4YbFbgVf+5eTUxLPxVR7uX1B4Lf3R9AsVTBU3bsaf+kIN2fMzc2xI/8AsqfUr1/xrE/82p9SvpL/AITQ/wCUz/SFjfkWHO9Fn+kIDZ831c6xDhDqrz7leW5rX28R/wBSvofE8I4R4h1FnsIWGlwTgm7UWoDZwFmYYjk+p7ErWqVnk+YunuSvpahkGHZ8tFg9lq4rhDB1DLqLZ7WWaDZ85AuPVbWHyyq/5abj7FfQuH4TwjCCKDLdRKlaWFY35WNHoAEaDZ85VOGsS1ut9NzWDdxEALxToEuLaTXPltmAGe7nQJnbbaV1f4sZpppMoAxqIc7+EGwtcSf/ABKqmS4wYDL34wwcTXPh0hMhlPUQDHq1zu/lHJI1t6HT0tlDp5RiC4lgI5eYlp3jb+gsFTDPpVCSB0dFtTT8w9SCrdSz9pb/AIguTqdNzMzJnfnKqedcQXAplzgGloc65Hcd+/flChju7ppropcqV6Y8bjiQ0NcQQC0mLgAizQDe0dFc+H6VPwmAQXRchoMnYkA3uRz+ioWNc0uD2+ZrgBvsY9L+imuFeIdDCyp5WktDXC5mSTteBaw3T5J3PRkv8uy6OwbSx2mhoDiS4i0ncExA+5WnRqCYpOgM9hBEwHRMTHPkq7i89q1KhFIvpMBF3TLrAkumwvsI/kJbCZkaYcdLRUG5Ig2tMOtbf25rncNFlSIgZvoeCHwSfxdOu63eIuIaGKwTqT5NVpDqbheCBM3uOh9eyqmcudVe6oYubwIuecDqtLDnS6ehn1Gx/JdHxp6f2iPyPw38FxH4bGgNDtrzHrbr3U1RxzKga6nIJgciQJ+UhU2vhHUyW1AWkbT9l+hhb69PbeQqOE/BZtouzaR+VrA4XDGgQWzOq8wIBkbLzTqw4hxDjAGk2E+WPM4GbW6bKNyoua3SYEmZvLj1vyC8VXm5pHS/YWk79+Sjw7LKyepZlS1tENY6n5S4GbA3EARPb1Xuq4VIaPM203mQL+YTqO7vyUa3LKhEio0k3LXEAixJkGwuveEpPmSIjqJkb7bf7peK+jeT8ZcMHV/ZUZmNIBIuJtYjkbQO6uXAtAeK90RIDh3B1fUX6/dc6w2KAkgiWb8p2EWi5Vr4X4oFF48SnLYiWESOgLHQAdtifyU8c6vbGttxpHVEWtgscyq3UwyPr+YtPZbK9A4QiIgAiIgAiIgAiIgAiIgAiIgAiIgAiIgDkHxj0+O0td5vD8zekEwf+5cuq4t9SmGOJLWCA08h2X0BxpwQ3GuFRr/DqARMSCOhUBk3wsp0i92IqtfLSNIbpAn8RJJWa7G30cQFFztLBzPL9TKk6mWNYWte2o9xNy2n5ZP+Y2d15b81LZllYwmPdSB1R8tpsZP5QtvGYsuaW02hr+hJaNR5xMd7xyXPmyVNJIrjxpy2VqtonQAxggmBJmBNwSYJHLspXC5Y8BtRsXFyHAG4mP6hQrKJp1Lkse2CXXJ7Funcd9ipenxNTc0MDXudzIYGTH4nBpiSb7Ipv6NlL7Jd1GlBNR4DwJLwC68EiAOcwY6AqHxNR1QgU50NgFzhd1o1H9Bff6bTDpH7dlTQ4tP4YAnmAJ2Jv6KcweTUrPbUDmxJuDqJ3lwPTnMiVLfH0fWyq4bCiq1zQSAGktMQXERyHLkPVR+By9znAuaQN7iJ6D+a6hhsnbq8bW2YkuAsNp0TZuw+myrXETC+q8YFh0E3f+FpJMimT8x/F2n0TTl29Ix49dmDM67Koa5oYNI0P1CdZEAECL3B7n7QlPJgak8jfSBHf6TFlKY/Q0UqemWtkagLHTA/n7L2W2mnuPzjb7LXXHpDKeXbNfG0xS0iJEQOd+VypHhvKjBquZEAlpg73v6Cx9lJ5JkT6rw+s3S3k0i579t1fMFh2MAAY06RAkTA2gJfypdGNymVhnDcjUxgNQEOg6gDfo1s6rbbypTK+GWGmRXu2ZhwcTeTu4yTc3FvurH/AGsxAsOgELE0OcbAmVixP7ZjyfwqWY8K0wB4Dn0wDcC88tUGbjf8ucrxW4OxjaYfSDK7N9IAaTzkSfsSey6Hl+T31P8AopqmwAQBAXQsSa7J/K14cTw+YVaJlpfReRIBltiLRJBKncJ8Qq7HRUYKrNps0z6zf6SuhVMtpVafh1qbXtEgBwBtJiOloVQzn4dAkuwdXwzH+G+7T6O+ZvvqSfFU/qx/liv2ROZNxhh64EnwnHk+w+rgFYQVwXH4KvR1B9Go2De0Cx/eHlOxXTfhzjy7Dim7dtxzgEkwT9b/ANFoytvjQuTEktyW5ERXIBERABERABERABERABERABERABc4+JGZvFdtFr4boktDtJMk7xciwsujrnPxa4YNdrK9IS9gII6tALvqBJ9isfhq9KFmmGNFrXvljXfKYJkG5uBYbKIoYlmsftovIMOA633keytGVcTaaYw2Ool7RYSLjkvGZ5Pl7m6qRqBx2btHqXWCk4lesrN19IicZmZe40cJTp1TB0kMJbTBu53KXTBAgiTusHD2V020p0aiLP2LxeC7Q4kwIMkRHMWlS2TZQKbZY1xmJP203GqOyz55WZQLH0iC9s+KdgXCwbEX1CQb7NPWVzpr9ZLa+6NfifL6NDw2t8Ntao4nzG/hwQS+9ySRHO3YrcyfL2VSIbTPq3VJbYiYE/qoHKnvrVH16/m8SQRGwAAa1s/KACP9U7qbyd5aWta8tLTOh0lpAMwAJvIEIvrr7CU2tkdxHgQMQWEilTEnS0adYt8oG5tHUTtcLYGYtfUDWtLQym0NpbgNOrUX8tVo+i6ZiOFfFYHVIc4+b+GeQPpZUvPeGYLnCxFukDnJG/v2T8dT4LNJs1XVgWjyB42LR5T5SZDNWrWIjobc1kyvGYEOB0Q6fxyb/WFFVsK5jIc4gA2h0g9nBY6VSjUP/wDRI/z7ECOps5v5pJqX6PcteM6lQzdjmANbTjlACxmrzCquS8JmsNeExTXAbtmHDpqb+GVcMm4XrM/xqoIXSlvw5m9GKnWA3EqWwmc0xbTC3/8Ag1KIj3WlX4eH4XfVbxaM2mSdDHsdsVsgqoV8qqt2B9l4p4ytT6reX9M4lzRV6hxFEawpClnNI/ihNtGaZs4/BsrU3U6g1MeII/r6rnPCdd2GxLqby4AO0EG0tktDojYxv2C6VTrtd8pB91TOPMvc1lPEMHyQ2qBuWkyCPRx/7lLLO1yXqKYq0+L8ZdwUUPwvjDVoNJkxa+4PMH+u3JTCrL2tk6WnoIiLTAiIgAiIgAiIgAiLFiMQ2m0uqODGjcuMAe5QBlX4SqFxF8SadMFuEZ4r5jU6Qz22LvyVJx2d4zFH9tWdpO9Ok7QwTyOk39yVKs0yWnBdHUuKeJ2YamfDcypX/DTmST/mDbtHdctzLjTGYlo1u8NsglrPIBF4JuSPf7r9yrLzqDGsJJtDQQRvcEb36Leo8J4l1aHsFOlEh9RwsTy0Nk25CPoofLV+It8cR6yFwrib1Dbq6w9huNvT1W/hq9IO1t11DpjSBInqC6TPt7c1Yf7p4ZrfPUqV3dbMaPRgv9SVBZtkVVoPgnyfui31jdZ8TfofKvo0cZnBbIjQOTGuk36n9LBR+UZXUxtdrACGF1wOQ69z3XrA5JVq1AxrDPouzcHcMswdPrUd8x/RXx41JG8jZReLssZhDTp0xDA28butz7zzUNlNQiqwMaXHSdRPIf8AvZb/AMUc1D8cKTHwabA2wmXTqLfzAtzUXwn+0qg3BM77mYuesD/yHvHJP5NlZr8Edwyt00aZ/wAjfsFr5plgqAkfMt7DxpbAgQIHQdFkXXro5d9nK+IeHJHlmATLOqquLwbKdINAJtp0vveBIMruGZZeKg6OVQzXJGP8tVn++wIK5smL+HRjy6OUUfFpva+i51N7PlLTpP15jseS6jwp8QfEIo4ssZUj5zYE927A+6qmfcKuLf2byY5GxN9iQqxiX6KgJpPIpi5knT1FuU9VidSM1Nn0nTcCAQQQdiNj6L0uL8G/EJ1DyVgHUCfLp/DzMTfnJHeV1/L8fTrMD6TtTT7fUG4XRFqjnuHLNlY30WncArIicQjsRk1N3KPRQ+M4ccPkMq0os4o3bKKMNWpGbhSDsYMRQfQqkgvaQCDFyLAnleFaXNB3Ci8xydrwS0Q7ss0bsqPw9zQt/Z1DBB0OHRwsCfcH6roa5DmGH8Os8teWPMFzDaSN4PUq18OcZh40Yj5h+ICD/wBTf/0LKUPh0/ClLn2i5osdOs0gEOBB2IKK+yJkREQARFE4viTC0yQ6vT1CZaHgmRyIGx7IAllGZtn+Hw1q1VrXESGzLj6NF/fZcuzfj3E4kHwXeDTJIAZOoi9y7f6aVD4DK3Pf5WFzjJOoaiZ5kdfWdlGsyXhecLfbLlm3xLcTpwlOBMa6nvfTIj6qrYivWxDg6u99Ug2BPlHo0eUeqsOXcIOBmu9lNvQwXH2G3up2icLhwBSZ4jreZ979hsPZRayX70iqrHHi2yl4Lg6tiXNLKcN/fJ0tAg3mPOf4QfZWvKuBAz/5FUADkzmPUi30W3Xzuq7nA7LRNZ7jckp1ihf6JWa2TmIq0cO3Rh2gE2LhufV25UO6u5xuSVs4TKqlTlA7qewWRsZd3mKrrZHeiBw2Ce8+UKYwuRc3n2CmmMA2EL0mUox0a+GwNNnyNAPWF7xNdtNjn1HBrGglziYAAuSSsq4/8Q+JHYrEHCUwRQpH9odtb27z/ladhzPsiqUrZsQ6eiv5pmAxGJq1qfla5zvClokNJHmc07SGiyznHvZXpNZAcdOqBHICCPYfRbOS5XIkbbieg5fT7Kw5bwqypiW1WWvJC5MX5VyOnK+M8TpOCP7Nk76R9lmX4BC/V2nGFgxOFa8Q4LOiAKpmmTllx5goQYdjpD2Nc390iV0Uid1F4vI2Okt8pSOB1Rwri3ho4eoatEDwKjrN/ddc6fTp/wClYPh7xMcOWtcZpkw5pjyzbU08u/XrZWvO8rBDqVUS0g/7hc+x/Dxw5cWedsS4m5aL8vbfuo2mu16Whp9M78x4IBBBB2IXpcn4N4kfRIa500nX07gEx5m9Be47zB2XVMPWD2hzSCDcEGfzVceRWiWTG4fZkREVCYREQBp43KqNX/Eptd3I/VVDOPh6D5sLUNNw2a6SPY7hXtFjW/TU9HKXZNmDfKaAfH4gRfvuPsi6siT4pH+SjFicSym0vqOaxo3c4gAepKo3EPxOo0pbhG/2h22qS1gP8RHn9vquY1q+Jxjw6o99V0WLjMT+6PlZ7AKUwnDB/wDsM7WF/b+pQ7f0ChfZ6x/FONxhh73NYT/h0/I3pBcPM4fxEhb2Q8JVqkSRTYNybQO3M+ylsHkxsGMJ7kfry9lMUMjrnYEephJxdej8+P6kVhMhwtBxIdUq32MAA84gTHqpFuYaRpotbTH+UX9zuVI0eF3n53AKTwvDlNt3eZMo14I736VGk19Q83FSuD4eqOu7yjurbRwzGfK0BZk/EXkQ2H4epgeaXFb2Hy2mz5WhbaLdIzZ+AL9RFpgREQBAcbZ1/ZcK5wnxH+SnG+p0+b2En2C5RlOTVK1RrQY8waBEyT+8TyAvKluLM4/tmJlhmlT8tP1mC/1P2hWDhykyhS1gS4iGki/d3Vcdv5L0vDthfHj39swYbKzh/K8y/nFwOwVq4YoQ0uPNQFEOq1B1Ku2Eo6GgK8Sl4c1036ZkRFUmEREAEREAamYYFtVsHfkVUcwyh1MyRIgj1CvK81GAiCJCVzs1PRwvOsAaJe5ginIt+7M3HaZt27qR4M4rq0XhrnamEyREgA84kRHUb+17xnuRbuaJbzH3XMc8yV1CHUml7eQEktPQe329Fz1jae59OqMipcaO64XENqMD2EOadiDKzLkPw/4nNF7hWDgxwhzbnS4E+bTG8G4HbpC61QrNe0OYQ5pEggyCFeL5L/TnyRxZkRETiBERABERAENhuGaDNm7Lfp5fTGzG/RbSLNBs8tYBsIXpEWgEREAEREAEREAEREAFSPiTn5YwYWiYqVR53D8FPa/8Vx2APZXDH4nwqb6kF2hpdA5wJhcIoYl2LqvqvOp9R0ujkLBoH5DsGjeVLLfFFcMcn2S/DuBLnWA0gGDES2dzbcz9vaykl1h7BflGkKTAwfMfmj7DsFYOHMu/G4eiTHGkPkvbNjIMt0DU7cqbRFdLRBsIiLTAiIgAiIgAiIgD8IUJmuRB/mp2PRTiLGtmpnHOLskqUXeMwHy3e0cxzcPQKZ4J4uaxradb5XEQ4biY3HP1C6FjMGyoIcPdch4zyB+DqeLQ+QXcwc231Fn6tUqhp7krNprjR2Sm8OALSCCJBBkEciDzXpUP4f8AEwe0UqhuY0vkAOJvEcj9z3V8VJpUtonUuXphERMKEREAEREAEREAEREAEREAEREAF+OMCSiIA4rxVxW/H1tFIluGBLabZjxHAwXvH2B2A6lT2WcO06DG1nyajrtE2HeBb0RFzruns6a/GEkSeV4Y1akFXejTDQAOSIrSQo9oiJhQiIgAiIgAiIgAiIgAiIgAtXMcBTrsNOq0Oafy7g8j3REAcW4tyGplbw4PL6DifDIjU02s4fS46cl0P4c8SHF0nNeSXMggncsNhqMQTII+iIpNapNFN7nsuCIiqTCIi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5240" name="Picture 8" descr="https://encrypted-tbn1.gstatic.com/images?q=tbn:ANd9GcRPKdwOUDihuQqjMusnOkMfi3qmU8cyK-MUOcgeJSE9cB0r1gX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48960"/>
            <a:ext cx="4339952" cy="3413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10588" cy="1325563"/>
          </a:xfrm>
        </p:spPr>
        <p:txBody>
          <a:bodyPr/>
          <a:lstStyle/>
          <a:p>
            <a:r>
              <a:rPr lang="en-US" b="1" u="sng" dirty="0" smtClean="0"/>
              <a:t> </a:t>
            </a:r>
            <a:r>
              <a:rPr lang="en-US" b="1" u="sng" dirty="0" smtClean="0"/>
              <a:t>  Insect – ex. Bee </a:t>
            </a:r>
            <a:endParaRPr lang="en-US" b="1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752600"/>
            <a:ext cx="4194175" cy="4572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Three body sections</a:t>
            </a:r>
          </a:p>
          <a:p>
            <a:r>
              <a:rPr lang="en-US" sz="3200" b="1" dirty="0" smtClean="0"/>
              <a:t>Head, Thorax, Abdomen</a:t>
            </a:r>
            <a:endParaRPr lang="en-US" sz="3200" b="1" dirty="0" smtClean="0"/>
          </a:p>
          <a:p>
            <a:r>
              <a:rPr lang="en-US" sz="3200" b="1" dirty="0" smtClean="0"/>
              <a:t>1 pr</a:t>
            </a:r>
            <a:r>
              <a:rPr lang="en-US" sz="3200" b="1" dirty="0" smtClean="0"/>
              <a:t> antennas</a:t>
            </a:r>
          </a:p>
          <a:p>
            <a:r>
              <a:rPr lang="en-US" sz="3200" b="1" dirty="0" smtClean="0"/>
              <a:t>3 pairs of legs </a:t>
            </a:r>
          </a:p>
          <a:p>
            <a:pPr>
              <a:buNone/>
            </a:pPr>
            <a:endParaRPr lang="en-US" sz="3200" b="1" dirty="0" smtClean="0"/>
          </a:p>
        </p:txBody>
      </p:sp>
      <p:sp>
        <p:nvSpPr>
          <p:cNvPr id="93186" name="AutoShape 2" descr="data:image/jpeg;base64,/9j/4AAQSkZJRgABAQAAAQABAAD/2wCEAAkGBxQTEhUUExQVFhQXGBgaGBgYGBwcGRofGhcXHBoaGhwYHCggGBwlHBcYITEhJSkrLi4uFyAzODMsNygtLiwBCgoKDg0OGxAQGywkICYsLDA0NCwsNCwsLC8sLCwsLCwsLC0sLCwtLCwsLCwsLCwsLCwsLCwsLCw0LCwsLCwsLP/AABEIAL0BCgMBIgACEQEDEQH/xAAcAAACAwEBAQEAAAAAAAAAAAAEBQIDBgcBAAj/xABDEAABAgQEAwYEBAMFCAMBAAABAhEAAyExBAUSQSJRYQYTcYGRoTJCsfBSwdHhFCPxBzNicoIVQ0RTorLS4iRjkhb/xAAaAQACAwEBAAAAAAAAAAAAAAADBAECBQAG/8QANBEAAQMDAgIIBgIBBQAAAAAAAQACAwQRIRIxBUETIlFhcZGhsRQywdHh8IHxwgYkQkNi/9oADAMBAAIRAxEAPwDqxmwBmkhM2WpBsQRHomRWpbxKEvzb2ryVeGnqlkcLnSekKpaDzaP0L2nyKViUELAfYxyDPezS5CjR084ICuWcUtViTEpE1SbGLjJipSIsoUv4pXMxTMnGIKEVKVHKVLXEFLj4iKjEKwC9Koi0McuyeZNLJHnHQuy3YIUVNDmKk9qlYbJOz0yeoAJOncx2bst2QlSUAhPE1TDbJMhTKFBSHndAkbRUm6hUYTClJYe0N8Olh1jyVLAi3wiq5XJtEO8e0QmzNIJNgHMKM0zYaCiTMGsiqwHCHFOmroesDfK1guUeGnfK6zR9k9ePgikc5z7tpOQSZZ0gWoD6g7QwyftbNnyUzDpS5Y6U7g2qawH4tifdwidrQ42yt3LFKR5MFoy6e06klj3ZbqpP6iC5PaeUoBStSEn5iHT6pdh4tBG1DDzSz6CdovpTwjzj24gNOPQoApWkgi4Ii5M2kGBvsk3DTgqa1V5N7xJKq1FGgcTI8VN5mLWQy5FCd1pFS5nKBivl6x8kUeLWVC8oxM99oiJ9BW3P7rA6fJ/rHq0arDzFo6y4PK9/iXUQabJcX3Ji1S6EUP3tAurmL0H7GJSklJsSfo8QiA3V4USUuCw+6xLvT+M+n7QO2lyojqH4f2i5M4MKD1iFKz8qdSLnjP8AZ6eZiATGgSgxBUBDzg4jP51lveJIAeNSMM8TOHADNEXVrL8/532dmylszgnaEmLwU1JbSr0j9FYjLEqLqAMDqyiX+AekTrN1NhZfnP8AhJp+RXpB2XdmcRNLJQR1Md1XkqDZI9I9n4Ey06ZaeI0flE61FlyvAdhnVpWvjIsI0GVf2foS+sP1jZZP2bEtRmKJUs3faNCJANGiC5TZZPK+zqJYDJEaLCYXZoNTIAoIskyjvELlKSAzRYhAHjHolt+seoTWIXWVgDeEQn4hCWJIAJCQ9Kmw84GOYp/iO4NFGWFp68SkqHkwPmeULu0GIQppJJu69B4gADToTaAyTBrSQm4KZz5A0g2Of47UF2l7RaJiJQSshRYlJAO/Owf75ocVnaUBlMGowsP1PXpAWLnIUosk6QDpZh90jI5liTMryDX/AF6RlPe6R2V62moo42BoGyjmea99NAHCgqAflW55xrclxKEykIQW00LFyS9S++9Y51MUBGhyDMlLCZbJATdVibtuz/pFnx9XCMSHHSVtCgkuBU1Hnd4GxCCSz1HUg+HWIyMUQSHqCQehFGHgdotUrXV2Ju9z0HkBArFUFwhkT1IHAspWNzV+ivxeJeLsP2hWLlUpY3S+g9SmzdYFmSSWCQSeQhPmiJgVpVRtqOPSoi7ZCNlJp45cOAW1l9sVIH8wS105s/mAw8x5xoMt7UyJoBKtHlT1S7eYjjqVbGDsLJ4gQdPUbekMMq3jdIz8EgcNrHuXbpU1KwCkpWLOKj2HtEgCztQdWb9Y5jJxE6WXSfMFifShjR5V2xDhE9ItcJGrxKbHf4fSHmVIO6wKjhMjMsOr3WqmoU1Hb6ebx8krtr/Z/GKpGYImICpZ1J5pHq7WPSkTKzuk+L28oaBuFkuYWmxVy5b/ABKDdD9LD2gVX8s6VElBsobvsYiuaQXqQLsK/wDt+8Wy5yVcChQhwQd+Q/SLKL5wqxPSm8xgpqcLfZgVWayn/vpXqr9IWZ/hFhQUgkh3LCzc3onxAhB36vw+pDxOhT0ibZBh9CEjkI0cpLwFg5IAhlKLCAEowCtly49MsQoxvaKSlaZYUCtRZ/lHiQI8OZhYWBMPC2ogMz+rHxe8LuqGDmnmUExAJFh3o9cl4FxExKKEjzgFeYsk/GR1UXJhF3pmKfVR94E6p5NTkHC7m7zhP1zlXR3fm/1pFE/F4hNkSlDo7+jwtMwvcHziwYlW4PlAjK7tKdFFGP8AiFd//STEglUhwLsVJPoQYKwXa6Uq8uYObJ1AelfaATjqPUfWK5eaBS+EBkhlKUAUvyBIqfKkQJ3jmodQQuHyW8D/AGtKMylKD6wAbauH/uaC8MaPQvuIw89ZW5E/SeiAPoRSFsqROlkqk4lj5gHxqQd7iCiqdzCAeDtIw+x7wfey6dOmhKSomgqYTHtElUtU1AOgPU0FIy0/NMWsaZpkrR8yUHSojk9vpGb7R4+etkEpSgHSlDFISNgzMQBuCYDLUvJs3AR6bhDf+wgn6LSz83lz5nfliyQgEU0lyTpN3ZX1ipc1KTq1DiAKS/UmvK/tCEYQSJejvErYayUfDqUG0g7sG94W4fGMQFE6HB/o9jChJubrZjp2aept9Ezz6YoHhYE8ThmYVp0o8ZbHYhzDntVn6JvDLBCGAD3AFk/fSMzitACSFE0+Eqcu1TQCjwaGO+Sqvm0MAIU5EhKj/MXoQKks6j0SNz1sINkrA4ZCVhKil9ahVtTfCAw4ue0Qy3Ip8+X3iQNLkDUSHa5AY0ej84PwfZ2cslpiU6TpOl1F+VgPeGjG4iyzvi4muLydvRE5djUypbKZ2UpNyXBZi1nIv1h/leLTN0gFnvve78oPyzs9hEFIMoLmGpKlEq8ACWHpbcwuzvIkSD3mGmAKL/yrn/QbtTf1gb6V4bcZXR8Wp5n6XXb38vwrMwzTuFCXI0mapupHjyHhCXtOlapiZqQBwpol2BYOawDlWYKC5gB45g0ubsVcRs5oGZxcRspuVsh1EWDDb1hbSQtM6Y3eixqCKd4CkkUOx51hjKkkAEFxzEL88wRopJZi7D8use5ZmGmnxDluS/oIqW4uEbWTgrR4WeGYq9YtxOHTMDHyIuDzBgJOib/dmrOXpzFj1SYhqXLNYI1xGEAxh2RuvsHnE7CLLqUBYKFX/wAw+YdDXkY6J2f7US8QkggCbpcJJJCuZQTcdLh68zz/AL5KwUq3hZMBkKBQVM4LgsUkfMGsrr6wzFMWHGyz6zh7JxkWd2rtKJoDsQUkOwoadT5NFUyY5apD0KmLEbApDm2729c92SzhOJDFTTkAE6SWWK8aQ++6dj4w/wD4cF6By9VM9b1cV8I1WPDhcLx80L4nljhkK/UltKiVJL0r+f57Qpm9n0EkhJqSfi/eDZIIUQpKmbhKTqHXkYPExX4leo/MRcEjZALQ7dLsMiEc3HrxSymWdMhJbV/zFO1OaRU+UDYztGkomJQqukhxs9H94Y5VKSiXLQB8AA9Ug/UxlVbzq0ea9Fw2FoYZiLm9h9T9AgsF2alpmFSlkrAU23g1DVudIZYbCSRLCQoCpJpdWpq89zA81SjNSwvU+DP9IHkoUqchOw4jSgck1a194SBaDgLWcXvy53f7o/F5aSk6OJIOmnm9PAfWF0vB8NBTnBMrHqlnhNDXxck8oZys5lA6tAB2BLjxfnBWhp7kMulYLAX/AHmkC8OI9XIASCTew8oMx+cBZdSEWsA3hblC6bNcAsShJrY35fe8DcQNkwzWR1hZD5ypSEkDhUWA5VeoHKj+UVS5akpSlIo24qTztvDtOFQBq1BVAE8Pwi5cc7CCV4+SJaRoSVNzIq9zTi/aIFjm67piAAG3WWxC2AsS1WEUqUyXaDJuKQlWrSG6/bwqxuLBVw0A+3iMJxgJ5L1Kq0JglaiRpdwb/ZhfKnpF1exiAzNCXOoGwvX0vEElELL8lbjsvPynh3Bv6jzgQZSgJWpXIVcsnnRJBPO0EYvMgEkjWoBtWhBISTsSaAttWAJ2doLAIUxI4iR58IFfWIF9wqlxtYm3olCcrXNBVLSSgfNYeqiPSH3Y/sJLmTwcWp03EpJ005zFKbQnoKlukR/2zLC0KSVKKbcIZyau55PUQ4wnaEIQrUuWXJLPc2bTpoGpvB4pSHWOAka6CSRl2C58k+zXFJwyFJl6CDqCUIQAkA0QhADO1amhclqRmsNMKEhCQUE/Equpaq6iCPhDm+wEQlZkkzNazqWSAgIB0pdqArZ1EUc+EXZm60gJSoAGoJTqvclL84fie1x1Lz9VTyRNEfbkkkC/hfkPUo2TgwhilRKlMV0uD4VCW6vzivEYoaXchJbZz1Yh3vcxXh5moaiwJAoXIFNLMG4gx9b2iv8AiipX92hkfMAQ9xZTvzpBxIOaRMDrYz4X+yAxSwtQUiVpAL6ihlK8SNobYbNCqV3dKX5+XIQJPWpZKUgvuo0HuLQKrgW4LgDirQ+wtC1VGCNTFr8LqHNd0U17Ha/I/lfTpepRQdxSF6cCknh4FhxMJVwqdgOFqf6S/hDmckFlDyhbjhpUJlxZQ+9v0jPicGuudl6CqidLGQ02dy8fyvZ2BMt165U7SAWlk6mJ3SHYA7vvBeDzITSO9Je1qjiuuoLsoW/CYHRg5hrqSEkagViimsEsCokcrQFiEMXYu97XAILhXmB0jQfRNcLsP2WBBxqRtmTi9uY3+ya4vB2UmoZwR9YXTpihRVongsaUqI1JAUQ4FgAGbiNH3gtaUzA492fwpCL2OYbHC9FTzxzN1NNwkuV5krDYhM5DkpLs9FD5knoRHcMJjBNSJiVcKwFJIoSCKNSOG4yTpNbPWOh/2c43VhTLIcypikh/wniH/cR5Q5RyHVpWL/qClGhsw8P395raGWCay6c9Vd9gGjwy+g9E/wDjFQWmwPKjHz8Iiqch6pPvGmvJrG5V2XMmWstxFNjuQygPUQxxWaBIQrmdJA6ikabMpepB03FR5RzHMVFQ7ynBNVTwLsRtS3j0jDrielv2r1fBmB8Wk8j7prm+cDu5hSWUAPOn5WhzJxfd4ZU4fHO7tEvzSPZz/wBMYHGnXY0I+zDPLsxKpOGQouZM1QPoSg+hI8oTaSMrYlphpAHbn39wnWIophZIb0gZU822gOZmY1MQRzinEZikGlY7WrNid2IwqMTSXTaoffbw3/aFIzW1IuGZJozxGpXMbuxOsNPGgp3BdienQ8g8UJxCiolhVyAYUIzgajdqvcnaxNgwPrE8XjGYhjqYkUJTR6bEXEQSqCEg5G69x5DXBttTd/z9IWS5K1KarAcvCLO+u6gK1PLmQ/jWDRi5aUlSllZoAbexqI4OITGWjCEnSgEKcsWYbV2eEqcJqYip+sG4jEhSuFLjmS8E5Xj0oqoCJ1OV+s1qox2N7rBmWoL70LOkB9BCi5KwLqqR5CMbIE0sS9y1tw292jaY7EJn4lASUlAZR8QbHk/OLsZh5OHJXoTMc3ll2r8z/C78mhmObQ21slZctPrfck27O/mkeW5cFpIl1UBV6JTVnKiW3jwYJQWKkMbgavofzi+di0KWgqTpQTxJd6PUmgBg7OBKAAlqTWiWLU5lo7WOYKNokvpBAHhnzv8ARATZeot3ku++oP8A6WhlK70D+9SKUd3Lebe8Z+dgMRLX8IUA2kE3e55e8HYdcyhWhaEu1K+g1VgwYLXAuO7+0pJPnSX2P/qw/wAUzwmtZOuelAFAzEnw4qW36QzlYGUf+JmrdmCNBVbcJCucVZBi5aSBrUley2TR9yCOZNdnvSNtiEqSw1qc3ZmbdiEAe/lB44mP+W3l+Vmz1s0Rs8kfyM+TFjV9nZxDpnKBYEhQs/NVqWgTFZRNQDqUaXoD6Nt4tGxnYZL1VMLEEByW8rExKehJSUkaiRR2fwIcF/eGBSx82pE8Vqb3D/QLF5XPZ5alBQ2IBDPa8SxktnBsYFxcvuyaWLWN+VSPB4Lws7vU6T8Y9xy8YUqabR1m7La4ZxPpupKet7/kfvNUZarETEd3LSmaJd0KIoK1BLUvvBJ79AOrDKSCGUyAoV/yuR4wLgZplT0K1aQTpUaWPN7B2jeKKEipUs8g/wCVDBaUF7cOIISvFXNgmzG0h2drHvyFzlWgGjpIsDRvWLe+Cf8AMa6gOZJLvcu1Y1maZZJIHxh33JY9QaQkn5FKSl0lTH7raDSQPeLEg+It7JSnrqeJ2prXN8DcHxB+6CzJAXLeyhcb0LQ5/svXXEM7OivVi9vEQnm4YS8OSVAKUpSUoN9IarmgDmLOyWAmBJ7rEKBKnKChw/O4Ao1zAIIHscSRsnuI8QgqIBE11r5zfHlddKnroKsX5e16/vHidfNXpGeWMakispQP4w30Bi0Y/Gf/AEf/AKmf+MO9KebT5LB+DB2kZ529wFvJKG2jnXbTKzKnqUkcC609z5HaOmagB1hbnOAE+WUsyrpPIwnVRdIzG4TvDar4eW52OCuLKVoLH4Tvy6iIpn6FOLH8rGIdpZSpS1oIZiTXbnGXCgd1GM6KHULr1stSG2tm63iFImjUkv8Al4wJNkmMoiatHFLWR51h5lmca2EwpHJRoPNgW8TTmREPpyMhUhqwTYosvHmowXicMpHxJKRRifhL2ZQdKn6EwBOW0A0p5rw4XC9XEEzCKj9/WKkl7RGYoCLAIiIVMfVA5IFzX1tEDMpEUJKrJJ8AYsGqdl6tY2Pm3vA83EMG2jyeGO48RC7EYkCgv1g8cd0pUTiNuSvJuYqSo6WqGLwJicVMaqjWzBuXLx9xFid2qoi4Dt4c4KwMpKVBahYcKTd/xKh2zWC9l590kkzi3Vv6IvKMCkJ/mq4rsTDBMmWFpoSljtTasLpmJJINCTwgM9925w4wSEJTpCwFEEliCpnBIAHCj3oCdniscHS3c4qtVxD4UiOMAi3NEjGoSnQpJUg2BHLdPobUi7EIJQCBrSB4LSP8Q84U4zEhIvrWCxJqzNwjkAzdYpwM6a4mIKksam4PTq52izqGw6rsoDONB7gJGAj97UWnXMXpSkr4WAsqzAJb6/WOhZOlZlIRN1JKQxILqYBthU0q3OM/l8lYCloQUkgayzO9bXB6pe9Yd5TiUqdiArZBNQGFdXz/AHSDQOa3quwe/mla2Jz7yx5Z3cvEck7RLLFkkDruOfMRQvBKCTpOkqqSN6Nve0RSFOKkHfisN7x6Z5BYAgb0f3htZSUZploJejFnrps4rdzyjDz0qlzCNSwx3HXpfxjqE6SFDoecYTtFgFJIISpSg9AoMRtu71MTYHBUhxabjde4bAGemiqmjn9I12RImpRpnEEpoCOXXr1jA5DMVqJUrQTUNtpNQfrG/wABidVE8QAHFz+6QFtO1rtTcJyXiE0sfRyWPfbKYLAsQIqmICrhuVvyiShz3iKUAUEHSF1ju02GdSU6CsNS7f0htkmWplJSApgQ9LObh7ki3lDedIDgkgj3iEyZpIs337xZVVJnaEhJJUoE6XS+9ASPukEGcfwe0fYIhdPm9+nXeJFfjHKFuFF2iBTWkWE9IiVNenOFCmwsD/aR2SROScQlwtI4gGrShruI4tMwJQau3KP0jnsvvZE1ALBSDUbMHEcVzkoWykj4hxDrGfM4xvsNivTcN/3ENnZLdvoswAItQlrRFQYsYsQI5xwnI4xfIyttgZk9GFkS8O7zAtZO3xFwXo1BTfziWbTsLpAmyVS5oSNRSCkvuoAcJHQgGsTyOb/8NExBJVL7yWRTh1FwedjTwhd2wQVTSa/CkVvasIh3WIPajsjDnYxvtjN+aR4qcxaWVKTdzSkVpxaAKl3Iry5uIrzE6aAMm4/rE8myxKgVzVFO6UBJJXdugFvF4cihDwl6uudTDfK10jJEy9HeDUtVk7CjuW2a7xVnWGmBmBVZtIdNQ9xQRr8wwhUpGmg7tI9Um7X2hfIUiWAhSmB4iSDVvhDGghE4Nk3HUEgO3KxcxKkM6WI6fUQvzqcJg0aRqUQ62D0qACajyvGz7QSEFq2G35xhswkMRuH2vf6waEdZTUuD4SSPFA4IGSsAh2O4hhipgmHj0qax0keqku1CC1doMRloKkFXxChDFSaP8db2oKQzxmW6UBKEIL/ESCw5BIBp5c40m1TA3rbrzM3C5XSnoxYWvn2WelqlH4ElwxCg3lVRdn84MxGFlSQFIIKwW0m9Q9jTx5EiGeHyXSCopClD4U/IOpG/nHuDyfWdczdyQkAG+w29IK2qiva+ErLwupDA61yTtfbxWYwWH7xYDs5Dk7B2t0d43eV5ZLlaROnASg5QrQUrmByyim4Fbq2hdleVlSgvDIKFIU5JU6qUBDmlPKNLlXZ9SFpWSFn5jNPHV7VIGwF4MyTWNSUlpzC7Q7fmiJWLlIOoqUlz8LAkk2UUBRUKem9o+m4OVOSFIITMvSz86Gh6iGv+zkbADwAr40hfjJawCEAKF2cJT01MH8xHOY14sV0U0kLtTDZDSczmSmE9JbZbV89leVekPZE1BSkoIUk7hiTzMIkz1aGnJl24hqZ7VANb/SFi1CWrXIWQ90mo8+f1hcyGE2JuPX8rTZSisF2t0O8Oqft7LU4rEAB7iFWNnKcqSlKgQHChUAF3SXodi8AzcyGlyDqbY09xAszODRkinMkwQ1kQ5oLeDVTuXqlGaT0OolDEEsASniBDEKbSXD0Bh92fxv8AKDOlWpmB+J7U3hRicxSpJQoBjUgEt5DaBcuxEqWsF1JSNkv+ZiRWxHmufwSraLht/AroMrEqfiVt4Wi6XMBoK/WFeWYyXNqF6/OobptBeInaQ7UYtuesMtcHZCypI3RnS4WPerSfT8oqnEMQa8un7x8iaCKUcffnA2ILpI3MWQyoSyCpgSCBTY/vFqZa2u8AIWQsJqS4d+vKCDiVCjj2/WIc4N3KuyJz/lBPgF1KggaajVe3KLVO8R1bWMLIyGKbgCOG9pcCZGImStgokeCqj6t5R3Vib2jnf9rGWcKMQBVJ0K8DVPoX9YTqo7i/Ytrg1R0c2g7O9+S5hMQ5eK5p0h4vvEFy6VhVp7V6KRh3an/YXHhC5gWP5a2SrlvXqzwz7WYRSVkGoHwnmDYiM1hFASUhqkk+LFnP3tGowGvE4c61MZQCQbuKmvhaIqIAAJAs2jrXGoc1yGyrK5M7CTFzKlKiOoAA5dIXYTBCaVX0i/maADq0Mex6B3gSsHQqaK1AcAgf9Skw+7RYJElQOnhNSkWL0dvM+sD1yRXscFMSR09RJpfkg+3JHy8wBlhiF6UhAb8QGmM5jc9lF0KQdWtjySxq3nB2LRL7p0AJSWDA3YXb1jPysMFr0pA1FQSnpzMBbYpyGNoyvM7xyRQKeBcgyozpgWtxLSX8SKt4RrMVkaFFOoORSt6Dc7xYmSAGAYbN0ggcRsuc9rm6VGZKGyU3Jf8AOKplAzgh/sxapRbq28CzZjhyG6RRc0LxSBq+JuREWkkAjhv9+cDImXjyZNYO8ddWLFXjZaaKAZV3FD6iPcVnU1EoHvHI5/F6isUT5/OFua4tIppCgQDF2OcDgqXQMeBraD4rZ4LOZn8ONQCZx8wBsqp9oAVms8pZShq3UAxMLMHjStIPMCClht4K6okO5ScdFBGflG91StO6j6x8nGlAYeMAY3MALVMKcTmbQJocThPloDbu2TbFZg5cn0hdPxgMBJC1soJYK3NIvzXLtGhlpOoPQ2gzYXOICXkroImk32VKsQI+E14FRi5YBSoNzP6dIJwuNCVApmKA3o5DdDeGTROCzxx+Im23j+LorAlesGWWWLRv8HOK0BSgxZiOR3jJYXNHYifLJ/xSiCPSHUnEqV/xMlRudKDT1g1OySJ2xI/e9Z/EZ4axoOpoI5528k6TNAZx4QLjcTLSmqgDcf0gfvZLsudNX0SAlPmamAsYiWJg0EJDdVE+JMN6pXbC3j+FkhlLH8zi7wFh5n7KyfmBId9CLlR+Iv8AhEUBWHP4vX/2gDGYYoLh1KNXux2YRajK57DhFuQiBTtOXZPepdxCQYi6g7B9TuV3aYkPW8eiK8MkkBRpBKkgmKoCHSg3MI+1EpC8NNStIUkptu9wR1BrDnMcWJSFLVYRzzMMUpa/lSDxEmILb4VmvLTcLneOyqZKIZKlJNUlqt1FxFWGy2ZM+UpTuSOfIRupaP5oX3xWoqASl7CGOZ4hSSCjS4NlWLA1Db/rCklKRcsytuPjbiAySw7/AMLMZT2YW2qae6kp3JqQHsIfSpksSJgwwGkEBz8x3L70PhCXOV4mcpPeEAFuHZLhwC2/6w1k4JScMoEkFwSaAFg2kdH9TCk7JNGp/ki00sBlDY8nt/d/RZmTKUZadLuVqLuGophQVoQ/najxucxxHe4RJmjj0h0nmf3MB9mEJGFQwBmKMyw4v7xVHdgTWuwh/MySRKloRNAWtWj/ABBwllMNjv0pDEsOqEHsCVbUhla6+xcfdYDJMDLWmbKXqE2V8Jfh0qPC4seIkHyizJMI07VQpDkEHejjxrDFGWIlYzFM4QlMtQF3uWbff7aPMMtSlKmLfSW7skMBrBJbm4AJP7QMwh0IeN1otrnNqjET1XWt3XF/0I5UxiXY71oYuwM9AWCtOpPJ4W/xPFSu39IqMxlA7PCgwtEx3FimGZLllRKAQORLwrnJ2eJqW5oGFW6mIgEja9xEFyIxukIOYG8IrmlxBy5LUgKZLMRcIwN0BiUvAM6UAwURX1EMp6dN4Wzg5iQjNyi8qxIlukj/ACmI5pmwa7D6wNNQ6OojN5opVE1rB4mdKQElVPFMwy2TeSTMJ2F60ijFTZaFcLqOljV684RqUXYk06wThU8TAar0rv4RpR0rWG5XmKvi8k7NAFvdG4XMVLLTJy0JFilLknlSI5h3aW7ozFKupSgx8hH0jL1KKU6SKl2HFSpjW5Zk8tSSkcKwR50v1akOLHKzeXZQqdxHhAraphxL7NgKClOR+H4SOsavLspUFAzA4Y33s1BBU/Ch9RS4FolVKzmHyFChpIoKhufU7wywHZ5CHcUPUw7lAN8LCLe7DMv2iyqSlacilh2Kq1vA2LwKXCWbhLMI0KUQLMDlwKixMSFUpbl2FKDoKCtV9XIRox90hc+ztvSI90vZam8IhQuqCPiiPCk+UezEvvXlC6YQGZ4bXLKWcHnYRkkdmlzCoq092AyT8x6mNlqU5SQ7+wixKGS1IhcsPjskTKmJmMkBKTtct+UJM3UDzJHEUj6HmK/SNh2hSVMlywYml6s3hv5Rl54DlKwoEE8Qpu9Wrv7QViXlObIBAVUuVA0Ymr251/JjAmbY1KZCu8CiSQpJcsCOFNqOxdhtWNHk2XJWsalE6F1FuEpUSKWBVp9+UK/7SZokJkIYANMUR0SAAK+N+sK1rQY1qcFcRUgdt/a/0TrsBhQnBylzE6arU6wxqSQ3QpLv1iScb3iysqARLcv5EJSGsSTVuUBYNS14ZCQWCZIAPzOmUCQkFxRjyf3i7KMsUqWoFHCtwkkAEAkkq4vmUbvYAdYvp6mnuQJJNUxf339UBj5He45iQgKkgr66FVbrUV2DtWsOMXhpSJXds7B9NXKj1P77bRnsVjO6xkgu51GUsqDgCYQBajuzeEaPPZ6+5KwgLNXSXSkBAqOZ5QCkN47J7iTSyRrhzA9MLHzm1LTQKQWLFx4EjeKxMd3hrkgIwxMxIV/EKMxTNqSkrCWcmrqKSDzmGlIhnORzJKRMUnVKO91I6K5jrCtRTFhu3ZbHDuItlAZIet7/AJS8qDHoI81Ob8LRReoLiIKELaVrbJomclhqvAmLVpDvFExfXaAcxncLXioYoAyrp08KEeYGUPiKX5CAsLNh/hUhoHkFFebCySYmWXJZn2hZMw1Y10/Cg7QLOwAizXEKRI0ixWcl5bKZjLSS7kl3PS9obS8WuWlQQEoB2CQ30iU3AkWtAwSoUgxkcdyhNpYB8rR5K7Kc2QgBE5N1fElNQN3h+jtBIchEklJuaAmMysHkIiiY20H+Kfa10keEU+ouLfVaWZ2tlBSUmUsJsVOC0OjOlslRmp0G1R9I57PKVhlCPAoAACCsrHNGcpabgkb3gt6oW5X2iw0upClnblB8jEJmoStIoqOT5niNIJNdhHSuxkt8LLU5drcoZpXveS5xWRxamgp9Mce/NMSg2imUkA6SafdIPmJc1ioy4eWKhdB1GotSkNErDWgKXhSTez+8EAK5iIKhdB0vHugg3p9I9SPACILURzI+sAR0NjJhCVFBcjb+kB5fi1TElRDEFjdurQzKAkCw8OcCYuUkJDOC7sN+hiFyS5iVKmhI2YfUt7iF38H3rgpfSohXUpFG6OR6Q8l3qAOIk86MGB2/aDUYYWA3enm/rFwUEi5S/KMIJdGDEU9GSD4AHzVCLtZ2bRjMRKXNJ7qTq4R/vHCSX5JBT5/XZYqQEoqRQ09X58g0BKka9JIHFsOln6NXzEQRdXaS3ZJpGTGapCtLISCya9XJfnRx0AsIdfw6Qz1SAeg8hz6waiXoSA1SdvARTiCANXIfl1jlIXK+1i1SysGvdzETU0Ls71U4o5LMxpDrtVPVNkhSVBEsjW/MM7JSW4iaseUUf2k5cpKpcxCFKE0GWth8J0kocg2o3LrEsjy84rAYfUVMJQ7sK+F1ONX+KgF6DV0hSnYWPcOS1q2VktNE4HIwfIfb1SzLUpxGIl6ZekhgCkkhIlgsku6VHVUbsLx0rD4fUmoB6NubmMzlOATLWruvwhIAskpUAT01MOdPGNlhZZ0jnDRWYCsVn3YkKV3mE4Saql/IeZH4Yw+IlKQoomIKF/hUPpzjuSJWmrmwA+/CA85yOXi06JoBFwfmBZncVBhSSmBy3C2KTi0kdmyZHquITVkbQIpL3je9oews6Q6pL4iUL0Hep8hRY6ivQ3jGqlg2/pCpaW4IW7FMyUamG/72ISVJYwylzWgdKIkLRQtCNqRyMT1iRxI3heVRWqZFejBXEpiqaCIEmoEDpmR5MmUiDGiMevVtAk9QEVKxMC4jFlrRwZdEMmlSnTBAxxLeAiE0sHUWEKp0wzSyaI584Yhg1mwSNbXiBlzv2dqJBViJg0g6Rbqecdl7KIIw6Em4EYrsjkpKeFLKIcPyjokgaEBDWDPGuxgaAAvFTzOmeXu5r4cJJFXielx4wpxGLuiXqUs7CDcFhUyUheMnJlv8r1PQc/KCJa6swS169KAVH73hz/sXEGv8sdIx+c9uhLZGCAlpL8ag5V0D28Ywi+0U4kkzprkueJX/AJR1u1SF+nUu1RWKp6+F2foIvakVIO7fYhZHQyCopcM4JirSSDpJ5v8ApBiUVMDBWrWk0AIAakcuQsmWWG9a+e8Mkoa0VYdNhyBP/V+0FCLKlkFjEukv1+jP41MWYWWyRQWY9KPfxj3FD4fEReoMPf79Y5SAqFe2335RVMlOGNoKSiPFppHLkKpNKfdfv0gOTg0JACU6QlISlKaAAWAAtDJCHj5aWrHLkqweXJRMdIvenL6w3QkiKk0rBcs0eIUhUKseRMekkAMHc35RJ7HxjxK+GkcpurVP7bc4y3absxKxCQTL0zlBu9TQpZ2cAMqpq8auXUPEiKRVzQcFFZI5h1NNiuJZr2OxshRCUCekEMpFFF2+V/oYzs3EaFlExKpaxdKwUkeRj9BrWy0hg5Br4Foyvars5Inr1TUlahV33FvJqNaAGmadsLSi4vI35wD6FcrQjUHBDRCZJhlnXZ1BnoCDoDEKCd23uwjN5hlqgZmmasBDUu/vSK/Cu7U0OMQndpRi0wLPUBddIzygs/7xV2iuVhtT6lKLFrxwpHcyrHjUQGGlNZ2MlJuXhdPzLUeBHgTQQPicAApn25QbhJFCHoBSDMpG88pObjUrhZgA9SgVS1KPGX6C37xoMjyNcxQLMkV6keEG9n8jRNKAo0rt+8bPMZKcKES5ACSsB1mp8nhprQ3AWNLK6Q6nm5V2SNICjPATTgL1I5NBWIzRJGpahKl81XPhGP7RY4yNLDWtXzqLt4CM/jFKxBlqWpXwve17PaL2QbkrT59220I0YFCdTsZimc7ulN/WMrImTsRMUvETC6fxKA62Nh4QlxK+MKA3tzaDO/VNUCo7V/rHE8lcCyKWgTpiAlJUlN2JYnpyeG4ymT/yJo/1GAMizcyNOlKXJv7B+bRql5zOc8Q9IixK69l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88" name="AutoShape 4" descr="data:image/jpeg;base64,/9j/4AAQSkZJRgABAQAAAQABAAD/2wCEAAkGBxMTEhQTExQWFhUXGRgbGBgXGRcbGBseGxwaHRoYHBkcHSogHRslGxsXIjEhJSktLzEuGCAzODMsQystLisBCgoKDg0OGxAQGywmICYsLDEvLC00LCw3LC8sLC0sLC0sLywsLCwyLCwvLCw0LCwsLCw0LCw0LC8sLCwsLCwsLP/AABEIALMBGQMBIgACEQEDEQH/xAAcAAEAAgMBAQEAAAAAAAAAAAAABAUDBgcCAQj/xABAEAABAwIEBAMFBgQFAwUAAAABAAIRAyEEBRIxBkFRYRMicQcygZGhFCNCUrHBM2KC8BVy0eHxc5KyFjRDU6L/xAAaAQEAAwEBAQAAAAAAAAAAAAAAAgMEAQUG/8QAMBEAAgEDAwIEBQQCAwAAAAAAAAECAxEhBBIxQVEiYXHwExSBkbEyocHRFSMFJFL/2gAMAwEAAhEDEQA/AO4oiIAiIgCIiAIiIAiIgCIiAIiIAiIgCIiAIiIAiIgCLzUqBolxAHUmAqfF8TUG+6S89rD5n9pUZSUeSUYuXCLpFpmI4ve61MMb83H9h9CoozjEOg66h7hpAv6ABVPUQXBctNPqb6i55/iNQyDVqd/O799l4ONd+aoZ/nco/MrsS+Vfc6Mi0DDZhVAkFw76j+6m4TNK7XTqc4X8phw+e678xHsRemkupuSKvwOZtfY+U9+asFepJq6KGmsMIiLpwIiIAiIgCIiAIiIAiIgCIiAIiIAiIgCIiAIiIAiIgC13iriYYaKbRNRzdQn3WiSNR67bKj4r4+NB7qdBrXmGwSHECZk2N52A+K0TMs/xOJd944F/INEEC9iBynp1lZauoSVo8m6hopytKSwTM24mqvd94TN4m/yGwHoFS1MyqGxB/v6Jj6HiYap5YqUhrDjZ1pls/iG4/wCFFoYZ4ofaHANYTpMkagTI5noN/wDVYHeWT16cIRxYnMxbxpMwHDf6bLPQzasLio701G39hVodEl0tNi2xHafT9VlJMB1obA5TfrCrbaLtkXyi/wALnbyYqPJvAE/GfRWv2tzS50t0xYWtpI1OmbW5X5Gy0h4EzqixIAje1vRTcuqkgAe+PM2P5bmSNhAP9hSU21a5TOhHlFnicxq1XnwmEiw11fK0zJLmA7gAG55kdViy3F1JDH0XtfAMhxi+1osY/UL7keb1Kz3U20g8s3AG0GAOhPbsplPNW6j93AHPTUFvVvJWKKZGV43jtMlDiLQDLqjQ0gRUmCegdA7ddwtv4W4k8SxdqnlMxG8LVqdbCECfLf8ACXb2ggHv25KdlL6TalJtNp0teS0tbEk9dp9FOLcWmmZK0Iyi/CzpYK+r41sWX1eoeOEREAREQBERAEREBGx+MFJoc5r3NmHFg1aRfzkb6ZgHSCRMxAJGWhWa9oexwc1wBa5pBBB2IIsQsip8RlTqbnVcIQ1xkuokxRqE3Jgfw6hM+dovPmDrRwkknguEUTLMwbWZraC0glr2Os5jh7zHDqO1iCCCQQVLXTjTTswiIhwIi0nN+Gcfii5z8U2jvop09ZaOmp0i/eCoSk1wrk4RTeXY3Vpm4X1cr4Tzqrl1c4PGSGE+VxuBOzwebTz/ANiupgzcJTmponWoum+6fD7n1Fjq12t95zW+pA/VKVdjvdc10dCD+imUmRUfGPEFPBYZ1WoHGToaGxJJBNpPIAn4K8XKfbFXdVdRoxNFoc4kc3yWR8BP/cq6k9sbl+npqdRJ8HOamIeXPqOJdclzjMEx8RIB2F4VmzDMLp8drqbQHa2g6iTuxoNyQbGTHPsoWEFR5bTLnCkAXPaDawIc4T+LtdXuVZc+oQxjdJqEACwgGzYMbCAJ7rzJYPom7K97G98KcL0q+G8Srq01L0wDBa0bdjJk36zzUbNPZa151MqgkGWh4gj+ofDlyXQMDhhSpspjZjQ0fAbrOvRjQiopNHz8tTU3uUWchzb2Z42qQ819b7AhzgG6ZmGwLc+XdRsz4Fx5IFDD06TQ2DpqtJd3M89um3NdnRcemgyyP/IVo24wcercF4sU2tpYdwdpIqF76R1G0afNIuJ36L1kPBGNOIY6qPDDfecSCIPSPe9Pquvoo/Kw8zv+Qq2awc9wfstZTL9OJqDX72lrWk9iZKz0PZfhh71asfQtE2jot7RWfAp9ir5yt/6NXwvAGBZfw3P/AMz3n9CFeYDKqFH+FSYzuAJ+e6mIpKnFcIqlWqT/AFSbCIimVhERAEREAREQBERAEREBS477jEMrC1OsW0qvZ21Gp0uT4Z5nVT/KrpR8fg21qb6T50vBBgwb8weRG4PIhQMizFztWHrkfaKQGrkKjdm12j8rouPwuBHQnnDLP1Rv29+/oW6Ii6VhF8JX1AUPGPDrMZQLY+8Zem7mD+Weh2+vJaJk3Ghw2Hr03OvTa5tMEzpfB0CTaCeVxst84zzsYTCvfMPd5WepHvejRJ+C/O9fFB1MtD93N8kSYAJLpiAZ0iJn3vjkrS2zTjyeroaDrQalxfB0ThjDYnMXV3+JoPlLnPaSC4mzWkOEDSDaDFl8zPgLNWDVRqseQIHh1HMfv1cAD6SpvA+CzZuEYzD08PQpv8/i1iXVH6gIcGNkDywIcOSvv/ROKq/+7zPEv6to6aLfSBIPyXIUU1dp3JVK+yo0pRS7Wv8Aj+zkozzNsNVbSqVK7HSPLVkiPU8udiq6tmeJc/U97nmdiQAf6eUiFu/tJ4XweCp0xRbUdXeSS5zy92mDEtkbu5gfhK5qGVLeV033Jg+hnfsFCas7M36adOUd8Vz5W/suaFWoH+LTaS38bfwjVa52ueU3W+8F8QYSk/xMRV0ua2GCCTJJk+Ubb29ei5jg8BXJIYdLXAahqgOg7EbOv+ErpuWY/wCz5e4UmUjVN5dTc5wGxI1ANcbEgTboYvGOzenchqV4NtvL3h/g3pnH2XkgfaAJ2llQD56YC2DC4llRgexwc07ELjWP14qlh2fZ6dNjNFR9TSfGcYdql0Bt/NIuNo2W7cN53Rw1EMqOfJcZltmCwaSdiDA92TfZaI6i8rPg8qrpUoXhe/bn+EbqoGJxZFelTaR5g7UOgFw76OHx7QfeNzSlSA1uuRIaJLz3DReO+w5qryuqHPfXguq1AA1gI+7ZaA92zXGA4ieUAGL3t9DJGOLs2BFgw9Eg6nmXHps0flb+53PyAzqRAKvz3NW4akajrkkNY38zjsPTmTyAJU6rUDQXOIAAJJOwA3J7LlWZ52cbiC8SKTZbSBn3fxPP8zoHoLdVTXq/Dj5mjT0XUl5Lku8sziqC6pUqOMkGDYdIDeTYm3pzud5pVA4SFzB7raRIFh2gXdf5H/hbvwxiS5hB3ELNp6r3bX1LdRTVtyLtERbzEEREAREQBERAEREAREQBVudZO2uGuDnU61OTSrMjWwnfezmG0sNj8ARZKNj8fSosL6r2saObjHwHU9guO3UlFtPw8lH/AI/Xw/lxmHeQP/nwzXVKRHVzBNSme0OH8ygZx7ScFToufRqtqVNmsh7TJ5uBAIA581X4zjPE415oZZTPR1Z4jSOt7M5by4/lUvKfZtQ1CrjXuxVWZOsnw59N3/1EjsFVvcsR+5s+HThmqrPsv57ff6HKn59Xr4jxXvquqvP3YYDImA0MFgL9F1z7Xm+ItTo0cGz89Z/i1Y6hjPKD2ctXGGGJ4g0gAMoEENGwFFjYt/1NNlvvG+YmhgqzmyXOGhsAky+0gDoJPwUKatud/aLtTUTcIxir2+1/2/Y5Mcpq5lmDcO/FVcQxhJfVdDWBjTDixg8rdTrDfkVk9qGGptx2HwdBjKbG02NDWgAaqr9z1s1lzdWPAecMwGHqOdTLsRVcXPu0NYxtmNmbxcwPzKnzfNPHxD65gPeACWyLAQBcnSB9SqJ1IqFurNdNVHVVl4YrHr3OxYrO8LhmhjqrRoAGkGSABAkDb4rW839oIZ/DpwD7rn3nr5Wm1uu/Rc0+1UwQQSDF3FjXD++97qViMW+q5r5nSAIuBaTDHHuZi25UZ6uTWMFcP+OhHMs/sZMVmBrVTWq3e+DJgiNhHKAPgsVOlpe2aZhzSWgdCTB58+Sh1WsYWOgOY78PmGg2ls7TqO3pdWGTh9VhYwFt7FpDRESZkyfn8lke6TN22MI44LJuAaJbVc2mPLOkk/PvzWWmxoqEND3NN9bXAQCJIJE2Mc779LxKrBT0glrns5DYCZLnDluFAdigYk6WkOgdOTb85II5XCSVsMrUXIn5hnYpFge4Uw50BxcC4w0ydWwmA2/Mo7NabquoObBDS0Pc8AiCS0mm8X1Hvs3pC8YjI8NXwLAxzTitZIaT7wn3CB2iO5ssGM4WbQoO+16mYuq0mhTZofBbF3H8LSYBg7TzBnRCHhVinw7mm/K3X19DoeVcPawHtGEDCQTpbUqaiPzl7g48rW7zstjZgKgEeO5scmMpBvyLT+q1/wBmWFrtw5qVSCH6dABkwJBMgxf9pW4r0aWYptHkaiTVRxvexAwrqjahpueKg06g7SA5t4h0WM3iAPdO6nr4Gi/fdRcxzGnRY59RwAa0uIJEkAchuVPgo5eDQPalxFLm4Ckfeh1cjk0+7Tna9iZ5R1VPlzNNM1XWvpYNpPpMAC6rcJiRjqrKgpeG9xPiP3mXSCbb3i/INHJZ80xgfU8Fnus8rRe1jJ23M97SvLqz3Scme7TpbIKmlnr794LDLPvKki4/Xq4Te/7xyW8cKDzP7AKjyHLtFO+7hO0QPTqVteQYbSHO6wPl/wA/RT08HvUmYtTNWaRbIiL0jzgiIgCIiAIiIAiIgCIiA8vmDG/JcnwmS4jM8bV+0VIpUXaX6TcGf4bBs33bu/UmR1pVWGy6nhqmIr6g1tXS54Owc2QTPeRbr6qqpDc1fguo1XTvbnoTcvwNOgwU6TGsY3ZrRA9e57m68Y/MqVETUeBzi5cfRouVqefca204aBuDUcB/+WzPxIXOcfj69SHuJOowZET0N7m3M791VU1MY4iaKOjnUd5YLjB4x9HGYnEUnNL6rnDkS1rn6iIvezeXJecZjatduqo5+p3lBcS5k9t2ybWEdlT0cQ7y6efp1N99x3V5QqF2hxnw4io2ZAmCXgWj8O2x2WB1W8HpyoqOev8ARrTg7VcgOmHgmGgjYgbAGL9wOq+tpySHEATDmnexuAGi+3YSpWaYcU6onoA8GfNYQ+O7Sw/NZ8ryl9V5Y5wBZAdMHY2seRkEeqi4Sk8F6qRUbspH7gAAaZIloJvt8BHOYlT8I2QXnU4gHc83WaY/FvtawU3MKNOiR5hUfBDm2942NwDIkmwIuOyg1K9QBzIDAIGlsCOd9yTy3XbKOGT371gwYqmac0ntdILXNnUNQBAuNrtn4geqmYHHPp0y0HSXHzNAggbt+cT8FIoY8va6m8B7DH3TjJO06YuLgGZmBZVuJosa3+I6HQR4gBIDtWlpMzqgTItzICXXQhziSJNemDr8+kQGEuYXO6gWNjqAEk7KA5ml5pXn8pAlz/dZ6QCTveFnxeHqhutoaGNjxNFTSy1hJImdQ3HX4rHhsYQ1jgWF/mc3TENBbpgAzLwJ3kCRuZBQpt8nVUxj36mw4TKW5Y9rnEVsY6C2g0F3huJljnuab8iGNEuIEGNoHGGXYmmWvxTiX14NQyNUGQG9BB/ALCeav/Zjm+Ea+o+v5a583jVXeUg7+Z2zpmXXmDcCAvftexLXTpNm0t+pJO3I7hbdsdmDzpVZ/GS6vl9/TsvbJPsdzZxD8M64EubedJEAj5afl3K6cuC+yyq8Yykb7xuOcD4bn1Xeldp3eFjHroKFUrOJc2GFw1auSPIwkA8zsBE3uQPiuJZzmRxeLfiJd54DAYENbHliTzn1K2z2iZnWdi/CYB9nNPQS4Bwc4Pl0bxBDRcbtWpNwTdVtQ23EXj6XWPV1rvaj0NBQUIb3y/wT8oY9z3PuHQGktiY6iZgiTcD9FsOXZNRpQ4NAgm27nHmXE8p5dgvXDmC8Npe8bCL7lxN47CzfgVY0mFzjPqSs6Txc7Vq3bS4JeBJcZMajYLb8PS0tDeiq8kwUAPIjoP3+VlcL09PC0bs8mtO7sgiItBQEREAREQBERAEXwFfUARFX5vnFLDtJe4agCQwe8fhyE8zZcbtydSbwj7m+b0sM3VVdE7AXcfQLj/GnGdWq8NnQ3kBcN7mLkgEnuqvifiOvXqOeCQ4EyRMNAizRy33VFUxAcPMIaReIPm2B6iALSeZ7rFVrOWFwe3pNCoWnLJN8Q6nfeS0kDnci06Z+u6saeI85a+9Nw8OaYMEw28cnRfb4LWmVnEFrWjVu6DMBu4jbcTPorvJiQ0ahu4EAzMg+8I2jzX7rJKJ6c42iW2CwOl1VtRzQ1h2cYJNoOnlIuplOvTlwZBDi9oEEbgaX7kgAkQOYCp8Q12vzP8SWhwe27yL3INyIBlWeD0h9mPIgPDoA0B0w54vDQ0FwUZPojK+LtkLOMUHwHEn3AJhznTTptIcRsIP0Kh12H7p27nA6w33iGkAOJE7g6duSzUm+JpcZaXAHUTDYa3TsLyQTc7EdlLfhqbjSIB8ohxE6RLjO9rAD+5U0nbJDeoysvfJEZSB91xDgSAD5Tcm5iQ2PL3k+ilYfLrkvLXvkiDqA1TeSNzvF736KfSoNB17HUHC5dtMyQJuYiTyUPG5zSYdMhxMSGgnzEyXGBA5chYbKMabZGeofCPeIotcSX6dRhu+mOrhG5Jmwnr0VBnOMZTLgSS5ws1omLAXbMCw2Px5rYeIGYduHHgYwvxDiA6mKTw98xETBaAD70XOyqn+zbMywVKeHaC68F7A8fBxsTvJM32C0RoPqQhUVt0nZeeL+lzXsbmbi1rDs0Aii2NII/E/6W/RQBUl2p8kiIgwB2EcuwWz0vZ5muzsIf8zalGf/ADg/RS28B4ig9tXFUKvhCS4NLXH+osJgb3U3FroWx1FJK116e+pR4XFEOpEkgahPIXBN+wB2/wAx5rZ8caeJw+lpjYeUiWwQdvy8o3Wv52xrKjtALadvD1ATAs13SSIkdCsOEzCWlrWD3iSROqIALImNPw3Kpkn+pFvhm1+xvvAWW0qVcPrPa0Aggg+UlsFsu2Hmk9PLC6xjcWGUalVsENY5wjYwCd/gvz9l+Pe1lNoeXNZ7o5AEzFo5/ur/AA2dvDNGpmkCHCARUkzGoDoSN+SnT1OxWsYtToZTluuR30XAgOr+OQA9ruUvjUB5uRJ36K4ynKy0Go/vpEA3/MRvDRMTziyhPy5tMjTZjrgQ4tbEy0aiSG7W/wBArbB1HFoBuACGu6QCfTc/VYnLxXZonJ7bIsARAaNmACDsdx/t8T1V9kWXyJOx3P7eqrcmwJqkR7osXREfD1W50KQa0NGwWvSUnN75cHmaipt8K5PQEWC+oi9QwBERAEREAREQHxzoBJ2C5TxjxdWqVfBpONOmDfTIcfUi8ei6HxLUIw1Qixj91w/FO+8dO7yQPpKx6io9ygjdoqcW3JnmlUqatTHvY4uGtxc4XdcEQZ2B62PJbhwxxvWoujFv1UiSAZ1P53F9RbbnPNalXZBaXeUGCYAk3IsDvAi2yx0g0vePKYBu7SAL7jlIB5bTZZ43i7xPSqRjUVpL35HYsz41w1NssdrJEiNr7SSR8hdcmzjNatWrLxMl8vM9DZreu4vsLd1GdXc0jVM6Y0giIJiY3gSBHVVNbGvpvd4clwM6o69voSrZVHPkhQ0kYPBkqY9tMPaG63Obp2MWN9R32k/JRsPWaKksL2U3EagY2abevovuHp1C01BLXtMaiRp80GI+JsBHWFJy5hDWwNJBBJAOtpG0zIAPmuBHXoqpZNsWo3RgqYaoHark3bL+kwWubHQgxMXW0YdlRumq4sYWktgNJh2wIAMkR17rHXwhNKDNR8io6rtMxLBHOC2TJiAtkyrhes94cWEl4BDnsAgTuTcTBPfay4oOXBlq10lkozgNVVxY0/ctY0FrbF7buOkmRJcZ390nmmeYzwWEVC/wqhh2lpOp2kFwmImCLEwByXUMNwdQYAA58yHONvMRJi4loMxa8AX5qdnfD2HxVDwKjPJMt0wC0/mb0Nz8ytEdK+pglrbvyOdcI8KtxtI12VmUwXHS1gDy2JF4cNJ7H1i6o+IPEy7GUqWKpg4Ukeenq87JE+hHNv6yFJzDg/HZVWOJwbi+m28iSdP5KlPm3e47GRyv8Px5gcdRNHMKbWfzXcybjU1wGprt+u8Su2gvC8Mmozfjj4o+XKN5yp+DqUvuPBdTc0A6dJkRs7mbfmXLuKMtwuKr+Bl1OXNP3lbXFBl7gOO5npboDyg5P7OftrnVaGqjhb+E+t/Eq/zaRs3v6fCbV9j+Im1Sib2kvFunuKcnKS/Sdp06FKV3PPa3HrnPp9+xGzL2c4yk5tXCYhlVwvNOp4dXVzIJNz31DfZesNxzm+BhuJouqNH/ANzHNd8KrbH1MqFnPAeMwLHV4pupsZL9LgdO14cBM9Rdde4NzHx8M0k6o8snmIBE/Ax8FGF91uCdaqvhqUrTXHFmvsaDh/bUDZ+DIP8ALWaf1YFlx3tYFXD1abMPUZXe0il5mube2outBEzEFb5m3CeCxH8XD0yfzBul/wD3NgqkwfsxwTHBx8V4Bs0uAEX8p0gEiTM77XVrVTuZVU0rzta+po/st4KbiKdcYlrnUdIazzEAPklxbykCL91NzT2TmiddGpUqU/xMaG+JHaQQ4/DlYLrmHoNY0MY0Na0QGtEADsFkT4MWrMg9ZU3txdl2Pzpism01fDpl1RukmXDS9pgyyOsx2N+lpmY5bowzff8AF1eWYt0AHpO8rueLy2nUOotAeI84A1W5TFxfYqM3h7DTLqbXmZ8/mHrBtPeFR8q78mn/ACUmlc5tTbLGBrjpGkkOuJAMiBzNrHsr7I8nfXIdEU9pNjbeLdf0+K3SjlVFjtTKbWnnpED5CymKMdCt15MpnrG1ZIxYeg1jQ1uwWVEW5JJWRhbuERF0BERAEREAREQGDHYbxKbmfmEf6fVcJ4rwDqFXzSNLuX+vqu+rTvaBkIrUzUAvEO/Y/t8lm1MLreuV+DTpauyeeDkTq7nQJJBEl0SWtF3ATzv8x0lZm4ZwoyBbVMfjggmTz5gyepUfV4LwDqMOBdAn6dAOXc7ystGtqgjdxAi99x/VAjfrCyX6ns9MEVuYuPlkOcWmSd7Xtax+iw4XDGoGgWJENF/OW2PmMbzsOXVejh6lM6muOgE/hMEAk6XAibmQd90y/DNqFw914uwCdMWsJO46W6jomS3FrozYR+nSHNBAeC3xAHaRzaJGqJIMfotkw2SiviaYvoqm5a0jSTJ2dfYSfU9Fa8G8KtrvrmpTNNjhLXsEEEmC0BwIIMEwRIjlK6BkfDrMOZ1uqOvBdyBjkLTAie57q6nScrPoefX1UYtpclVlPBTWO+9Ie0ABoE/mkzI5rb0RbIwUeDy5zlPkIipuIs/bhg1jGGtiKkilRZ7zjzJOzWDm42Ck3YjGLk7IzZ/nlLCUvEqk3OljGiX1HHZjG83ErQ6/ADsZ4mLxWjCvcJp0WBpYwCfNWNtTzziI+g2zI+HnCp9rxjm1cURDY/h0QfwUgdu7zc/OdS4uxeIzDGOweFJdRpQ2rFmB9z53cwIiORadztTU4yvobNPeMrQdu8u3p7z+Xsrx2J8R1Au10ml97FpDTGphHInT2OpdQVNwxw9TwdLQ3zPPvvjc9AOTR0Vyu0YOMLMq1VWNSo5R9+ZrPtJbOW4npDCfQPYT8IVR7Iaxdh6kxZzdgQNu5PKFf8duAy/Ez+T9xH1Vb7K6cYEH81R5/QfsoyX+1ehOL/60vU3BERXmQIiIAiIgCIiAIiIAiIgCIiAIiIAiIgCxYulrY9v5mkfMQsqID8/8WZW+nVc7S7Sfe3BsdlXF1Ut0AllO3vEXB/EOYk3+q7Rxzk7alI1I8w3Pbr+gXEq4qNe6kd5jqYPMfBebKGyWx/Q9rTVnUj6GNpLoZBMFwIvJnYFxsLtO3zWbCM+90lpGgAv8sjSAw6iBu27fmsGMaG2i8ETBJc6By6j9wVIpNqMZFtJa0OIMe9cNJjpHyUJI2RbeUfoLh7GMq4ak+mSW6Gi8TYAQY5qxWheyjFDwqlIOLg3Q4GAAdUzHPlEHot9Xo0p7oJnz9en8Oo4hYsU15Y4U3Na+PK5zS5oPdoIkfELKisKSirPzL3Wswn/UL63z8HR9PE+Ky5HkQoF9V7zWxFSPErOABIGzGNFmUxyaPjKuEXLE97tZGv8AHOffY8I+o29V0Mojq921ucXd/SnA2RDCYRjD/Ed56pPvF7rmT22+C11lX/EM3G/gYIEtBFnvkAvHUTpg9G910JQi90rl1T/XTUOry/4XvuERFYZjUfapiQ3L6jSY1uptHfzBxHyaVI9m7Yy+jyu//wA3fstT9peO+2VaODw01HMc4uj3dRGkCdrS6Ty+a6Bw5lf2bDU6OrUWgye5JJjsCYHYLPF7qra4SsbJ+HTqL5buWSIi0GMIiIAiIgCIiAIiIAiIgCIiAIiIAiIgCIiA81KYcC0iQbELlnHnBxZ99S+B5j+U9l1VYsVhxUY5jtiIVVWmprz6FtKq6cro/NmHFTUXndhl3VoIgHbc7CPynbdey+feDtPLzBogWF45wQF2XH8BYX7PiWNb56rD5iTZwB0kAdDBXLKPDFeWtg6tv9weiw1lsS3cs9rT6mnO74sdB9kVOWVnwAPI0R0gmI+I73K6EqfhPLjQw1NjgNZEvIABJ5THOIVwt1CO2mkePqainVlJBERWlAREQFY/I6PitrNBY9oAlhgFoEBpbtEW2VmiLiilwdcm+QvFamHNLTMEEGCQb9CLhe0XThX5VkmHw8+DTa0nc3Lj2LjJjtKsERcSSVkdbbywiIunAiIgCIiAIiIAiIgCIiAIiIAiIgCIiAIiIAiIgC8CmJmBPWLoiA9oiIAiIgCIiAIiIAiIgCIiAIiIAiIgCIiAIiIAiIgCIiAIiIAi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0" name="AutoShape 6" descr="data:image/jpeg;base64,/9j/4AAQSkZJRgABAQAAAQABAAD/2wCEAAkGBxQTEhUUExMWFhUXGBcbFxgYGBocHhgYHhcaHRoZGhoYHCggGB8lHRoaIjEiJykrLi4uGB8zODMuNygtLisBCgoKDg0OGxAQGywkHyQsLCw0NDQ0LCwsLCwsMCwsNCwvLCwsLC8sLC83NCwsLCwsNCwsLCwsLCwsLCwsLCwsLP/AABEIALcBFAMBIgACEQEDEQH/xAAbAAACAwEBAQAAAAAAAAAAAAAEBQIDBgABB//EAE0QAAEDAgMEBgYFCQYDCQEAAAECAxEAIQQSMQVBUWETInGBkcEGMkKhsdEUUmLh8CMzQ1NygpKi8RaDssLS4kST0xUkY3N0hJS0wwf/xAAaAQACAwEBAAAAAAAAAAAAAAAAAQIDBAUG/8QAMhEAAgIBAgMFBwQDAQEAAAAAAAECEQMEIRIxQRMiUWHwBXGBkaHB0RQyseEjQvEzFf/aAAwDAQACEQMRAD8AyjM1egfj+lRw/WO7tAPGjRh7TEx2edQbEkCt4dS1QPC3nVqsLGpgXiab4O17br34g0LtNkhc6iAEjh9x40kMHaw4M5VXG7+tWjCGDM6DfFqrwuGKVDQG0mRPd7qteWfrSqR93DtpgV9HuB94+dvvrxDQj2fEfOp7OayrWomFR1U9GeRlK1HLfrAwDaBbWry1BEmRvvPlUb3JVsczgSdI7re+qtpYZ1LC+gyl0GQCRcSOMAmCddeelHu4jKOoCeX9aqSYEqN1TbUjv0PhUhA+zH3F4ZHTICXRmmLe0YtNrRbcZ7K5bRico52J38qIS6EniO4W7tK9eXI6pBB3GPAnWgCrAiDoB3HfwpgwRMa3B37uP9aTqfym6Ug8jHxmi0YtIEqI8N/IVFtLdk4xcnS5jkEaAAiQRfgQZH1SCJF7bqoxy7et7wJ5/iaTubScWer1Rx3+O6vWsKSdSZrLPVx5ROvh9kSavI68l+SQXex+J/y1eMQNwnhO88NPOicHsYqPVCjAk8hvm1Eu4fDIsXATFxOnbNQWpkzQ/ZuBbbinZ1mk5jmgHMR9eTnuJ9qaJw7kEHWNR3aa/iKr2UlCmuq4DnW4ReOqt1SgT+6Qe+rdpYUoI6s6R8wRV8MvFLcwajR9ljuO62+Hqy1zETqYHAmPu99UIdjfqeXvIVVjT3UyrieJuY8KglSZ3Vcc44KJGt99h87Vcjmo+IqOVPKoQm8xQBcrNuKj8p39asH/AP0OS8jh0drfaM3kzu8a2jikDVIIHH5xak+O2P8ASykkKSgCwy3g9uhNtfCpRe5FoR+g+0lJQ42ElRJQYiRqADA0tN93ZX0jBN/ZNtYBJ8hQez8GGU5W2ggG8CLnj2wPdR6HVQbG3C59xpbXYw9Lm9KVE6ctQb+yNIvOtCOOIUVhELLaglQTAyqygQZsDl4RHdBgl11KEpbLSlFQPXSqQmetI3mNKli3UhQTKQpZUQg2JIHWi347qYEXElAukg65sx177GqXFkgSoDlB87eAqRzG2UH+GoYlon6sdsfAcKQipTOawX4Kv5QTTTBOlIyhJEDck6bhINLhhQRfL+Odr0XgQQLuEjgTPvmgBu1jiB6iv4VfI/GuodMnRaf3gZ9yq6jcZgEtBI6ogdm/yq1uD6x+PwojOnLAQ8rX9CtPb6wvHbVbyVey0sEWOYoFzoIK5m4tF900Noiky9WKCUwkG/C0EcN3vqLylK3+H3UIrFMt/nXeteQkKsRx7Yi2m+KAxnpNhoUkSd3rQTc6ACeG/XlelY6DwgpypJUqxOaBy1PEzpy5V2NKGB0iiAU8TvETNo42PhcUgxnpkrKUsoAkQTl48CQSOy/dVOzsG44oOvkEi4QUGORIEdwopj2H+zg44DiFwgWAGXLA3SBvVAt476PC95uDwOsdnzoNeMcUnJ1IME/k1ajQ3ctURiHMmTcCSIQmefrE8qaEy4oA0OvM/KvUkfHf8pNCNIWTdS/4Wx5VINmbrPepI92WlYwlKewd3zIr2OZ8R5GqCR9c93Sf5YrxQTxdPYtw+4qilY6DWbD1fx4UmW8pzOvL1UKUnSyYMZpG6d9UbRxac6W0EhQIUonUEEFImTHGNbc6uxOMdwyHXIzApMpiB1gEkEDQXGnGsued907Xs7DwJ5Xyo5nFwaZYPaSUrTPGsjsz0gSG8pbAUlOuaygJzG980RCRzorEekLBzASYSCklOq7GPs7xPKqHgmnyOitdhlG+JH0Dbu2A8sjOptK0ouCAVgCNeSs40FgnjQ+0GUpaJRlzFIQNcyypRASSBNysydw5CvnWJ9I3HEABaRkUFXMXmE5bTaVTG6pYXGpcWorcdUEgrKwSADvgG41gHUncBVqwzXeZk/V4f/OJ9HGBbhaSWUJgpuSL6yOsCI0pWjENtno0v9OkTKUpW5kPsmUg5ZMiCbjsvjMMl3GrgZUNi6lBOgGgKjcmIEacq2GHwqEABKoAAFgZgWAJGsVbHDW7Zk1Gv4k4wW3roFh9H1XI5suD4txVyMYgaZ+zKfNIoZCE7wpXcfOii2IshU8yB99XnLPBiR+rWeUI/wAxFR+krjqsvTpqyBP/ADBFWpaXF0pHiflUmhxcA8BQIpQ44YKmFk8FLZt2EO0QlagPzSrfbT/1DNQW0P1hPj5CpBCN+Y9x+VAFnTL/AFKY5rT5TUOkcFw2z3vKB9zRr1LSbWM+HxFEttgfo1GdN/4GlFgUjHOj9Gz2dOsj34cxXoxz8g9E0YmCFuWB1g9EInfRSIJjozN7QnyNSdHWSoBQCZ6ojKqbAm027aABOnfVaGgea3PID41Y8nEWgMbtelPwVVqHjoEpE67vOiEuKmMoHbEdgIp2FACUYvevDJHJp5Xv6dNc99JQJS8wexlzzxVFPNqzeskH9r/bXDD6EkHsWb92TzosVEMKziFJB+k5Z3JYRHdmUT769pgzmgQEx2LrqAPnbzqFZi28tuYKQVZgqLhU6pOu6RbsGY+k4nEKUESEyQTOt7gkwOcAUu2c+50qShSgonXXtNbdDwOp933UcPCwviELHoyCfyjiyddPO81IejCP1q/4SLd++n6V8a4K+ccqfExA2B2cy16qgFfWJGb+JWnYIo1SbevI4g6eFSaUJ1HjVGKYCuqo2PZ8qQyCnG9M5006x+AqCS0bdYnTRR8qinZIEZVQOYBoPab/AEA9aVEEpTBGneadAM1MNpMltwH9jzOtEBSR6rR75HuANUPIecQyvMUkNhC0ScoULzEawRUmc2ZOYiN+UKJ0v3c+YqmOTu8UjVLB/kWOG919dwxtSzJCUpSNScwA75AnlSr0k2optuEqyKItY5jpKrzkHvM7r092j9IeSkNJShpOhXaDvcUN+lgL7rXrAbcfYUo9Epa1+24rRXDKNAOHKKqjPje/y/P4Naw9l+35+PlH8/U9Rg3GYW42VIWgSuFdUnWDMExabjhetBtBtKsG6EnP1AEgEzOZMW3kail2B22+0lIQuANAYI8DY14rbK0tPZGkJWrKM6CUZSc1wgWmM2kQY7KqkpTkn1TOj3cWKUejXx/syHR1JLdXMtSQkQCeJA8SdKa4fZreRKlPJC1RCBFp3qM2AFyI5TXRs87QobZkwBWw2X6NEoTnlKDCiBErO6ZPVA8eyjdm4XD5oSAG0b4KlOr4k6hA4CxNO04xufaPY04ffkqDlfuLf2Lh6v6eX5+XiTbYS2jKhuEgGAAk/Ak0GNpmYCf8XyoxO0GiPUct/wCA5/mRWd9LdpoQAlpCg6q85CkpTe8QJJ08aFuUtM0eCxRVnmLCLTIUe28gfEVBh1SirrKGUgWlM2BmD29lJ3G+gwK0pJClJN7lRWvqjQSSSRzpjssdG0mTJtJ42jS3lWTte9fn9DuLRXBY3zUb+L/5Qf8ARxvzd8H4zV7eHg2nwT8q8a6ciehjtKTHLqrNQXiXp9RI4y5l/wAqq1M4iTfIMTh4/A/pUy0eduQ+VLVYrEfqQocent4/Ro99XuqxBACUInfmcNh+6xRY+B9dvXhzGLLW4+Xyq1ezisHKoggazupcEYj6rP8AzFn/APAVwxGJTcdD2HMR7kAz30yAQ3gVNqEqJMkTA4c5iinFZU51LUhI3w3aOMppe6vEquFMoNtW3VfBQrxf0g9VT+GItI+jPEQZ3F/kfCmAzW0YkZiTvOTf+7S3FKcAmPEnT90Wq5DOKWJS+0R/6VfLTNiY38aoSp+cqsQJ+r9EKfeXlChiOw7gVv8A5lH3Gi8EQDuvwFDO4Z0yDi0EkWH0VIOt5zKJ0vQmIwr4KQnEykqhUNMpVlvdMtmIMWNIDQYjDmRY6cv9JrqXsYAoEfTHz++wI5R0Yr2iwo+Y4ZCEaYRd956PlxVpRrT+/oCm36wD/DIqSl6SvLwsPjXi3IEFSc3skxcTvAqXMieJdUTGUD+9k+Aaolba8skk8iTAHfl91CoWTq4OwZR8BRD2LDYCgQSCkjrJm2k3kjlQBS4g/XSPH/qV6ho/rE/y+ZqpG0XFnqBJ5AH45qMYWoDr5Qd9x/qNIZAAj9KfFH+g0mQOmxKipZKWrAkp1BtoiPWzHTdT/E4vKgqBSQkE6p3ClPo/h/yWZQBKySZO7Th2nvqS2QD1nEJLC0ZrhaSFZxwM3F9/Ck+MeCXmZJKfyk/lFK1AA5pgmbaxeqsTiEtF1RSCAlBgb5Maxa4FQwWxS4UuOLyKJlQA3bkgbt9ZHUIy4n1Z1ccZZMuNxX+q+6DPS/0mWpPRNqSEFICssjqxYSoAzrPuNZ7Zew33QcrSgDHWV1U9sq17prfYDZyApORAUuwBIlUDQzFtTVL+OUVESYBiN3fBrNHUKMeGETp/oHPLxTl7l5AWF9HQEy44m0aaTynXwpm3s/D5VJIkKIncbWiBuMmaGKyfWPZM/gUW0pIB486o4m+bOj2EEqCn8KgKzMHKpz1wBGgsSR8LnyHx7SWwkur66klMXUqSUyJ/Rgk3PIawKDdWtRKWlJ6Q+rJtPG2grtnMobWvpHPyyfXczAZSIEITI3g6nTwqak+HdmGeOEJ0l59PVl7CggAE5Y06pEDhfQdpqTmKSpQUFhR0MXKjzIBPGoOPtqdWG1AEQVFQk/tZlgyPHdXjO0AqAu5BlOUkG54C3v7q2402k7ONmnBSfdfzVP6fcmvHBIKiIgEm5EQJNlERb8bqy7KUYnFKdK1LMzlDeVIA9USpZNrbqcelWIQ6kM9ZC9VKUQYTBKUwnUqVFgJgHWo+j+zVNNptdU5YbWFG8EXTKo5aZhMTRlnwxdPcu0WJTmpOCr4/n7BOMSHSEETlKVEBcccsjLcSCbHVIop8kWt4H4zXilLaBUWHCtUKIlCQm0AEKUDYcu80vw7r7jgPRpABBKc0qIBFpSIT237DWWMW3R13lUU5v0kalk+tfQm5Vk7T1AO/voA48Ew0hCvtkwif2shK+1II5iu+grVGdAMEEJsltJm0JN1kcVcJAFFNITO8rjQC0d0gds10FFI8vLJN82eIwhXdbilcQhWRPgkhR/eUaJw7YSIR1RewCL87HWoqUZiQI3SfI161hFapWmOz/cakVhHSqHE+A+FclxRFwLH6pqvK5rAV2Ecefzq/CqBzC2YaiCCLb5VTEWockwVpHJOUq7hPlur3GApzFS3E5hAkItzkCU9tRY2WorSoEGNArRX2at2ohegR0aQLklIA4+oq9AFmDxCktoHSEpMgr9sxbrGN5I3a1DE4ZGYkFYUPai/eAJihtkPIJ6EFUiMygg2StRAIMb4Mcad4hCgg5U5z9ZCgAe7OCNNDPbQBl04dWdXqnMlRzceJ3CfxrTpnDqPskkaHeB3WoZlBDoKioSFdVISowRcHqkx306wDyEnSRH6lwTr7Un4UgJJbkCUA8ykeYrqaMbQTFgkD9tY+KK6pUgPgKMEgE9bOeck+Zq5kmwykm+l9SPqi8RUHel3qQR+wo/Fde5FgxIPEdHYROkqM240yAWHFaBCv4TPvFcl1UWSTreU/6qGaZcN5CSOCE+YNRUgyQXFCPstA87lu3GlQByVK3pCe1Q+AmqlIKt6j2BI/xXqkqUP0jl9PUA3fVRept4HpFJBU4SbSVqEaXABApNqKtk4QlN1FWL/SHMlmD0kqIF8kcbR2UQvDJabTmRoAACoEqVFkhKSeseEU0wWGay5ShKgbjOMxg8SuTUzstDawsIEEagk5c0jTMcs6SI4WkTkesjyo6q9kZNm5Lf6CHZuHWCpTqSFKjqFMBKQZTYjiPdxp2gUQ5gwIKRAKZAuY9lQkk+0kq7HE1S6oCseWbnKzuaTFHFjUUXJdISYMc+PGKDW4BBtChB3QRPl/hNeOPg9v43VSrCuKlIAM/WIAEXmToeyoxXiXSnW5JWI131Q/izoZmlbzykKhQIPO3hxFSO0CkaX4ndxq5Yih6tUOGcSUg5fWVvgqNrkwLmBJilSdsuobdUQvMVygqbVASSJvukHibmi8BgHBkfCgJSSmbnrCCQBZMpO8kjgDTvDYvoUKdK1dWEpCrglSgk9X1R1Sd26pQnGD5WzFmwT1CvipC7ZOKLriFqC0qySolJ+qU8pSqBBvEHtqW0MQZKkoeKOqokoyRoSFZkgyON5gVoR0KySBCyLqSdbRobVnsRsvFOYnpEvNEN3bRKk5o3EQAFHUX3CpYsybk3sUanRTqEUrS5sNS1F/aPrHMVAnko3iIptg9rKS3ksY0JSCQeIUbik5em/GqnMXuGtZuJtnZ7OEYpVsg3GYuSDvq7BLcbzFDIVmjrF3JA4eqaBwTeYhShbjoPGKOXiQhQIiORi9oJVrWzBjrdnE9o6pP/HD4/gtb2g8FXwrWuv0jMe2S0TU/prir9G0BwLzvxThfxeriQQCCLiYnSRPGN9U5gPletLlFczlww5Mn7U2STjV728Of715XjLFXJxBOqMMOxLs+PRiqGnJ0TNepfVOlQ7aJpXs/O+i+ZeXHf0a0IEjVt1Y/mWKqQy+Flzp28xsf+7Kj/7Iq5pw7wfGjFwkwbd5+dTWSLKp6LNDmvkAqViMwUXwdLfRo00/4maKccdUCCu5mFdCkkToRnfVBq7OncT3SfOrELA3+JI/HjUzLQPs/wCkJ/4nEHn0bPlbXlVz6nFrKlvvybQGsLH8zRV768Xm6TOlSZiBN4EyQM0iDHCrnUOEGFi82ATHK8+VAArmzVqTBfxKRIMpLLXZ12mgpPcaNYQUdU4l6N3SP5j/ABFIV799BhtSR10yR7UFVu4mmbWNAPrC4+ooeF6LAo+jDXp3zN74jE/67V1XdMs/U7g5/qr2ikB8uCDrKezU1cGR6xGvhMndFvHdVoZAHq7xeD3V5jXAltSpuAd++TFuExRZFIqKgJAg6+wJ8DXgvJidPV13R8KUnaANwpQULpkiJ4aUze2glbSlABK8i5IESSIGmm+/Os8s7T5HSh7PUltL3/0WuOABCSZC9AdwGp+HjRB/P+tAASB2RJt2n4UscxMKbSYJSid3tbv5aHcx35VZnVU24ECw7IjurLPjnu/D7nXwY8WKlHbf+F/0fupAIWLT1VAcdyu8C/YN5ozCLASTvHs36ydFDlY/GkTONlK0TGcWPMEEeCgPCq8LtTQzHEVQ8cuZtjkgri2PXXrFAkkHMg/WkDq/vpi31kpHGk7uKTxkG4PI76H2pjSlQtYpkcwST7jPiKTZyQJMX327e4xV8cXEjFLVdnJpen/frmOfpG4fi1RW9lE/D8c6Sl8D2vx20M9izoJHM1YsDZTPXRSG2O2uQnU8hI+VIXcSVnrfOmmwnGgo9O30gIi5tffY2PA7qaN7CwaVkuPqyD2BEzvGfeO4GrFKGK00ZprNnqSar162EGGxjiRCVqgaAKNu7dTjF+kQUx0RTlJBzE3CjIg8rUdtHaWBRCWcI2pKdVLB/wAVie80t/tWEH8iywjmGxPiZNL97tR+xJZOyi1Ka/kqwm0FnJl9lJHVm4mSTGu6/IcKIc2wUBKgspckyDoUxYjgZt30gdxalOdJnOc3zCR8BaoLVmPEmBYHcIGg1t3mrv06b3M//wBCSVRZosRtsmCQEyJEHXmKO2JhVv8AWUFJa4j1l8h9VPPfu41RsL0YVZbzTkbkZFQeajw5b9/Cte2lRAhtUfujTkuPwKSxQjyIZNdlmquiSLQOtG5MCAOHq1y8UmSix4g7gRw/HupdjcfkSZBC7hICELmP2TAvIN7R3UPsXKMQvO6VpUEzIAMxpCRAIEaWqrLk2pPcv0OlcpqU13RuXCbfgdlTRG8UJgHg646hIEtEA3FwdD8KsfBTy48qyU+p6BShVRG2EYzCw8KJ6JsXLiRypGxiTlVlgmDCSqJVFhrF+dWN7MZxAzF5xCk2KQoAJI3RBHLWmrsonQ5yNfWT3GrShJGoPfWZe9Gnr9FigB9pHZ7QVyO7eeUCL2dtFFgUODQLC9OtYlJSD6uoE1bGPmZ5ZEvH17jVLRG4HtvXhiNGxwkVmdlLxTi3UKUppSNEqEhSZIkEGFaX7RTBGIfT1CRxDiQd2qVJULW33399+PiXPkc/VrDkTadSXwsdNOBKSVIFgT1BM62yxrRCXUkJGQgqvBN9JjUQe2lP0R1UH6UoGLdVvzbV76ubwjsT9IcURyw/CNzHCavOSGow6RMApnTXyJ4+6rG2ptK9OBt3ZaHZSfaUs/wcrdRA+FEdCxI/PgWmHnB4ZSKYi1nDgCMyvA/KuoYbMYNyt4/+6xI92euosKMIltfG3JMedL9uoc6EgLVAItAvfQ99OGlA+0fEVTtFiW1gKBMGPV1FxTVWR35mEJtzqbbxAgTeJ7jNWOi9zUUJAqE1To34ZuSstzKKs3YPCrUtSZJrkKgTXubhcVUarbJpJiJn51EniKrW8AdQO+q1Y3cB4mmot8iE8sY82XYnEGADcDt86XuICjJE1zjqibxUekPKrsePhRiz6jtHS5HvQJOiR4mmWw8OpTyEpKRebgGABJgHfVDOEd6Mu5RkG877xYHWvcC+pDiXLmJsIGoI176m1aopjJxdof8A9mVtKK21pg266ZCr3BsZ0GnupVjNosqB6LDBEgXKlqi18uaI99eYzb7mmYJB3AXj9rUd0UuZdKz1UfLxNV9knuy5amaVIk6tSrnTgAAPAVzbalEBAUonQAGaY7QbcSlCGmulKwCVpQomZIyAA2MCTxzchW69GcClDSXWkALCQEKPrFUArdkaibJEwbHTQnNQjsGKLyy7z2XNmMxfow40tCHXWkFUEpzSpPEEbzO4HwrT4DYDLaYBlf1jqL+zuT3VJ/BtJWhSwFLK0gLUZIVOaZJA3aCBppTDH4xtDZUoZGwB1lEAuLiciCLAWvfSs8szjSe7NkNLHKuOPdj5lmCgCMyjcwSLGLSB58rUs9LNulltLTSh0qiZUkwUCZBIGiiTbsml7/psgIIbQkrka5r96VCIBgAcqzWynEdMFOlRSNVC6sx9rrWJ1141KE3w3JCnpYuaUGq95PZubo+kJlKDEZhJnlMnXX76YYyEIccQpQAAykiJkgC3G58Kl9DTh1BbR6VhQELtKT7SFx6pB4xIIqz0oxo+ipSlogOFKs0QAkRv+0YqmXeyJLqzop9lgb5NL6mOQ6UqzAkGZmTMzNzvvTdj0oxCQBmzDNmOa8nhJvECkpSDR+zMFnV1rIR1lka5eA5k2FbZRjVyONiy5eLhg6sMxmOeWekKSkOE9GhJmxsIAvEkAHedKi2MY31crqc5KoIIzEamCNRNWnbOJSslDvRgxCYFhaALGwgeFGf2uxSYzOIJGhLYuAdDEZu/zMqMFXIebPPi2k/XUuaxmPRaFzCTCkxZUwbxrB8KfbLxG0FozEspF5CpJsY0RPPfelmD9OQfzzeY26ydwm8JUbACABqYuac7N26h9RbYSsqUBIKeqgWlSzm4zAGthbUReKPgC1mZf7DXALxRU8l3o09D0d8qlBZWnMMumgIntoI7RUlSumaPRp9tqVAD7SbKHHSLa04xL7LSDnAIIGUEQpR3CBGawAiSBl3AUtW5CZjrKiED2b+KlcKrlwY+RqxLUapU33fchpgMYytolspUlWbKsEW3SJFiJBg6aGooxTaAEqCCQkXzASb3IiBWYDgS8kkOsOFMqzNkdLrGZBKSkyI6SJtorSm+xcYh9ZCswWn9GpQSZGsBR6wAIMiRcVNTsy5dM4brdeI06VsglBSFcOkA79OVFMpB0WQNNZ/y1U9hQSVJXNhIJVPDQpmKtTiwYITmm3VnX+CKmZWmuZaGCLdMR3V1EtPqj80o9tvGBXUxHzptgonrEAmw6sDluqTjhiyibbhPwFRS7N85k8kz4kVW4s5VflFkAH2Rw/ZpkTFKBJi8xpABjjeoBB0Ou+jEjcVK93+mhggpUb66E/DtqWVbWW6aVSo5aSEqImQLUGw+o6k933UzRoew1VhcOIi/ifKq8avmXaibVUwfIeB76klongO+jVMR9Y/vK+dEYPZK3DZCo4kqjxNXGOxenBk2kmtBsn0VkZnZHBMH+b5f0plgNhttiVgqVxzKAHZBnvJo1zZ7ShPReKlyfE3qDl4EkhJ6TYTIhCASZvAA0FgPGfCs0zs15w5UNFXHSw4m9axfoyFKKiISSeqEAkDcAVKPwo9vY2HCYOHSf2gkk+Jp8SSCmYtOxAkjpATx/pApi1s/N+bIEaSQkd9xWnTshgRGGa720/M0t222w2nIjDMF1dkgJTIm0xkjXTn2VHmOhNiGMywx06EA/nVZxCU7xJNzy7OcbF7bTTGFZUvcnKALEkEwBcbo10mkeIwLOGYlxltaxYFQCsy+AtYfAClOJxweYaazBKg4VFRslKSCDcmwmLcqqmu9Fo14GuzyR8k/kxvs3aRxTyVvH8klSsiEybpA1J1PWG7caP8ASzFYbEKSh7EhAakJbQm4P2rG8fGk+x8KUuuIbUpXRpSZTPWko4brk9wpr6TYV11DbbYFwCs5hAIEAbyZ18KocorNcjc8cnpoxx8+p89bAJnhfv8Ax8KMwKxBPE+4ffNafAehIP5x0ydyBH8ypnwFPWPRXDNAJyJWTYFSlHdNxp7qMupx8luT02kyxabVGN2c44VgNEhXGQm3MkgdgJuaW7Txqnl51hR4TlsOcQCecV9Ob2Xhh1S22UqjqZEkeMXqT/oxgVgjIEKvl1sYtImCORqGPUQTbou1Wmy5Ele3x/B8vwmBcWYbaKjadN+m+004LBaRkCJM9eL5nI9UHQhANzpKq12Fw7gXIREHKFRJAEg5cyUgWgH3TFWtLyk9ImL9UjrTyOgzchuIqz9RxySeyM0dL2eOUod6XL16+5gkbOfWYDCzPtALEW1kgA9sRRifRPFrgKQ2j9pwfBIJ91blL6j6qFDmo5f5amhThMFSRebAn4xWntfA50sL/wBml68rMnhfQJUjO+I1IS2qPEkH3CmvRowLZh5oAiciWlArIBi4eBUbm5JiaF9J/SVLEtNqLju8kyG/hKvs6ceFZ7AbAdxHX6VJWr60663Vu8PAXqMpurlsW4cEZuo3L6L+/oOtlYxb6+lcgQISBIAE8yTJ3kk6Ua9iVqfbQgK3qcXoEI0urRJUZFyNIkEyBtlOHowCgJIEGABJFifvpxsvFOtoWlBUA4YyEGFJFlK3pMkETYwKx8VzbZ3Xj4cCxw2vb4dTsdtlWJS3mRAbEJmJkxm5gGBblzoZ3ZXTJDiSekQYEQCQIIKVblpJME2I6tgbTdayGOAptspkhshUgLkhSdUiAAQY1tNWYW3OzP7Q4YadRXr1uD7KPSfk3s3SJuCCtIWLScs9VQtmSRv4Gmv0bLbMsp/bWCN+k3Gu6qMds9LiUiSHEgZHQTnCgLKKs3W5g2MmvMC9mSCZzCUuA6pWPWESAeIMXBBGta6PP8Q0bbSRck885Nu811RQ2Y6qiBwyp179PnNeUrCl4mIGEUbxbmVedW/REqSQYkgi40kfaozBKGQ57cLa8yBrXKQoJ6qgCPrZoFSKzCKbSDoJ7h41ymweHurY4vZSXTJJSreRv7eNVDYDaRJUpXKY+F6s4kR4WZNGGB018fCnGz/RtajmWCkfzHu3d9aTDYVKPVQkTaQJPiZJoxDUXqLl4EqvdihOzWmgJT3qEk+Mz2CicOcwkEEHSANPGobUJStpQAKUqUtRVplSk2PIyB3ii8aQhxViBIsbnQXM7zqeZNVt7kkjktZuUbo1+NWBjL38fuqj6UNfx4xVSNoBYOWD2f0ockuZOEJS/arGJRNyTHAaeFepgi0SOE28KBaxm4i3jRPSCLECaBFriDBKoAAJJJAECsj6NoD77mJVAIVCE8JGsDgm3eeFP9rNrUw4lGValJIF411g6abrTWAwOOfw7hDeYLV1Skp14WO8VKPIOo89OEJWttCVqU9olsQRCoufqnTu3Regdl7AQHFJdcS4Mps0u4VFs/1QOUzFDD0dfXK1GFFV+tKjM5lHL3dsnvd4M9E3kcaSBbKtsk7r3yxIEmDrG+s+bKuGou2dDSaWfHxZE0vXyCtl7PDKMiSTvMnU8Y0FMkLiqGUK4XGseEjlvq9oDfYa/jjXMlcnbPSQhGEaQ62ex1HHCRCEyBImdN+sDdxNIw/eST8hHx++rcRiUhOUHtH9KW4nGytRPtQR7p99+8U1FBBNNt9Riw4metvolWICbpHZWfVjI0H441zT+dUax4HtqaToMkooPxe0lNwp6zSkkggi5tpeABmHEmYApVs51TzyiFuKbuGlE5SgWkREcrATAozHLW+wtiQlSymVZTlQgdYCSYAhMTbSvNnYPE4dYQhhJgQCTATO9ZInf6oHfV0Ix2p7nMzZMiUnNbV8/l0Gy1pbT1lgBIuSTA5knzrL+kXpdklGHm4/OKBBgixQDfsUR2DQ0ftjaDTBzYlf0h8CUNxCEK3HIJCf2lSrhXzxxxTzpUsypaiVKPE7+Q8q6CXVnApt0hr6M4MOOFbgVlAJB+1aJJ1rZ4B5KVeqNPuoDDMdG2loqCgiYI0IJJPderdDM286wZcnFI9PpNOsONLr1HQWFLFkBsAZY6pAtmHAiZPfUOnyGGwALxBnvnfS1DxiKIfVlTG86nyqqNtmmbjjRN5wqgC5PxndT3DtLAQmRAsRAvzBm2/Wgtg4LKOkWNR1RG763yps4Uxu8PnW7Dj4VZ5z2hqe0lwLp/P9EsyeJ9x8qDxTapztqIXESUphQ3BYA6w94vEV6XkhQSZzESBlVoNTawFWJXO7h7Pzq85pycSoaqv2fI11QL/IeArqVAK8BilJSQpO71kz53H9a5TpOgVHMj50naw2IJnpWAeaXPJVWuNYwKSAvCEHUqDiQOfrEmmIYYR3OnMCYkjUC476tQ8QdSP4fOhXcNiho+yexpUe92hFJxNx0zIP/knzXSGPELB1+CfI1xetBF+3/dSLo8Vb/vDX/In4qqpbWK34lP8A8dPmaYHu23nElxeicuROnqqAziNbkC/KtHjXEw0oDqqaQfVN9RNZLaeAxK2lTigQATBZSJi+ouKfbRwy3cLhS290MIWSoIBKvVnWIudd5NKXQceoNtvKGHCmQYA32lQnkNaUbPfUB1IIMRfkOPOrNo7DxC2yPppWInKpAAMXiUms82VJGsZaozY+JHQ0GZQbRvNmvJWgq1IMGLx2xwNvCrjikjPuyCVcrTx4VkNlbVOeDbMRm3Zjvntt4USrG5mn1zZaoA+ytfkD7qz8WSHdN70+DLJ5H1+HIeLxvVzp3HL2JJAn+KKhjCeiK5ugyL6nVU7z1Qe+l72JHQFIHqqSe4KEj3z3VLC4oQoEAgjTiPHhNUylKW78TfiwQhtFVshzgsSLiBdMA7wdZHDSpuYIKaz2KFHKfsrMlJI3AwZ/3AUjwGLKQL3SSL8QYpjh8ekIdbJGUoUR22Ug9y0p8DVajUi3JTja9LqQw+I6o1zJhJO+2h5SmDUXHZ3+HClOO2jkcNyQpMjtF/fceFCHac6G/wB9Wdm3uitaiEVTe62Hi1jkO+hsUwlSAUugrmSlQjLbUKvO/dupA/tEjU/OmOD2Kty7xU02UyCCEq7SCkmD3aVbDA75mXUa+KjsrF2M2p0ZgqSVcAZA7TpPjoKIZ2mlwWMH4ntn3VlVYcca5tJGlbJaeLVHMxa/IpttbG3axJSla136yUnsOvLS3fWwwG2QGEiQVLIN+wb9NLcq+XnbBUx0KrEKBBjXt4R5mpjaKujQlJIKVFRM9mWPf7qyy0z6nSjr8UvNV9R96V7DS8svNkIcUeunUKP1gfZPEaeaXBbLXhnAXkJUFoOS8ieNtCOHOpO7XcWRaVE7hck/GisRtoONBKhCgQR4GTNTj2kY8L3RBw0sp9pHZ8/JhrTvHl/T8c6vK7a0hGM4UTgH+kWlCbqUQAN3ed1V9lJml6zHBbsc4dQ9Y++lmP8ASJQWAw30xGpKVKTPAZPW8Y7a2Gz8D0WU5pWTGYD1eyTYbp1PupmnEuSZeVzlSviDWjHh4eZyNV7Qc9o7GCb9J9oq0wp1HqsOm2/Uk8KIO1NpEQMO8Dywrnmk1t25PrKJ5yT8QaiAJmCfx2Vos5hjy9tdQhOHdT/cFJ8HKGOyduKmG3gP7pPvtW8S6BpI8Ir1TvIHThFK2g2MjgfRnaSkAuKczHUdKm3Lqrg8e+urVLxZkxPurqrafiPYzymjun8fvVJMjWf3oHzpf9J39Ek95801IPuTIaR4nyTVpWMkP29ZP8fyqCXBNsvYCDVKH3SIKG44HN8qisL3pSP2Sr4SKBhiweB8B86khziI7leRoJpQ0BAPCCCe+TV2VweqT3/ek0AFOoBSRxBGit4rzZ2InB4fTqlwXMcD5b+FU/SHteqY4yJ+FB7LxakIShaFAJmRYjNvIg2BPLSKTJJjQKTNwBP2h8q+fYxP5Qpmw4Gd8V9BefSElRGgn1VcOYrCvxlNjO6xpuNpjxzUZpsDQ0q8VcEqjLuMacPwK5Dpj1SOypuYoASZEanh4VnZ1Yui9DxCSlQ1BHu+dRaeUk2pf/2iFaA1BTylb/ChYWxS13DVOxmvEkKJBifuqnF7UBSEwSoE9YcCNNPxel4J4TXp00juqxYI9TLLWzaaR6rFZjrFo3G3KdK9wbHSPIQpZCVG5Hw5cKvwWz3HjCETxJsB2ny1r3FYbonujQZUnKAYjrkCYEaSYqUo7bEMWbv3PkazAeiqEvKOaUA/kpmdAZUQAJBmByHZTV9zMheHcUEuFKghQ9qbZgJB7RMgzSbZe2sQhtSXUqhq8dXTiElQntE0GvabmKUodGopmyiQFJOWJkadl91qxNZJNeK69TqReDGmm3wy3p8vXrzL9ieiASelxJTlTcIKrKHFR3Dh2X4VldtOsqdV0KcjYUcoNyRzJ3cBuBrTbTwLzyEAZwRZYWqyraniZHCKy+KbUglKk5TwI++tWCMm+OTOfq8mOK7LGtvHnYCQOI8BUiiLzHCAKsDaiJCSRxgx41Yxg1rshKlHkCa0mCyhV/a0r1nMSEpuToAJnkBT7B+ijhguqDaeGqvcCB7+ythsnYrbI/J2JjrEST+8VacoA5VBuPImnK7sRbE9C3FgLxCwhO5sFOZXI36vZr2V3ofh0qxK1IQW0B1RGbVIuAgDTgDvtF4rYOIkEZzMbgn4G1Z7B7GUwtK/pIIBJjrBUmJSSD1hAncZUai+QdbZp8UkgSSLTFDNtqiSdO/wnyqDTyiCQSdYjN5mrFORZSk8+sVfCR3TQAdh8OpQkD+UcOQmpllYkngNQOfEUAwNUyTebt9v1iBH31ZnSJ6wnX2Bu4JmgQSvT1kjiOqKk25e60i29Q86BStSjAX3DNMW+xVofKVZVlwG3tKGuk2BHge6iwGTbyP1qO8p+ddVTbyzqV6/WULdyRXUthmM6B0gwEgbp+6hTh35vlPf91dXVIgWshwawO+jG2jbMu3IGurqSYycJnqoGb3+JohtLh3JHaZ8vOvK6mgIuMK3q7gI+dQypFz74PlXV1AA20HobWQN0cNbVm1KPAV7XVOJGQO2rKSDprU3G05SCNflXV1ZciqWx1dPJygrFOFYAB33P41olLH2R7q6urSjmS5k8PhVKUEpSJOl6mnBku9GVJBkgkA2jXcJiDXldQJGtG0GGkhHSBKQNMizEG88TzrCubQT03SFRPXzRBHtSBJrq6nFA2T2htwvGVuGBokAwPmedNdgbdw7CZUpZWbQlFkjgCTqTcmOHCva6nSC2GK9LcNNkvkfugf4pqjFek+FWAFYZSoMicoPjJMct9eV1R4UPiZYPTnKAlGHgCIHSQByACYAqs+njkQGUj97/bXV1FILZ39unojo0/xH5VT/AG0e3NNd+fyUK9rqKQrZ4fTXEbkMD+7J+KqqV6aYuICkDsbAr2uopBbKD6U4rXpR/Ag/4ga8PpRi/wBeRPBDY+CPfXV1ArB1bfxJM9Oue37qqc2viCSS+7J4OKHwNeV1AA69oO73XD++r51UvFKOqie0k/Gva6pJCKS4a6urqY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4" name="AutoShape 2" descr="data:image/jpeg;base64,/9j/4AAQSkZJRgABAQAAAQABAAD/2wCEAAkGBxQQEBQUEhQVFRUUGRQXFBUXGBQVFxgYFRcXHBgUHBcYHCggGhwlHBQUIjEhJSkrLy4vFx8zODUsNygtLisBCgoKDg0OGhAQGywkICQsLCwwLCwsLCwsLSwsLCwsLCwsLCwsLCw0LCwsLCwsLCwsLCwsLCwsLCwsLCwsLCwsLP/AABEIALoBDgMBIgACEQEDEQH/xAAbAAEAAgMBAQAAAAAAAAAAAAAABQYBBAcDAv/EAD4QAAIBAgQDBgQDBwMDBQAAAAECAAMRBBIhMQUGQRMiUWFxgQcykaEUQrEjUnKSwdHwFWKCQ6LhFiQzNFP/xAAYAQEBAQEBAAAAAAAAAAAAAAAAAgEDBP/EACQRAQEAAgICAQUAAwAAAAAAAAABAhEDMSFBEhMiMlFhBEJx/9oADAMBAAIRAxEAPwDuMREBERAREQEREBERARK5zPzH+GIVLXPzE7Dy9Y5d5mGJ7rrlPj0Mi8kl8q+F0scTAMzLSREQEREBEwTaVnjXGy5NKjqPzuOv+1ZGecxm6rHG5XUfHFea8tQpStZfmZtvQSd4Rju3pB+p3lepcqrWQZ7qDqbb+k2eBqcJUNB9t0PiJyxzyn3Xqulxl8TuLLERPQ4kREBERAREQEREBERAREQEREBERAREQPkOL2uLyM4/xlcLTvux0Uec+MdwYsxem5Vj9JEYblWo+IFTEVM6rsJFuXSprt7cM4CMQpqYkZi+oXwE9MTywqIRRNuoHUeQMsiiwtMx9Oa0353e3P05hq4RyraoCBY7y6cM4gmITMh9R4SE5x5fpV6bVWYoyKTfdTba48fOVfkTiLU3XM1w/dy2IO9s2s5a+ne/C/zn9dPiVbnPnSlw5LHv1Dsg/rOevzjjsSvaZjTS+gHd08ROmXJrpEw27XE4jhuYMapL06jsAdr3P0M6DyrzZ26ha4KVPMWvIn+RjvV8KvFdbjS+I3HWpqKFM2LWznrY9PpHIdDtFuQbL8xN7X6Ae2vvKpzCDicSz2Y3cXVbXCZhb3yzq/BkpignZLkS2i9fO/nGsc627wjeEheacGXo50+en3h5gbiTUwy3Fj1nazc05S6u0Zy9xRcTRVhuBYiSkpowf+nYnOCewqHUdFJlvpVAwBBuDIwv+tVlPb7iInRBERAREQEREBERAREQEREBERAxMxEBERAREQNLjCqaL59tDr5EWnLOK8Up0K5uRmpm1x0DnT06To/NwJwdQLuco9iwvOT8wcKCNVbU9rY+QKgn76Tzc/fl6OLpWOJ438XiHqsS9jt067mbnEMVXIpMilqOTVRYWYGxuN+l5rYXChaOZrjNe9vXz3m5QxrIAhU5Tu1m00v9LX97R0x4fjK9wKFNhqLg2HroZNUuYLVVup00uTqCNPoZqisQSArEkaEKSALHcjzkNWohswa6k2I3Bza3tf8AWRnhM4rDK4rrheKolfvKQpqZeu4AI+951bg+JWrSDLtcj3BnLuWcNSxFOjnILi1RunyXS5/7fpOlcBpBFcLsWJ+oEj/Hy+7SufH7dpQzBvPqYJntryNXHUFqoUcaGVXA8RbAVexqm9InuN4eRlwaoPWRfF+EjEplIA85FxqpUtSqBgCDcGfc1OG4Xsqape+UTblxJERKCIiAiIgIiICIiAiIgInhisYlIXdgvrv9JVuK88og/YoX1Aztoov1tuZNzkVMbelwicufnrEVa2Sm9NbbhUzfcz6xHGMaz3D1MvioFj9B6SfqfxX03TrzM4HxDG1s1ga5q31sKh9+7sZK8G51x2FqIlVXqISFtUBBudhmOo94md9xlw/Ts8SoYPn+gdKytQY/vWZf5hJ7/UwwBUgg6gg3BlTKXpNxs7OYR/7ap5C/0N/6TiHH+I4iqawVbIqhl87ML/YmdjxmIzqQToQZyvmDEr2rICVuLE+fUemk48s9uvFfSNxWHQ4RLli+XbWwa5ufoBPrgnMSGmMPUR+2FwLKSCvRib6DW0luWMUvZVGZQ+UarodDobD2+8q2Nwpo1TVLka5Qi5VZVY5rFjtYDz6SZd9qs10sHEuJU8Ct3GhyqmXVixFj3diFAB95E8PU1MQatQEhjfKLC1rgC/00nlUdK7UTUdlJAYEvTbUlgSEy98AqNrS5cOwJ7PsyAV3zi2pvaxG4P+ayfnI342qvhO3oZnpZgWqKBp+Vrm33nXuU6r9kc3zG17+IAnOMVxWnTruEbMRUIAvfRNB76TqHBQWpBti2s5cWW8t6dOWamkrZj1mhxji9LCpmqXZj8qLqx9v6zT5g4+uEpn81Q37OmNydsx8FB3MoHC6r1arvi2JdiMoH7o/L6ek9OXJrp58cNvbjfPuIrErQU0kvlJUXa43Ga3j4SBwfMlVmA7ep2l9FzPrr1vby0nTOXODhKjVWULf5EtYDTe0nnwdFiGamhYbEqt/rabrc8lsl8KHheasUHtmzDoCvgNyZtp8QnSpkq0k12Kvr9DLk/CqLjWmuu+lv0kBxj4d4TEHN36bDZlY6exmzC/tlyx/SU4BzNRxhZUJV1Nijb+3jJuc6x/J74JBUw7M2TVm/ONfmt10lo5c5ip4pcuYdoBqPHzlTKy6rLjNbidiInRBERAREQErGJ4DiwxaljH1N8ri4HkPKWeJlm2y6Val/qVM97sqg8b2MjqtfilVyuTsxfQ6AW9d5eok/BvzUnBcm1SS1euxJNyB+lzLBQ5eoKhTswQd82p+pktEfCFztRmC4BhqP/wAdFF8TYE/UzfFMDYAewmWUzzIMrTHxVo+Fh42AvIDjfL5rEOpGdSDrsbeMnzefJMz4kunKea+FhrI9Mrc3zL4+NhIypi8Tw4otDMysRdW7yW8r7Gdex2FWqtmHoeolS4jy0ytnQ5tzY/2nK8dl3HWZy9vjgHNdHEHs6n7KpfQNoDfoD/eVf4g8MvVCoQM9thck3GnqZ4cd5fapmZlysNBa418dulp48Oq1gS6nP2LKoZszEaXsF1sP7xu2eTUl8PfA8NTBBkGd20Fzcgu2oRQN7AFj4W13kJxDEO1QqyItJBc51DHMw3u3W4Hnr43lupY6mez1LOlyhB6sTmVvAlTYDz020rHNbAg9owDi9lPezZrDQDwPe+s4S7y06WeGng8eoXDhWph+zcXZUfKwqsFtm0GjH2HlL1yxiq+QtVUMEDKzAAEooY5sgABAtpa19rDUzlCYgd21lIOpsCe7oCBuN777i/hOqcq4tXp5RVVkAKakqSDcG48SCD7zOfHU23C78PHHcoJ+IpVaSlLt36am41OlRTa+U+HS42nQeYeYKeAw2diC3y00/ea23t1lG524uppo6Fqbrcdw2sASQtxvYm2m17Sp08NUq1aYrv2l27gzFgpI2tureI2jj3Jsy+66qVp0KtWsMVWYuzfkG1twoHQX6S8cvcI7eoKrU7AWvfXbYCVdOIYXCG1R2qMpW6U++VW4upI0U2v5yzcO+JGFZe5SrBBYXy2/Ww+8vDGb3lU5XxqLx2QtMdgJXcFz5g6u1Qg+Fi31KXH3k1heK0avyVUbxAYXHqNxPRLjXDVjYsRtMNXI3E+1YHqDMymPD8WD0lK5k5fKVPxGE0casg6+Yl7KDwmcg8BGt9kuulK4Jz0uW2KVkYG18p185Lrzrgz/ANYD1Df2kxUwtNt0U+oBmnV5fw770af8oiSxu42+H8Qp4hc1Jw6+Im1NLhnCqWGBFJQobUgTdlJIiICIiAiIgIiIGDMNPqIHkRPkrPWc+5q5+KOaODUMwJVqp1UHwUdSPHb1k5ZTGbrZLVs4nj6WHTNWcIOl9ST4BRqT5CUPiPxHXMww9IuEBJZiBt4qDp766bSq4bE1sVVFVmWqF0qVGzXNxrlsACFvqNALeU3quEa5CUydtQo7x8bKLTllyZeo7Tjnt6f+vK5pMXwyXOYghr2uxNip9dwfaVHH8w1MS4CKEfcZBkFwe9m8tdyZYOJcGrJQepUU06ai7M2h9ANyTcSq0mamzGkGIZUdgWCEg7eZG/UbzN2/k3U9JjhRy0izZXaxu2qgaHc3udddvfWQePx5qVHKpSIGwYMXIt4k3HpYS64XhiV8PSdEAJpm7GxIOo/UNrKjwbA5a7A66sCTsdQP6GRlyalvtUwl8NM1Ht3aFNSNSSWfci2hOm/nvN7gOPrU8SqsaZBK3BRerAHaxJAbr0E8sBiR+O/2kKG22HgPK8lq+CUYtDa4LZjba2o/qpk5Z5S6s8WNxxx1uJLiHDWxmc3ClAXBDGxCttk0CjQ+Mh6PDqj4ioj3ys+YWIIINza6nXrLeaqrgnKHvdgQD+bVba+lybeUrWBSpSRaqOWN8zAhB3VN77b6RjlrcpcfcTeBwqKoUKF8rTfwGGVLgLqfCbfJ/MBrdrTqgM9Fj3rAFkbVWZRoGtvbQy10eIr0T7TZxb9pvJr0qXDuGjMf2TIL3LKo18jp5zSx3LVYuzUhn17lDKKYFtzfoT6dZ0qjjb+U3KNQeM6Thn7TeX+OFJjGw1cpU/EYaqv5T+oZTZh57S98u851EITEnOhHdq2Ib0IG/rp9ZcuL8FoYynkrIGA+U/mU+KtuJEPyYqgik5AJJ7wDG3RbnoJVxs/FMyl/JNcO4nSrj9nUUnquzD1B1EkAs5px7gT4dc6o2muZd/W46+c0OB87Yik+QsKyjXK574HkbZvrebjnfcZlhPVdciQvAOZqOMBCHK4+am1s3qLfMPT3tJqdJZenOzRERNCIiAiIgIiICIiAiJWedOaVwVPKpBrOO4Oij98/0HWZbqbbJt8868dWjSakjHtXW1l3UHrfoSJzKjwDEYl0w9JinaH9o4HyJ+Zr+n1NpM8tUGx1Vt2Y61HJ2v4kdfKdO4Twqnhky0x6sdyfMzjjLnlu9Otsxx1O2vw/l/D4aktOlSQBFCg2BNh1JO5PU9bzZdABoBpNwieb0bzu4qJ8SAXwhpgAl8xF9BdRcE/50nL+G8LqOgvYDIFZybkZWYbfwjYdROm/FDEGlRp5WAbPe9gTlCkEC/jcSkcOZ6wYoUy2YFSNSw+Ug+RaeXky+/T0cc+3b4wnETh8KyJcIoYKbAm5O99x3iZR14s4DAW7x1PX28Ov1nRRyxWrgLYKu5A0v6zWrfDMXvdhfWwnfHjntzyzvpzJarB83gd/89BJajxeozopbcgfcf2H0lzPw6JPdJ/zpN/hvJX4d1c0FfKQwJuTcbESspPaZuPbHZkygA2NgQBuNAR9LyRx3LYpgFdabBgU2IupIF+g0ImcNw7EVsXfI4p5lJuDYAAX33Nxp6y+VMB2iFSDYzlePe3SZ605Ry5jcPhsQK4bMoHZkrma6qbdN9Lfyidjp4NHUMLEEAgjqDsZxjnLhpo4qpSFlKgVU0sGRxYjw0Kt9RL78K+LNWwxpubmlYC++U7fTWRxbmVxreTVm4stThI6TwOAddjJqJ3+LjtDLUqLuJs0cd4zfInm+HU7gTdDKVQ3WQXHOT8Niu8UCVOlRNDfzGx/WS5wQ6EiZFJ12N4YouP5LOEVWwwapbVrG1QHTvLbf9fWffB+eTTbssSGa272tUX+JLC/qNfKXf8AEMPmU+0jeNcGw2NFqq2f8rjuuPfr7yfjO4v578VKYLGJWQPTYOp6g39vWe85ZW5d4hw+rnwp7VLgsy/MRcaNT/MfYyy8E5+oVjkrg4eoNCH+W/8AF0/5ATd/tnx9xbomEYEAg3B2I2PnMykkREBERAREw7AAkmwGpMDS4zxFcNRaodSB3R4sdh9Zx+nw3F8QxBuLtUPeqn5U8T7DYSf4vxN+J4sUqIuqkin4aaNVbynQ+EcPGHorTBvbc+JO5nPXyv8AHTxjP68eX+C0sFQWjSGg3Y/MzdWJ8ZJT5dwouSB6zUfiIOid4/adHNuMwG80MTj+ia+cz+Hd9XNh4TZpYZV2EDlnxFpOzKD+7e/vtPX4f8P7StZlsqUyfVmK6/abnPWND4op/wDmoB/5ay1coYUJQzADv2t42H/m88s883/Hovjjb3+ngbQcFfeSET1PO0KeAA6T1/BjrNqIHnTpAbCekRApnxA4EtY0q5FygZD6OQR9x95HfD+mtHEMo/MGA9tbS98RodpSdepU29en3tOLcI48yYlG2yuM31swnm5ZZnMnfjsuFxdyiYVrgEdZmelwIiICIiAnw9MHcT7iB4HCjoSvoZGcX4BTxItWRKngxGVx6Ouok1ECg4Dl/G8ProcPVNTDFlD0HIJAYgEg7XF73GXbUGX6Ig2REQEREBOffEbmQhhg6RJZ7CpbUm+1Meul/Wb/AB7mepVqnCYAZ6puHqflp+Ou2njMcD4DSwRLf/YxTas51Cnyvt67zL5VPHlvcrcGTh+HzVSoqMAajeHgg8hPrEcxs5y4dCx/eI/pNgcGNVs2Ia/+0aASVw+GSmLIoUeQhiGw3CatQ5q7n+ESaw+GVBZRaesTWEwxsLzM1eKuVoVSNCEex87GBwzi+Lepiqr6ku7W+tgP0nceEYXsqFKn+6ig+ttfvOT8j8DqV8UjNYpTYM58baj7zsk48M8XL9uvL4uiIidnIiIgIiICcJ5y4f8AheJVwAcrkVVPSz6kfzBp3aU34mYcfh0fKO64Ba2oBBt7Xkck3jV8f5RPcsYrtsHRfxQfbT+klJXOQcUKmBp/7br9DLHNxu5GZTVsIiJSSIiAiIgIiICIiAiIgJ8VUzKRe1wRcbi/WfcQIbg/LdLC0+zp3AOrn8znzbf2kpQw6oLKAJ6xAREQEREBK18Qsf2GBqWOr2Qe8ss5r8Wa7VKmHw69Te3iSbCTl0rHtM/DLBlcKah/6h09F6/W8uM1OE4QUaFOmPyKo+2s25uM1NMyu7siImsIiICIiAkZzNgPxGErU+rIcv8AENR9xJOCIHOfg/j8yVqR3Uhh76H7zo05xypgDheM4ilfulS6+aubge2s6PJx8TSsu9kREpJERAREQEREBERAREQEREBERAREQEREBKS1MYnje11w1MfzHaXYyqck4J1fFVqos1WqbfwroP0mNl0tcRE1hERAREQEREBERAo/HB2XG8I+3aoyH/jt+pl4kXxXgq4itQqnQ0GLDzuLWkpDdkREMIiICIiAiIgIiICIiAiIgIiICIiAiIgJgCZiAiIgIiICIiAiIgIiICIiAiIgIiICIiAiIgIi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6" name="AutoShape 4" descr="data:image/jpeg;base64,/9j/4AAQSkZJRgABAQAAAQABAAD/2wCEAAkGBxQSEhQUEhQVFBUUFBUVFBQUFBQUFRUUFBcXFhUVFRQYHCggGBwlHBQUITEhJSksLi4uFx8zODMsNygtLiwBCgoKDg0OGhAQGiwkHyQsLCwsLCwsLCwsLCwsLCwsLCwsLCwsLCwsLCwsKywsLCwsLCwsLCwsLCwsLCwsLCwsLP/AABEIAOcA2gMBIgACEQEDEQH/xAAbAAABBQEBAAAAAAAAAAAAAAABAAIDBQYEB//EAEAQAAEDAgMFBgMFBQcFAAAAAAEAAhEDBBIhMQUGQVFhEyJxgZGhMkKxBxQjUsFDYnLR8DOCkqLC4fEkY3Oy0v/EABgBAQEBAQEAAAAAAAAAAAAAAAABAgME/8QAKBEBAQACAgICAQMEAwAAAAAAAAECEQMhEjFBUSITQpEycYGxBCNh/9oADAMBAAIRAxEAPwD0gVQZzHdyPTinhHCkga5ABPKZUcRoJQKEAnIOMKAIpJIAEYUJuGh4Zi7xEhvGBqVMEDSgQnOQhA0DglCcQgQoGwgnIIppCCdCSBhCEJxCBUDJQhPIQHVAyEzCVMQmwimEJmFSIBQRkIKQhRC3b+UeiC7CSBSXRkiE0hOSIQNwqOrTlSoKBsJFFAhBlN4H9leWtUmAcVN3KHLUsdks5vrRmiH8ab2vHkVc7NuhVpteNHDTlzCzPdavqOxJIJBaZAhCE4lBQNhBPQRTUIRhIhA0pjgpCExyCp3g2v8Ad2NIGJ73tYxv5i4x6BWbDIWVo/8AV3xf+ytu63kap1PktW0LMu1s0BGSZERx56Z9VNCEKoYU2FJCBaimEIYU8NShBZhgiZz5cU0oxCEcVtkMKWFOSQMSTim4UDUik4IKDh2rRD2Fp0cIPmqPdW77N7rZ5hwJjxGo8xB9VobpYrfZnZ1mVQD3mtiJHeY7M5cYLVzz67dMJv8AFvk06/VcmxbztqFN/FzRPiMj9F2ELbHokUoShAISRQhACgkEy4rNY1znGGtBJPIBAy5rNY0ueQ0DifosdtfbFa6caFqIbMPqZwBxk8PAKqrXz765a0vOBzyA0fIyCZHXLU81utn7PZSaGU2w1ug4nmSeJPNY35enS4+Hv2h2JswW9FtOcRAJLoiXHMlddncYx1BIXThUNC3DJgamT4la0wmIQhGEYVRGUQE4BIhA1CE5KEFhCEKSEIWkMIQTiECEAhAp0IEIIK86DU8eSTfdTFMwqDlutMteq4Nv2Xa27hEuYMbfFokgeIkLsrB0mYjhzStKuKRBEcToZ5LNm+mpdds/uJtIFrqJIlveaMpwnX3+q1kryO5uBbXZD2gBlYy3mzFLSfItK9YYQQCDIIBBHEHMFY471r6dOWTe58pFFWuWM+NzW+JA+qzO9O8ZpE0qJ70d5wiR0HXqsLXvHTPxFxzLpJ9SZKuWcjOPHa9eo3bH/A9rvBwP0Uq8epXLgZEgjOQSIP6rdbtbwGpDKkk6Ndz6H3SZymXHY06yW/G1mtaaAObhL+jdcPmrrb22G2tI1H5nRrdMTjoPDmsRuzbm6uXPqOxYHCo/LV0nCATwnh+6pyX9sa4p+6+o0G6GwRbsxuH4lQf4GcG/qf8AZaVrUGhSLcmo55ZW3ZqbSmM9eikhNjNVBhJJGEAQhOKUIGwhCfCEILBBOhBaZApsJyBQAhBFBFAphTymuCDkuBIUVsYy91012rmonNZqvO/tWsGitRe0gOrNc1wP/biHejo8gtNuntvHYFxBDrdvZmdHFrQWOHQgj0Kg+0q0D7dj4EseQTHyPacQ/wAoWY3YuotbxgnNrHAT+U/ycPRc7lrJ3mPlx7V91Vc95JIOpPXmqi+ruFSBkPpC7q7jJDRB0EcTrn6rNVb4udL9ePjKxjN1u3UaZ1PuyDGmfHTjGXFW2wajsQg9fD+oWc2fcOcyXNEfLyy4nzhXmy6jhmIGoyGXjH6LPqre4j3620bi5a1subTw02gR3qroDo/vd3yK9D3Z2T92ohpg1HQahH5uAB5DT1XkdpRL3tlxB7SWub8rpzcSvbrdhgZ/11XXG77c+WeMkdbAnBNAUN5dCmOZOQHNdLdOEm07tFEahyy116Jw7w5SE9jIAUCaE5FCFQ0nPTz5J0IpIBCCcUAiO+ECE+FG6nJB5Tx58xxWkRXVw2m0veQ1rRJJ0A6rntdo0qudOox/8LgV116YcCCJB1WXvNy6DjiYDTdzY4t9lLv4amvlppTA3Of+FjrnYdziDWXdRrQI78uI8wRPmi/c+u8AOvXHwa79XrO79NeM+2xxJFees3Nu6bhhewhukPcwu6kRl6qK8sdo0gSO1I49nVL8vDX0CnnfmNfpz4yj0KqFwOMOXnFPfW8ouAeC4TGCszCT0x5Z681p9n7z07jL+zqZ92cQy/egJ5xLx5RcbftBXt6lPmJHi3MfT3XmGzLsU6j2/I4YCeQIg+mvkvUqVcQvL98KPYVnFo7tQ4hyBnvD6nzXPlnzHXgvvGuS7cGOM5Zxw6x/pPgs7d0wKhHCeUkcYzPVWJvgRjiSyQ8amDAaY48RPiue4wvIcIg6cNI5eaTpb9O22eMLGidP9/68FcWLxBnKMRcNAMAmfdqoK13pSAxExxAGEZnOeQ1Xdc37WtwcXCIHBo48NT9Cs2fLU7uk2wbEvczDkHlrY/vRPovZWBecfZ7ZB9U1Plp6csbsvoSvSmBb4p1tz58t5aPC5a9nie1xOTeHVce0t5ra3kVKrcQ+RvfdPKBp5qnb9oFA6U6h6nAPbEuls+XKY5fEawZQOqesqN9mHSk+OZI+g/muSpv9kSKBET8T408slnzx+2v0s/ptkIWSt9/qJycxzTyxNJ8IyXQzfm1Opd4QHfQrXlGfDL6aZKVkrrfqn3RQpVa5dwa0gA8BiS2Ze7Rr1GlzKVvSmSCDUqEctY+ibiXGztrXCRCMIoT/AFBVZWCBCcmVaQcIcARM555haQCE0hSIQg46tIOEhQU6hbkVYFqgr0ZUUWvBRlcMFilZcSmxDtvZbLqi6lU0cNREtPBzZ0K8429u2+g6Mi1xGFzWkZaGSNHL1E1Aoq2FwIcAQdQQCD4hYz45lHTj5LhXmFntmpRhriHNaDOegHEE8Y1CftZ9O8pFoIkjwc0jjGqvtt7osqBxouFMu1BEjLrr9Vh3bMr21bvtEkloqCIgj+U5dVyxmePt2yuGXc6qgrbMNEuxGMoEGJbOvhI9lNZbMpmm4l75hxZ3gAI55Z5z6I7auy+oZkS+M9Yb3fqDHhouqiPwAY4cBzJM+MQZVyt0sk+VLa2rcQc5zy0fEQRI/uxora62E+o9pYZLw3C7IAjQO1y8OEcVWWtbNw1iY6xnw9cvJaOje1G0abmyMOECY+cHnqQWt9TzWrWda9N9sg0dn2zGPcAcMmM31HfMQOJ9ln9tbz1q5w0gaVNwIMZucNc3cug6rO7Isri5qBzab3giS9xynMHNx6+63WyNzzrXdAmcDTJ8C7QDoFjLzyuouMww7yu6y+w91al1UaCXtogEuqQMWKfhE9PTitlb/Z9aN1NV+fzVNendA9lpbem1jQ1gDWtEADQJ5qLrjhJHLLlytVdPdi0acqDTPFxc4+RJnnxUjd3bQZihTmZnDn66ruL07OFdRjyv2grW9N3x02OPVrXe5C46uxqL9aNKP/Gz+StG0gpIV0m65LawYwANaABkABA9F0hgCeAjCBqjNQ/kcest/wDpTpuE8/YILAoJyC0yakUSEkDCE0hSEJpCCB7JXFVt+SsiExzUVUPDgq7aN+KTcT3Bo9z4DUrl3p3uZQJp0AKtVsYsiWNmRBI1PQLK2tOpXeXVnGo4n4BJgjMANGgGS4cnJ49T278fFcu71Fhdb1NB7rahEEyAMvETKze294i8sYThlzC4SCMLoiHdQ4HpC1TNhPDJfhptzJLoxQeg08ysJtuhRYH9kHZ4h2lQDURODOOXCYznnMblf6m8ph+1XbSqfiEkdSQIjUcdM5MdV3mpgoDFIloE5eER6+q4XD8Gm8zOAOBHMGI9gm176adNuI90GTnmcQAjLI6HPkVdbLdOeh8TRxDwQYPFwBGXUtPqrm8u8HZCGuE4nCMTcDQcAwnQkE/VclGgWsqPb+za458wwzHX9YUWy3NqT2okOynOWkGZaYOfCI8dVffZfpvNmb0wIwmAB8AAb0ETktTsfbbawkejgQffgsns/dkik19s/tqZMgHuv98p5jJVN0X21YEE0nAxhcMPUYRxGSx55S9+l/Twyn43t6016e0FU26O223dPQNqNye2fRw4wVoYjNdp281mroGshPASYZEowqhAJwCZSfI468U9oOfsgMJIpHVVARBCUJIO5CE5JaQ2EEUlA1ApxUNzXbTaXvcGtAkkmAEDlgd+N53S63oEiMqtQGDP5Gnh1PkpNt71vqk07cOa05YgD2jyeDQMx9UzYu52YfcZDXs/mcZnvngOmvguOWdy6x/l6cOOYfln/Cq3c3J7ZnbV3OY139mxuRI/OXcOg81s6Nuyi3DTEZZn5nEcXHiu6q5Vm2LoUaNSq75W5fxHJo9SFqYzGMZZ5Z1iN6L416/Y/KwSM/id8zoHLMeaz+3dlsDW6gEuA1ImDJieg9FZbCBqOlxzcTrqdCY8AB6qw3jscVLT4O8B0EiPQrhjvK3J6crMNYsFXpupNDSC5rmYm5iGzkWiQq9tRoIPeyMx3RxnRXdW5x9nQFOTMTPwjmPAfRdrN3AJ5njHsF3jhl7UZunVsLQXMZninDHeBaT1yJz6q02RsKQKjS5sOIMEgxwd48x5pt1s3sHNyJDsWcaRn56lbLYdpFGn1aPfVZv1GpdTaHczaBpXHZE5PBGGO7iaYDo4GMuuS3W0ti0LpoFZmLIgHRwnWD6ei80pPDLoEDMOAknTTTlK9Ztjks8V3NU5545Sx5S61rbPuiAe8wyw5w+mdJ5gjLoQvUtlX4uKDarB8TdDwcMiJ8Vzbe2Gy6YJyez4HZ9Ja6NQYWP2Ne1LCq5tQENmHs4Dk5vly1V34Xv0t/7cdz3HolvMCRB4hSwmW9Zr2hzSC1wkEcQVLC7PMaAijCKIjkGR5FOhMqNBJAkSpUAQwp0IoO1IowgVpDSmlPKpN5d46NmwGoZc74KY+J0ceg6qVZN9R2bU2jTt6ZqVXBrR6k8A0cSvN7i8u9p1YZTc2kHE0w4FtMMBgPc+Ic7nE55AKxsti19ov7e9LqdHWnRGTiP9DTz+I9FtKLW02tpsGFrRDWgZADgsWeX9nWWcf/t/0rtibBp2rZ+OpEGoRHkwfKPfmV3vKcTKTWrUknUc7lbd1DgWC+0jaMuZQYfg/EqcpOTGkDxJ8wvRKpDQSdACT4BeO4XXdcnjWqCfCdJ6ALny3U19u3/Hx3d34X26WxnhralRobMuYBkQHjPF5K9rWs8Fe21AAADQCE77qFccNTpjLO5XbI09hsaSWsa0nUgAFKpssjgtcaCb2C1pnyY87IZUhr2BwlWlxZhgAYAABAAGQA0VwLWDoobtimjbyLadUMrOmZbAIzBLh15cJXrWx7jHTY7TE1p9QCsJv3ZAVaLoHfaWkjocp/xLQ7l1C61ZnJYSw9MOg9IXLDrLT08v5YTJqgHYuER5yq7eTYguafdgVGjuO5/uu6H2Vhb1ua6Qutks1XmmVxu4833T28bWoaNeWsLoId+yfofLn6r0sLNb17rU7pjngRWDe4QYDiNA7nxE9Vy7j7ec8fdq5Iq0yWjFk4gfKZ+YfRTGePVdOTWf5T/LXpJyjwZk+3BbcTkYQaP+E5AkITkoVFk+moXCF11KYdrzB8xmFDdW4e1zXCQ4FpHMEQQqjFX+9rqr3UdnsFZ7cn1yYoUz/F858PdNst2WY21rguua4M9pUnCCNA2npA4T7LUW2yqdJobTY1rRo1oAA8gpuzWdNeWpqOKCURSXXgCUKsucUk4sUpC5Np3baNJ9R2jGk+PIeZRWV362thaKDD3n5vjg3l5ri3L2PA7ZwGeVPIc83/pPiqDZrKl7dHFq84qh/Kzl9AF6jb0gAABAAAA5AaLhjLll5X18PVnf08PCe77SUmJ0KVrUXsXd5UGFBzOSkCMKCEtXFctViQua4YlGU302fjoB4j8N0nwdkf0Kg+zioMNamdZFT92CI9ZGa1FSgKjH0zo5pHqMlgd0rzsrxjT8xNN3idP8wXDLrOX7erD8uLLH6eiVLeNEqVUjVdsKOpSBXZ5jmuBWW3y3eNSLm3EXFODA/aBug/iHA8dFoDTI0SFVw1CLjlq7io3M2+LtjiXfiNjGw5RwkDl9CtHCye29lOa/71YgMrtJdUpgQK4OoI/Nl5+Kut39t07uljZkRk9h+JjuIIVhlPmLRFIIqsgkikgt0oSSVUxzFA9i6k0hGXIQm4VO5ijcEEZC87+0baD31aVpRl7icT2CMyQMAz83R4LdbXvm0KL6r9GCY5ngB1JgLzzci0dcXFS9q/md2cgw55yc4cIaDhHnyWMu+nXj6/K/DQbp7D+7Uu8PxakF/GPysnp9SVoqbEqbF0NYrJpjLK27pNCBCeQlCrKJ1OVGXa8SOv8AUahdEJrqfLLP1QQE9FFUErswpjqamlVbTBXmW9VA0L0lsgY21Wx1OI++JeoXVKCsrv7swVKIrzDqUAgCcTXOAieESfVYzm47cGWsv7tla1w9ocNCAZ8ROXNS4JVTuVcCpZUCJybhM6ywlp+iumTGeq3HKzV0aGJuFSpQqjmq24PRUbN3Sy7FzRdgLsq7Plqt5xwcOa00JQhsAhCfCaAgCMIwkgtUkklVJAhFJBE4KN4U5Crtt7RZbUX1qnwsbPidA0dSYCM6YH7Rbt9e4o2FLIvIdUPKZgno1rXO9FsNnWLKVNlOmIaxoa0dBz68VS7mbLeQ+5r51rl2N0/Iw/Awcso9hwWrayFNN5X4hrWJ0J0JQqwa1FEIoGwgQnoIGAIEJ5QhByXFOQqm+sxVpVKR+dhaOhOh9YV88LguaUZrNWVk/suuzgrUXZFj8Ucp7rvdvutyV5zsur932w9ny1wTH8bcX/s13qvR0x9N8n9W/sgEYRhGFXMwtlFOQKBpUdOpinUQYz4qUpAIAkkUUFmkkkq0SBCKSAQsxvVsard17anpbUyatXP43jJjI5ak+K1CSDnZQgJpaupNc1EcoShSOamohqSKEoEgnIIAgjCRCBkKOoyQpoTSEGC3xZ2Fa2uQP7OsGvdAnA7n7+q3TTKz+9uznVrWs0jvYSWgc25t88l3bsXJq2tB7hBNJkzrIEH3CkjVvUWgRSCKrJqUJyCAJJxKCBsJIoILJJJJGiSSSQIJJJIFKa4oJIyjcUxJJAEoSSQJJJJAEkUkDUC1JJA1zZSZTAEDRJJA6EkkkCQhJJAkEkkCSQS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8" name="AutoShape 6" descr="data:image/jpeg;base64,/9j/4AAQSkZJRgABAQAAAQABAAD/2wCEAAkGBxQTEhUUERQWFBQWGBkaFxcXFhwYIBoXHBoWFxgYFxYYHSggGB0lHRoYITEhJikrLi4wFx8zODYtNygtLisBCgoKDg0OGxAQGywmHyUsLCwvLCwsLCwsLywsLCwsLCwsLCwsLCwsLCwsLCwsLCwsLCwsLCwsLCwsLCwsLCwsLP/AABEIALcBEwMBIgACEQEDEQH/xAAcAAEAAgMBAQEAAAAAAAAAAAAABQYDBAcCCAH/xABBEAABAwIEBAQEAwUGBgMBAAABAAIRAyEEBRIxBkFRYRMicYEHMpGxQqHBI1Jy0fAUFjNikvEVU4KisuE0Q8Ik/8QAGQEAAwEBAQAAAAAAAAAAAAAAAAIDAQQF/8QAIhEAAwACAwACAwEBAAAAAAAAAAECAxESITETQSIyUWFx/9oADAMBAAIRAxEAPwDuK1MbgGVBcX6rbRAFGzfJq9KXUSbXBH6qp5nmdHElrMdqo1mWFRg3HQzuF2VU/jXglmLbqpwyoPoVmjdnOMZwhiGt8ShoxdKN6dnR3p8/ZaeWY6pQcHUnupuG4JtvcEHY9rrz4uNy2rB1Ng+xVty7P8FmEDFsFOtEeI3yk+p2cOzgQkeNPwpORr3slMh+IwszFNjo9tx7hXvA5hTrN10nte3qD9xyXLM94BqU2+LhH+NTgy0fNHUC4dHaFSsXUNOA3UwSWuAcYkR+H6ddvovKp6Yzia7k+kUXCMn4rxNAjw65cIHledQj0cfsQui5Bx9SqkMrt8J/7wu33O7f6utWWX6JWKl4XJF5Y4ESCCDsRdelUmEREAFROPabBTq69i0/XYR3V7VO+JGDnD6xuCPruEt+DT6cw4VzDwsRh3ufEFkti+kO8xPWzjZfQC+dKzXCpTe7SHTJI2mek919B5eZpsJuXNaSe5AKnie9lMy8NhERWIhERABFhxeKZSaX1HBrQJJP9XXM+JPiE+tSq08HScwNMVKr3NltODLmsEn35A/THSXoylvwkOK+NCaho4N92O0veIudi0E8h1F5FtlGZTlrqz9LTrJI1X2F566eQnuearXDeWurFopA6XGBO7osTvIHc7fWex5Pl7MLRDYAPPufWFzNPI/8L7WNf6fldzcPSDG9I/qbn1K0shGqoXLTx+IdVfZWDJ8F4bb7lXS/hFkiiInECIiACIiACIiACIiACIiANHNcppYhmmswOHXmPQrlfFPwyfTJqYU6m76eYXYkQBwLIuMMVgX6Kklo3a5XyniMszNk1msY8kEkQ1xPdw391PcU8IUMY0y0NfycB91xbiDhXEYN5kEt5Oag06NjPhRhagmhWqU52+V4+wP5qp8QcL1sAW+I4VqbgTqALYjlvIMX36qN4f43xOGIBcXN6FdIy/i7CZhSNGvDS7kbX6g8ikqFSHm3LKBlnGeIw7g+hLqZF2vkt5RI67+YXXU+FON8PjYaD4VbnTcd+7D+ILnXFPBVfDDVQcKmHJnUG3b2cBy7j8lAVsDdrm2M7jr1/wAp7hQ5PH0yzlX2j6MRcr4T4+qMIpYnVUAA8xHmA2+b8a6ZgsbTqtDqTg5p5hXm1Xhz1Dn02FVviHWcMO1rdy/8gCPuQrSqrx+6KdN3R529EX+rCP2Rx/NKDgaZJNza3OdX8l3/ACk/sKXXw2T/AKQuO0K3imCC3zPIBj5Y3nYXNl1/JP8A49K0Hw2yN4MCb+sqOB9tFsy6TN5EQldJzhV3PuMMPhiWFwfUG4Bs3+J3I9hJ9FocR8VsAcyk/sXA79QCuVZmQ6pZpg3kC3oP6hQvNrpF4w77ZI8Q8SVcZUDnVCGNnS1ohtwRz59yV54fwFdz3GlLjyaL9Y5c+p7qT4R4Iq4iH1AGUrEOcJLudh+L126Sup5VklHDiKTADzcfmPq79NlNY6vt+FHkmFpGvw3k7cLQaC1oqETUIv5ty0E/hGwHZamcY7WdLdlmznHmdLVr5RgdRlyv/iOf/WbuTZeANRF1Mr8a2BAX6nS0K2ERFpgREQAREQAREQAREQAREQAREQAWOvh2vEPaHDoRKyIgCo518PsLXktb4bjzC5hxZwVVwR1NJczkRyXfVpZlTovaW1i2D+8QPug04Xw9xviMMYLtbObXXspWtWw1eX0Dom7qXQ9Wduy3eLOC8Nd2GxFIH901G/zXPq2DqUyfKbcxcfUJKSpaY8ty9os+LoAC3mm0jceoO3La62chzarhK3iUpc22ukTZwJgxPyu5ztZQmVZrq8tQweTuR7O6eqlcUS0Et9x0XI5cPo6eStHbsBi21abajNnDY7g8wRyIVU48fdgddpG3e3L6qofD7jdtF72Yl8MqulhJsHgAXP4WmAJ6gK2/EYDRSf8Ah1QfRwI/VdafKTla40c9zms4E+CYMxuduf6/Vda4Hr68DQdzLb+oJB+y4dmVRuo3fMEta25B3uTY2vZde+F+PbUwYa0uPhucCT1JJj1jl3CninTK5XuS4Kk8d8R6WOo0XQ5wILhyUnxfxGzDUyA4Co4GL7REn8wuUYsOdpcHGSdgBftefVGa9dGYce3tmhDy6BJg35x0Ecz2uuocK8KNo0/GxunVE6XxDBvL559th9qnlmLoYY+M9zXFhIptkeaoPmeZsA3YE878gojPs9qYnz1qpLdUhlw1rSDBcB83O835KcSvWimSn+qOkZt8R8NSkUg6sRuW2b/qIv7BV2t8UarrMpUwDzkugexA97LmlOq6P2YLjMgCxg/uiYE3M9uS2MFiA9xE6Qy0F0eYzIJNwbHYSqumSUovuXcWmo/ztaJmDJAMcr9Sr9kufUXjSf2bhaHfz/muG45zfLDbh2okEg6rRtznl29Vv4POagAOqYPLct5SQLqXOl2h+CfTPoAFfq5rwrxc5paKl6TiR/CRzb2uCR3+vSGOBAIuDsV0RapEbhyz0iInECIiACIiACIiAIjEcT4RnzYil7OB+yjqnH+BFvFJPQNd/JcQbhiTsT1sT3tAhSWBwDyYbQqdz4LiOdvk33/oKTt/SKqJ+2dTrfEjCDbW70bv6ElaOI+KVEfJRqO9SBbqqZg8ixDz5aFXTG+jRJ9XkAj0Wetwri9IHgOLjy1sbblcEgHnchLzyfwbhj/pKZr8Uqj9LcNTFN19Wrz+hGwUf/fTHnesBPRrP5LX/uBi3TqDKbYkB1Rk6uYGkkR/JTOWfDx8RiMRTa3k1h1H/V5f1Q1kZqeNEV/ePGE3xL59Q37Wso3Nc0xAcX+NWDiIgVXukD/qtvsuk5fwRg2B2txqSIBL7gmZII6Tb0VazvgHDuqNdRxjaZbyeAbexEn2WfHf9D5I/hTKOOxDt31D6kuPPmTf/ZbTNVjUcXcpMKw/3Ow7PNUzJurtTmBzABfH5KOxlHLaZj+0VqhH7tNv3KV4qZqySjRoVmgHXpdc7E7cpHW62GV2RyDuRkujp8w+y06+Pwn4HV+xLWH9QtT+1s2Y4/8AUyP/ABJ+yV4qG+SSTzDFYJ7CPDJrafKbjzb3Iv15QtDLsW5zHaJkWa15uRuG3sTY/wBbaOPqN0ajZ+7SDzvE9p5lYMHW1RB1FrvJpsS+4BN5gDn37KkzqRG1vo8mlU1HUNMROtsAc4A/rdWzD8QVXUDSrOL6UAAuMaS3ZwLthaI/koT+1ENit5tW34g0A/M0ETPotfM8xpMboEzaASGgN5S0EEn3vZNt/Qn/AElK+KptBc54ImCY1t5bH67BWXhLjMYSn4ZDXMJLuYIJtvcRAXPsCWVQbkxG0ACdjcnnf29YzjLHGfDcywMAzPMgTAHLeUu9P03W/otWc5i6vUNVjg8ibA9dg5p9rqIqZqzS8t1Mc0XB8unrHUxJ5/kovCYKu4jSNL5hsm5I6OE994BiFG8X1a7HtZWZ4bnC8CA42GoHY2gHpKEpp6Y3KpR+5ZFd7nP0lrBIZGokchpi439SpPMao1iTaA0wBF5dLidgIjovGTYPwaRO9R0TbYbNExY7n37LXx+Gc50mTyj9Y3I5Sey19sxdI1cXi3mQx5AtcSDPXULxBnZauWYh7XkzJO5Jmef13vvcqYoZUCLGD395FvbYrBRyBzmvqCoymWyQ0n5o7zI6xB29Ecp8BzXpnPiwC4R0NzeRYASBH6LdyrENA8IgNc64J2cZj7mB6LYyarqa1lQaXwIAZAdPykRYW7fde8dlkEbFjpuTYG5GuNv6HZRdfTKKfsy5fXLZY6bnU2Z36QdrAH2XXOA828WjoJkt27gWP5j8wuUYfAOe1rgQNYt/E0zIuDcj/v2V1+H+puKczkGwb7zqMx7b9lmOtWbkn8TpSIi7jjCIiACIiACIiAPl4YbFbgVf+5eTUxLPxVR7uX1B4Lf3R9AsVTBU3bsaf+kIN2fMzc2xI/8AsqfUr1/xrE/82p9SvpL/AITQ/wCUz/SFjfkWHO9Fn+kIDZ831c6xDhDqrz7leW5rX28R/wBSvofE8I4R4h1FnsIWGlwTgm7UWoDZwFmYYjk+p7ErWqVnk+YunuSvpahkGHZ8tFg9lq4rhDB1DLqLZ7WWaDZ85AuPVbWHyyq/5abj7FfQuH4TwjCCKDLdRKlaWFY35WNHoAEaDZ85VOGsS1ut9NzWDdxEALxToEuLaTXPltmAGe7nQJnbbaV1f4sZpppMoAxqIc7+EGwtcSf/ABKqmS4wYDL34wwcTXPh0hMhlPUQDHq1zu/lHJI1t6HT0tlDp5RiC4lgI5eYlp3jb+gsFTDPpVCSB0dFtTT8w9SCrdSz9pb/AIguTqdNzMzJnfnKqedcQXAplzgGloc65Hcd+/flChju7ppropcqV6Y8bjiQ0NcQQC0mLgAizQDe0dFc+H6VPwmAQXRchoMnYkA3uRz+ioWNc0uD2+ZrgBvsY9L+imuFeIdDCyp5WktDXC5mSTteBaw3T5J3PRkv8uy6OwbSx2mhoDiS4i0ncExA+5WnRqCYpOgM9hBEwHRMTHPkq7i89q1KhFIvpMBF3TLrAkumwvsI/kJbCZkaYcdLRUG5Ig2tMOtbf25rncNFlSIgZvoeCHwSfxdOu63eIuIaGKwTqT5NVpDqbheCBM3uOh9eyqmcudVe6oYubwIuecDqtLDnS6ehn1Gx/JdHxp6f2iPyPw38FxH4bGgNDtrzHrbr3U1RxzKga6nIJgciQJ+UhU2vhHUyW1AWkbT9l+hhb69PbeQqOE/BZtouzaR+VrA4XDGgQWzOq8wIBkbLzTqw4hxDjAGk2E+WPM4GbW6bKNyoua3SYEmZvLj1vyC8VXm5pHS/YWk79+Sjw7LKyepZlS1tENY6n5S4GbA3EARPb1Xuq4VIaPM203mQL+YTqO7vyUa3LKhEio0k3LXEAixJkGwuveEpPmSIjqJkb7bf7peK+jeT8ZcMHV/ZUZmNIBIuJtYjkbQO6uXAtAeK90RIDh3B1fUX6/dc6w2KAkgiWb8p2EWi5Vr4X4oFF48SnLYiWESOgLHQAdtifyU8c6vbGttxpHVEWtgscyq3UwyPr+YtPZbK9A4QiIgAiIgAiIgAiIgAiIgAiIgAiIgAiIgDkHxj0+O0td5vD8zekEwf+5cuq4t9SmGOJLWCA08h2X0BxpwQ3GuFRr/DqARMSCOhUBk3wsp0i92IqtfLSNIbpAn8RJJWa7G30cQFFztLBzPL9TKk6mWNYWte2o9xNy2n5ZP+Y2d15b81LZllYwmPdSB1R8tpsZP5QtvGYsuaW02hr+hJaNR5xMd7xyXPmyVNJIrjxpy2VqtonQAxggmBJmBNwSYJHLspXC5Y8BtRsXFyHAG4mP6hQrKJp1Lkse2CXXJ7Funcd9ipenxNTc0MDXudzIYGTH4nBpiSb7Ipv6NlL7Jd1GlBNR4DwJLwC68EiAOcwY6AqHxNR1QgU50NgFzhd1o1H9Bff6bTDpH7dlTQ4tP4YAnmAJ2Jv6KcweTUrPbUDmxJuDqJ3lwPTnMiVLfH0fWyq4bCiq1zQSAGktMQXERyHLkPVR+By9znAuaQN7iJ6D+a6hhsnbq8bW2YkuAsNp0TZuw+myrXETC+q8YFh0E3f+FpJMimT8x/F2n0TTl29Ix49dmDM67Koa5oYNI0P1CdZEAECL3B7n7QlPJgak8jfSBHf6TFlKY/Q0UqemWtkagLHTA/n7L2W2mnuPzjb7LXXHpDKeXbNfG0xS0iJEQOd+VypHhvKjBquZEAlpg73v6Cx9lJ5JkT6rw+s3S3k0i579t1fMFh2MAAY06RAkTA2gJfypdGNymVhnDcjUxgNQEOg6gDfo1s6rbbypTK+GWGmRXu2ZhwcTeTu4yTc3FvurH/AGsxAsOgELE0OcbAmVixP7ZjyfwqWY8K0wB4Dn0wDcC88tUGbjf8ucrxW4OxjaYfSDK7N9IAaTzkSfsSey6Hl+T31P8AopqmwAQBAXQsSa7J/K14cTw+YVaJlpfReRIBltiLRJBKncJ8Qq7HRUYKrNps0z6zf6SuhVMtpVafh1qbXtEgBwBtJiOloVQzn4dAkuwdXwzH+G+7T6O+ZvvqSfFU/qx/liv2ROZNxhh64EnwnHk+w+rgFYQVwXH4KvR1B9Go2De0Cx/eHlOxXTfhzjy7Dim7dtxzgEkwT9b/ANFoytvjQuTEktyW5ERXIBERABERABERABERABERABERABc4+JGZvFdtFr4boktDtJMk7xciwsujrnPxa4YNdrK9IS9gII6tALvqBJ9isfhq9KFmmGNFrXvljXfKYJkG5uBYbKIoYlmsftovIMOA633keytGVcTaaYw2Ool7RYSLjkvGZ5Pl7m6qRqBx2btHqXWCk4lesrN19IicZmZe40cJTp1TB0kMJbTBu53KXTBAgiTusHD2V020p0aiLP2LxeC7Q4kwIMkRHMWlS2TZQKbZY1xmJP203GqOyz55WZQLH0iC9s+KdgXCwbEX1CQb7NPWVzpr9ZLa+6NfifL6NDw2t8Ntao4nzG/hwQS+9ySRHO3YrcyfL2VSIbTPq3VJbYiYE/qoHKnvrVH16/m8SQRGwAAa1s/KACP9U7qbyd5aWta8tLTOh0lpAMwAJvIEIvrr7CU2tkdxHgQMQWEilTEnS0adYt8oG5tHUTtcLYGYtfUDWtLQym0NpbgNOrUX8tVo+i6ZiOFfFYHVIc4+b+GeQPpZUvPeGYLnCxFukDnJG/v2T8dT4LNJs1XVgWjyB42LR5T5SZDNWrWIjobc1kyvGYEOB0Q6fxyb/WFFVsK5jIc4gA2h0g9nBY6VSjUP/wDRI/z7ECOps5v5pJqX6PcteM6lQzdjmANbTjlACxmrzCquS8JmsNeExTXAbtmHDpqb+GVcMm4XrM/xqoIXSlvw5m9GKnWA3EqWwmc0xbTC3/8Ag1KIj3WlX4eH4XfVbxaM2mSdDHsdsVsgqoV8qqt2B9l4p4ytT6reX9M4lzRV6hxFEawpClnNI/ihNtGaZs4/BsrU3U6g1MeII/r6rnPCdd2GxLqby4AO0EG0tktDojYxv2C6VTrtd8pB91TOPMvc1lPEMHyQ2qBuWkyCPRx/7lLLO1yXqKYq0+L8ZdwUUPwvjDVoNJkxa+4PMH+u3JTCrL2tk6WnoIiLTAiIgAiIgAiIgAiLFiMQ2m0uqODGjcuMAe5QBlX4SqFxF8SadMFuEZ4r5jU6Qz22LvyVJx2d4zFH9tWdpO9Ok7QwTyOk39yVKs0yWnBdHUuKeJ2YamfDcypX/DTmST/mDbtHdctzLjTGYlo1u8NsglrPIBF4JuSPf7r9yrLzqDGsJJtDQQRvcEb36Leo8J4l1aHsFOlEh9RwsTy0Nk25CPoofLV+It8cR6yFwrib1Dbq6w9huNvT1W/hq9IO1t11DpjSBInqC6TPt7c1Yf7p4ZrfPUqV3dbMaPRgv9SVBZtkVVoPgnyfui31jdZ8TfofKvo0cZnBbIjQOTGuk36n9LBR+UZXUxtdrACGF1wOQ69z3XrA5JVq1AxrDPouzcHcMswdPrUd8x/RXx41JG8jZReLssZhDTp0xDA28butz7zzUNlNQiqwMaXHSdRPIf8AvZb/AMUc1D8cKTHwabA2wmXTqLfzAtzUXwn+0qg3BM77mYuesD/yHvHJP5NlZr8Edwyt00aZ/wAjfsFr5plgqAkfMt7DxpbAgQIHQdFkXXro5d9nK+IeHJHlmATLOqquLwbKdINAJtp0vveBIMruGZZeKg6OVQzXJGP8tVn++wIK5smL+HRjy6OUUfFpva+i51N7PlLTpP15jseS6jwp8QfEIo4ssZUj5zYE927A+6qmfcKuLf2byY5GxN9iQqxiX6KgJpPIpi5knT1FuU9VidSM1Nn0nTcCAQQQdiNj6L0uL8G/EJ1DyVgHUCfLp/DzMTfnJHeV1/L8fTrMD6TtTT7fUG4XRFqjnuHLNlY30WncArIicQjsRk1N3KPRQ+M4ccPkMq0os4o3bKKMNWpGbhSDsYMRQfQqkgvaQCDFyLAnleFaXNB3Ci8xydrwS0Q7ss0bsqPw9zQt/Z1DBB0OHRwsCfcH6roa5DmGH8Os8teWPMFzDaSN4PUq18OcZh40Yj5h+ICD/wBTf/0LKUPh0/ClLn2i5osdOs0gEOBB2IKK+yJkREQARFE4viTC0yQ6vT1CZaHgmRyIGx7IAllGZtn+Hw1q1VrXESGzLj6NF/fZcuzfj3E4kHwXeDTJIAZOoi9y7f6aVD4DK3Pf5WFzjJOoaiZ5kdfWdlGsyXhecLfbLlm3xLcTpwlOBMa6nvfTIj6qrYivWxDg6u99Ug2BPlHo0eUeqsOXcIOBmu9lNvQwXH2G3up2icLhwBSZ4jreZ979hsPZRayX70iqrHHi2yl4Lg6tiXNLKcN/fJ0tAg3mPOf4QfZWvKuBAz/5FUADkzmPUi30W3Xzuq7nA7LRNZ7jckp1ihf6JWa2TmIq0cO3Rh2gE2LhufV25UO6u5xuSVs4TKqlTlA7qewWRsZd3mKrrZHeiBw2Ce8+UKYwuRc3n2CmmMA2EL0mUox0a+GwNNnyNAPWF7xNdtNjn1HBrGglziYAAuSSsq4/8Q+JHYrEHCUwRQpH9odtb27z/ladhzPsiqUrZsQ6eiv5pmAxGJq1qfla5zvClokNJHmc07SGiyznHvZXpNZAcdOqBHICCPYfRbOS5XIkbbieg5fT7Kw5bwqypiW1WWvJC5MX5VyOnK+M8TpOCP7Nk76R9lmX4BC/V2nGFgxOFa8Q4LOiAKpmmTllx5goQYdjpD2Nc390iV0Uid1F4vI2Okt8pSOB1Rwri3ho4eoatEDwKjrN/ddc6fTp/wClYPh7xMcOWtcZpkw5pjyzbU08u/XrZWvO8rBDqVUS0g/7hc+x/Dxw5cWedsS4m5aL8vbfuo2mu16Whp9M78x4IBBBB2IXpcn4N4kfRIa500nX07gEx5m9Be47zB2XVMPWD2hzSCDcEGfzVceRWiWTG4fZkREVCYREQBp43KqNX/Eptd3I/VVDOPh6D5sLUNNw2a6SPY7hXtFjW/TU9HKXZNmDfKaAfH4gRfvuPsi6siT4pH+SjFicSym0vqOaxo3c4gAepKo3EPxOo0pbhG/2h22qS1gP8RHn9vquY1q+Jxjw6o99V0WLjMT+6PlZ7AKUwnDB/wDsM7WF/b+pQ7f0ChfZ6x/FONxhh73NYT/h0/I3pBcPM4fxEhb2Q8JVqkSRTYNybQO3M+ylsHkxsGMJ7kfry9lMUMjrnYEephJxdej8+P6kVhMhwtBxIdUq32MAA84gTHqpFuYaRpotbTH+UX9zuVI0eF3n53AKTwvDlNt3eZMo14I736VGk19Q83FSuD4eqOu7yjurbRwzGfK0BZk/EXkQ2H4epgeaXFb2Hy2mz5WhbaLdIzZ+AL9RFpgREQBAcbZ1/ZcK5wnxH+SnG+p0+b2En2C5RlOTVK1RrQY8waBEyT+8TyAvKluLM4/tmJlhmlT8tP1mC/1P2hWDhykyhS1gS4iGki/d3Vcdv5L0vDthfHj39swYbKzh/K8y/nFwOwVq4YoQ0uPNQFEOq1B1Ku2Eo6GgK8Sl4c1036ZkRFUmEREAEREAamYYFtVsHfkVUcwyh1MyRIgj1CvK81GAiCJCVzs1PRwvOsAaJe5ginIt+7M3HaZt27qR4M4rq0XhrnamEyREgA84kRHUb+17xnuRbuaJbzH3XMc8yV1CHUml7eQEktPQe329Fz1jae59OqMipcaO64XENqMD2EOadiDKzLkPw/4nNF7hWDgxwhzbnS4E+bTG8G4HbpC61QrNe0OYQ5pEggyCFeL5L/TnyRxZkRETiBERABERAENhuGaDNm7Lfp5fTGzG/RbSLNBs8tYBsIXpEWgEREAEREAEREAEREAFSPiTn5YwYWiYqVR53D8FPa/8Vx2APZXDH4nwqb6kF2hpdA5wJhcIoYl2LqvqvOp9R0ujkLBoH5DsGjeVLLfFFcMcn2S/DuBLnWA0gGDES2dzbcz9vaykl1h7BflGkKTAwfMfmj7DsFYOHMu/G4eiTHGkPkvbNjIMt0DU7cqbRFdLRBsIiLTAiIgAiIgAiIgD8IUJmuRB/mp2PRTiLGtmpnHOLskqUXeMwHy3e0cxzcPQKZ4J4uaxradb5XEQ4biY3HP1C6FjMGyoIcPdch4zyB+DqeLQ+QXcwc231Fn6tUqhp7krNprjR2Sm8OALSCCJBBkEciDzXpUP4f8AEwe0UqhuY0vkAOJvEcj9z3V8VJpUtonUuXphERMKEREAEREAEREAEREAEREAEREAF+OMCSiIA4rxVxW/H1tFIluGBLabZjxHAwXvH2B2A6lT2WcO06DG1nyajrtE2HeBb0RFzruns6a/GEkSeV4Y1akFXejTDQAOSIrSQo9oiJhQiIgAiIgAiIgAiIgAiIgAtXMcBTrsNOq0Oafy7g8j3REAcW4tyGplbw4PL6DifDIjU02s4fS46cl0P4c8SHF0nNeSXMggncsNhqMQTII+iIpNapNFN7nsuCIiqTCIi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282" name="AutoShape 2" descr="data:image/jpeg;base64,/9j/4AAQSkZJRgABAQAAAQABAAD/2wCEAAkGBxQTEhUUEhQUFRUWGBgVFRcYFxwXFxcZHBYXGBcZGBcYHCggGBolHBQXITEiJSkrLjAuGB8zODMsNygtLisBCgoKDg0OGxAQGywkHyQsLCwsNCwsLC80LTQsLCwsNDQvLSwsLCwsLCwsLCwsLCwsLCwsLCwsLCwsLCwsLCwsLP/AABEIALcBEwMBIgACEQEDEQH/xAAcAAACAwEBAQEAAAAAAAAAAAAEBQADBgIHAQj/xAA8EAACAQMCBAUCBAUDAwQDAAABAhEAAyEEEgUxQVEGEyJhcTKBkaGx8BQjQtHhUnLBBxViU4Ki8RYzkv/EABsBAAIDAQEBAAAAAAAAAAAAAAMEAQIFAAYH/8QAMhEAAgIBBAAEBAUCBwAAAAAAAQIAAxEEEiExEyJBUTJhgbEUcZHR8AXBFSMkUqHh8f/aAAwDAQACEQMRAD8ABNw1x5xo99LQz6evMrdmGs05ErXUUXY1JoB0iurbUwj5iZBBmj0V+tNw2/WH0t2tBw3U0wpl1M2CPRltqTWL8imGlu0VWh40tmrxQll6IBptDKmWivtczX0UaVn2pUqV06SpUqV06SpXF26FEsQAOppDr+Mu3psKYP8AX/YVVnVe5ZULdRnxHiluyPUZboo5ms9qbt3UfUfLToo5n5NX6PhZ+pj6jzJy3+Ks4lxCxpU33WA7Tlj8DrSzWM/XAh1RV+ZlGi4QgOBmm169a06y7Kvya8/1fjC9fbbpU8pf/Uceo/A6UN/AgnzNVdLHnDEnPx1PsKhWRPmYQ1s3fE1d/wAXI0iwjXP/ADPpt/8A9Hn9qznEuJXrgPmvtE4C4BHYLzP3q7T6a/qYFlTatDG9hE/AHT2H3NaHhfh61ZO4zcuf62yfsOlR4jv8M7YidxRwvhFy5kjyk+PWR7DpWj02kS0IQR3PU/Jq9mql7lWCAcnuDawtx6SO9DXL1fLt2gr16uzB4lr6iqW1VCXL9CXNRXZkRk2rrj+LNKm1NVnVCpnRx/FVW2qpS+rqoaipAlDHX8TUpWL1fKmRLLmmoK9p6eOlB37deJrtM9BbUJntRZoFhFPNTbpVqErVosmNqK8Sae5TXS36Rq0UXprtPq0SE2mg1PKnGlu1j+H6itDo70ir5h0M0lm7RiPSLT36Y6e9NMVvLxiGqxTQguRXS3/1/SmBYB3I2kwypQy38xXWq1aW1LuwVRzJooYHqVIIl9IuN+KLOn9M77nRFyfv2pXreKajV+nTA2bXI3WEM3+wf80RwXwpY08u0s5yzMZPzJoDX5O1Bn7Qy1ADLn6esGTz9Vta6Cg6LzB+3enLsti1udltooyzECk/iPxnb0yxZUO5HpA6+4HbuTj5rJXbt26Rf1LhjMLOLazyFsEepvgE9o5Us7qhyxyYylTOOBgRvr/Fly5I0yQP/VufTHcKf1P51juJDdvuXLj3nPO4x9KgcxaXm3wIFM10F++220xUDpsGMTMtKrkj6hPP01s+A+F7Wn3NcPmM49U+oR2k5PP2HtVAxY9wpC1zz7gdrWapgulsNas8mv3PSzDlgken7A16DwTwXZsw1z+Y/PP0zz5HnnvWktXViFgAchy/KvrNTS0r2eftFn1DHhRj7ythAgVQ9Wuaoc0QwAlNw0HdaiLrUFeahEy2IPfuUt1F6itQ9KdVcquZ2JXe1FA3tTXGouUvv3quJGIQ+rqo6ulty9VLXqtKxsdVVtq/SRb1E2r1WlSI9W9Xyly3qldKzeFKFv26PYUNqK+fVnmenPIiXVLSfVCnWrpLqjWvp5kariL3q2y1VNXaCtENMk9xppLtaDRaistZem3D3P2q4aXXOZq9PfBoy1qQOtZk64JyOaoPE5MyB3/4+375TUvaEGTNKjSs/c2H/cgcdf8AkUPd4ryj71m21oOZzzrtNWpwcHH3zGay7dZZYcLNRdGiDM0Og4uS2e/96v1H80gN6gDug/SB0n99axfCWbzXM+kHBn+klfUPkA084rxFbdseoriSBgsY6z9KjE03p3tBw5gLqkJyk03/AHC2i85P5/8AtFef+K/HYM27JDtMSD6AZjJ5OR7Y9qz/ABji1263l2wXLD6BjHV7jH6bfXP/AMaVKtu2A25b9zkbhEaa2ZwtpBBvEGROEjvzrSLHb7QNdAByeZoOAXHCb3Zdzlh59xdxeOa27a5cifpGO9Njo1Lb77sTEAMfUT39OLeJ9CduZpLprwtgnLXGy1xssZzEj6V9hA50s12vZ3C5IyBnkdsdMjE5+ay2dnbCcfP1/wCo9tAGTNOfGDKfKUbBjcwGEmSZjm2IH40JovH91bnl3bbqGEqTE/hPuPw96yd/WG0WZdwM7nJEQR6YyD/SAR/xRWqvLeAvegkgEM+wkHnyI9AH45zTSJgYI4P3irgHkTY6jxTcA3BcDmTicxQtv/quttit1GgGCy5EzHzWTbioZSC8sAPVy98GPSPalGv04IG1ZySZWAx+8TEdY5femtOSnDQFqBhxPf8Ag/H7OptLdtOCrfb7R3ox3r8uaHU39IQVdlAYEgE9eo6f5mvWOGeLripuMuoGactAABB4MTVWzgzf3noG+9LeE+J7GpkW2G8fUvUURqLlAYEdywg+puUo1VyitVdpPqbtcJ0H1N2lWpv1dq71KdRdqwnYnVy9VDXqHe5VJuVcGRthyXqKtXqTrcorTvUyhWOluVKGRsVKnMriess1B6l6suXKX6q/XgakJM9E52iA6x6SalqYau7S25WvSuBMPVPkymK7Ar5FdCmsxGX6dJPtV2r4jsBWMfp9ug9xVtqxC5HMe2aR6iwwaCSATyPqAHsTyFHTCjJmlpdPnky068zJMzg/8fBFUajjAH0/H7/Wl/EnjCxgxjkxn9eXLGfeg7GnI+qMyQDzBB6H9fv2qPCD+Zpqb9vAj7T6m4zAE55HoB8T7frR2s1AKfy2BuSqiDOQx5/bNZLiXFWRVt2vqbAxkDlj8aaeF7pC3FDBNQtz0q1q5ce4wBDqjp6UMHM5qBpCfOBON4Hlm34YfJ06hx6oG1SfbcN3WAXI/wDbSTWawlhLSzNgLDXHPMFU7CRBaFAmJINV39fqmKkWyt4wDCq1qYJDpuJDSBEOAqxJ3ch84HwbUW7r3tQqyck7t0jnzEwP3NUK+EpdiCfQQiYJwBj5/tGq8OJt/wA7aqbtxtLlWMyvnXOd9h2wg6Ckni0BkGwAwwwvKAen26e1E+JtbcuYRtwA5KCExnLDB+ZpL5jlSInHXH/xq1O98M//AJAWkDgRhodR6JY8utKk1qmfSu4n0sfqg7Tgg46j2oTU63y7bKIkgiKztnWnpmJB7xn9/wD3TNOn5LQNl3AE0HG+KPdYLhQCI2iMEbQRPyAao09p7unCjnEghJ6+kQBu6ESJ6THM9cKUTbYkHZmOYIPqkGOsHHQt1plp+MWkvf8A7TaS2pIZQSS4G5DtXmu+AY6detMHsKo6guhk+sSJYulArXF7ep4IE8iCSGH3+apGnugAsWLZAAYFdvQ4bHzNaLjl63cuNca0yNbdLmfqII37gBEQhUkTnmYJMUjh7PbN6zN9BDlidrABoKlWBPNSMfnUhuMmVxzgRBr+HXQrgMrLiYmRBx9pMfNN9HqG8kKbbnoxBhc8j/j3roiUUqBKjcd8hie0T9MdYPLHYPLGoVdMP6WQS0jJOABBB3DpjOa53O0D5yAo3ZmB1t17N7zLe62ViCJ5/pXofh3xx5iAXsnqw/tWd4iovKVVZyDBOUwJG3aMCT1HM0v4fpREAweXXPsO/OjI4ZNrCCsTDZE9KbXK4lGBpbqr9YO9qbunbehg9V5yPgcq0+l1fn2RcXr9Q7HrVGTAyOpA54nGou0DdNW3Hod6pmXCyhhVZWryK4NUL4hgmZwqUXp1qu2tE2VqRZKmqFquKlfVr7U75Twp6Nealupo+41C3lryNXE1L1Jia+KFYU0v2qCu260UYYmHdUcwaoKJtFB9XT4qxbVtvpJntyP26Ef2pjY2Myq6Z26jnh9ouoAHLJAyPmKou6ZGuumN0CB0yJORy6f2p/wiyFSZz8/sg+3tSLjOsCXLoxOOsTIHIRn/AAfiqEnPM2KhhMQLW8BtBC24Fp24gCczEcunOOvLE5HWWjJ5MByI6gdga0OpvPcyVmOQggAST6YPzSK7piTzg9BPv1Ak9KeV1I4kbWB5lfCeBu9y7dFzayKvl7VLEnmQI6zjsN2YrQafhL6Tbf1ZFy+1w3EZd0qzLbG2bZz9CgffvXOmQ20G4nI6fMZAjH9qWeItReVdsswGQTnBPqGfk/HtQfHdm8POIUUqPP3LkuuzstwlFUFrkud6s5Z94IMFSzHnA+Jphw+bggObi5hhLrz57FfnnJM0i0V60zBixBUALBEqN2BB6jlPKDyMUwHEHA26a55hBPmThhyyEHX/AGgCqupMndE/iDV3NOSrAZ+m4OTDrGecj8uVJuH8SknOTmtjxLRvetkOGkjLIgk+xbcT9pHM155q9IbZIUNPfH3xT2n2suPWI3FgcznU6wuxbn0/f3q/R6UP/SVI5wcHtg0BpBPRiR2/vRZvwMYjp+/mmmGOFg1OeTGeovi3bhYJIgnqBOFjv1+Kt4PpjtfUFA62skESD3nsBgj79JpYTvKAY6ewySWM9Iz9prUavh3kacoQdzqQrAhZDdDOCOhiTEHHULYUbfeEB3HMFv2DeRw5e5cY3ASIksgljmZABCY/0GDislpdbf0tz0s9t16cvcSp5jM/etdwhiyP0/hdoSIJ+pmdj87SfwHU0F4x4Bsm7lXk7hH8t8j1I0xkOp29iD1otbgEqYG1MgMO4/4HptLxRIBFnUJLEPcLbvp3MBM7YjI6jr0z2tuXtKxSSbYIEyefUYaVEjvyHLNZbTahrbq9tijqQVYGCCOoNay1xv8AjDDqvnMDuhRF05JOeTQJPcyfYc1ZQ5HX2lEs38HucafjSsIdFHuGOMdzOJq3h1rexhvpgA5BgGZ5GO3KkvENBsIOQCZ5cv32rq1rQp2g/J/L7Yq20EeWSSQcGOuO29yiG3ycR9POM1TwPUNaG0THUVRa1W8BQXEZIDR05Sc1ZcIA5Afv4qqZXgyXweRHN5Qw3LQpFL+HcR8u4F6N++tOdRbg0O1dphq/MIKwqopRW2p5dKs0aRZxZWjLduuLVujbNuh+JLFJAlSihbqVPiSuybtrNDXbdMCwqu4k15dHIjzDcImupQN9acam3FINbc5x0p6kliAIo9I7MznGLjySq3J/1KJH3FLuFcdKuUu/Y8s9xIlT8yP1orWcUubyqwMwWDQfyzSbitxWIa7LHcN5VgGI9mYHPyP716FK8rsaL/B5lnp2k47bCRcv2reIJZ1HwZBz0/I0Hc1lrU3R5WpsH0kFQQWJHYH4HLvXnvANEdU9vSWUTzbruA7EyViVDdBtgmRz5fI3ijwtf0F8WtUuDkOvqVl7qTE/GKgf01efMZRtaw5wJ6Jf0F0epRO3JgEkfIUH35Z9sUiv8bYTuW3IMwxKmJIkZB946A8sVZwDi1/SJa3uLunvyFbcDEHpIkYwQTzEGKc8U4LZ1FoXLe0bgSpJgGcYG4T1wp70HZ4bYfkehhhZuGRFXD7puqFFxVyJbrGIx8wPtTTWhGVApBKrtOJ/qG4Z/wCedY17F3SEb1xMqZDTBkciQCcVptNfS8bh+klS89tpEMPeHBjsPvVbacHI6l1s4gmi0wVrnzkRyInKnmo/yM8qZaDTkPghkkFVIErPQFxy/cUxv8OlSYjlJyu04EzMqDMgyRkgwIq3R6Y2wQ5gQB0MEyJj6Sp+3zPpoD2ZlsSapITPpj6S6hT1xuwI7THzWC49pGJbaGOcgATn5IP61pfEHF0soRdGBAASVyJ5Kfo+OUj71PC3FNPcts722RZC78MFJzkLlZjtRqi9a7wMwTBWO0meaW7LBsyJO3M8/eKss6B98EYYwSM4r1DUcDtAB7bpsWQpWSZOSZ6N+lLE0cGOYpsawt0IP8KB2Zx4b4OEUkBGc/RPJlBnoY3f4oDiV9UaQpVCSvl4O0nmBIh15wcGMGCDTn+Gj6THfse2P+aQcc1PlM3m7iDlTzzGfxgUJCS3uZc7QPlANE381hubynYBgWM7QDEnqILCD39q2Lj+I0zhEFwkhhbYn1JO/wAskQQ3p9M9DHPbWJ0wW8CRKkmK1XhO21t2S4CRd9KtuIAJCiWIysFVM9t3tRnPv2JTaMZHU821tjY7LuVoPNTuU/B61ysowKsJG1gQeRgMM9x+orXeOOB3FfzSQ+5FaSu1mGVBEYaAASTBE5mJpVwXgJa8BqItIBufeY9JGIwZ6fY06tqlN0Qapt2Jq+IaAXtGl64ClzcbNy0T6xcCZYhvpErMGOftNefAHIj5r0jV27Qs3LSO1wlvS3JdqzBM5DMcwRMRynOR1PDivL9/FLU2dg/SNWV9QSzcCjof3yr5e4hJkj/6od7RB5V9iPqFMcQGDJbf1huUEGt0SHQMOwrAPc6VuOANOnXND1HwZhtP8eJ2q1aErpUq5ErKZppqJwiUXZSuUSiLa0AtCbZYFr7XYFSq75G2M04uD1om3xL3rz92Yciav0/EWHOhnRqRxHHE3eo1YIrL6u+A8E4NcLxORSnW6nMjpVtPpyjZgdoYYl+r4dvkgQM9YH3M1mPEfDWtgNMhhM5I/Hqcd69W4A1u9pt0S39QwYPtAmkvFfD5uTI+Pf5Y849qeTV7H80SsoLDaJjOHawaRNBrrB/mW3uJeUiACr7k6ZDJcYTn6TR3/VDxwvEms7LexbYbE7sttJzH/j7Uba4SEFzT3N3lXubED+XcH0XO+0ciJ5TWM4rwe5p7jW7giDE9+xHsRn71pU6hX6mdbp2XiMPCnG/J3W7oL2LmGWAdrdHWQYPeByrZ+G7h09w2djXFb1IUdCQDJEm4QGxOeeOVedcNsesbhIkCOc+0VueLagWfJKFrUb4AYmBiBLKQRBOGLfbFD1ADHHvL0gqMyzi/CjevOgtJvW2192eA4tiZgJdIdoBMT0pZozvVXtR/pNxyBtxDEAdCuwCfbFEeKS92wLqkhrYmYCsyTDA7IG3MwMVnuB6wW5HqRCZE8m/1Z7j04+aGq7qsjsS5YrZg9T0/TWi1pf5isygMjAlSpgSoYDKzOGkRA6TQ2uuOEKuCOfqX0xj0naJA5ASMEYIwDQdrUXCB6kAPPBAPMiDHaPietS7ec8yRHz+prP8AXEbAzMz4oRmRiwBKASe5IgH2MAfuK++AdGL+n1FrkdykGJ6cjGRykH5o/iunJ4bevwY/iDbmQcBAIH5/jXX/AEd1IT+JLcvRB9xux+E1o2DbpeP5zEgc6iNeG8Pu2l23JBBMGfTHse3zmuL13rM/b9Yra69wWlCIYK69irCRHTvg4/5wfHbgW4SogH4ie/dTEHBII+DSaMW7mhWm7iXJdqviOlS8m1vtQ1lpFE2zXE4gnrKmYW+f4d2QcwZH4RTHSeLChX0yOTf3FM+OcBF5t07THasvxbhfkEDcGntzFO1W1WcHuKsjjkdT0Di3iIDTWru0OgZg2AzDco2xOIDW7eDI9PYmsPxvjx1J3FEUr6V2oqjaJgct0ZwCTGKO8OakXEfTOfS6+nr6hkfekw0ZUsCMrKkfvqM/hRqQqkhhBurEArKdDqTZvLcALKCNwmCRORMGK1l9PMhkVttyWWckR0JAgms//ChsJBmYk8xHUdDWz8BcYJ0/k3lDJZYFOauN+7+qIMEEZ6RU6pRt3rIoyG2n1iZuCu39JEe1cf8A42Tg4itZf4tzER7feg7/ABAHlSQseOike0Qp4UWfUcU6sadUUIggCviXZ50Qi0Gy1jwTCpUBzicqlWotdqlWKlKs0OBPirVyLUVKtVaAzQoEgFfa6ipVN0nERXrNcrpaLuCrLNHLkCcLMiAXNLFAX7BrTPaBFAanT1Nd8qr8xPpbz2zKMR7Tj71vfDfG0uptulQwgdpziJJLE/8ANY2/poTcMkmAO3zVQgWn321BlYYM3nZO1tpHpETPIH36FrwhaBkgQd1w5wCcT0zWWNNcVg1xAwBj1AdveSen3oS/4csai0FeCVEJc5+gSRP2Kx855CvN/DfBNGtzdqPMvGcKTsWZEExljk9ema9DbVDRXTvB/h3EptGFMkxA6Rj7UFqghwhJ/wCIA+IB5xiIR4Bt233tcQoF8weoGQBnAyBH6HsazHjHiTPfUBxcS1K22HMKcEZEHlzAnPxD7xbw2Ua/pnUrB3LII5Qfykd689/iWIPp/AYp/TKW82cn5+kXsYdGbPgb/wAsSMQQVxEMIIK9iDSLi1pbd0IpG0KcbTtYBiFmR12jpAI+YecCg2lO4CFA/wAEcvxiY50ov6lbuo8tgGKbvoJAYQSUBMxJGABgmRzq1OQzTrMYEYcB4gEt7DkL0IOAWgYPL47GmGo4gNkiOhE9uonp80tS35ltiqhAcERDFuRCkYgAqelD8M0lxbe1+QmPtyn99qE+3ljwYascgeks4nx0Lw46QJ6m1T3ZzIAQR85b8q48AMV0+rb+k+WJ3FSDnl0nNeh+F+G6dhfKlTvCggr/ADMAy1sf0hhOB0rJ6zXac2xZ0IKoxbzFII3GYkk84irNqA9W0AylVH+o3ZjLScS3WRbJkBWUMeeSCPuGG4fes/rLzu53mTiTHMxk/iSfvVpdbSwzCZiJ60Jc4raN2CTJjpiYpaveScDIj6MiOeYdpsU20dndgc+lLdNrbbTkYrjVcfWxDLDGfpmqMrvlQOZS51PMe6iztUk15r4htMLzMeRNOl8S3rqXA4Gcgjp7UNo2N+bd0QYlTyo2lqeglni1ih1xEWkvFHVgYIMzWw1miF6NQgJkAXQMwejcsD3EQQKyus4c1smeQp7wfiotKDzXkw7jqKds82GSBqQ8hoBcRrdwcokTAAInp+eab8ATdqdqEBXRlgsBuK+pQFP1GB0zmjNTbsMUcepHblElROSehgTindm1pSB5ZYvbJ8sFeaRsJJH9Q3gj5xyNCe/yEESRSQwMQapfW0SPbtiqMinWo0Zk/hQtzS0kt2ZsIikCD2GpppxVNrhzgTtMc5rQ8L0FlrBLPFzMDv2xQ7rlUZ+0ixAozF0V9WmPCeGeddCMwTnk+3Qe9Nm8ONbBJIMHHuO9J23ohwTKDYGwx5iXT6YmmdnhveiLCxRyrilLLW9Jd8CLTw8VKPK1KHvb3lciYO8tVI8VaHmqrqVrj2MWU4htq7Vd80KjxXVx8UPZgwuMwDUoBetmcsrqR9wQfyoy1p1YOrFVD23STMAkQD6czQ+oObZ/3Dl7iibF3IPYg02W2FG9v3gApZXX8/tM9YJKq3UgE/PX860/CON+jyb432unRkxEqf70t1+i2Xb1sAgBy6SADsuAXF5Yj1EY7UPaEGiXcMQIzURbUN3tNBc4TaIJsalfUpLI0qY5bSDgnNZXV3HsKbN1LIEwHjdKGebK2OfQH4NNA1davw1cu2jeAfYB6twIWRI3K3KDOR3AzUU3BD5zxFbtPxwYHeshbNplPpIkHHwQcDkRHL7CqeG7VcsoAZgRu6iQR/zXXh3h+pdm0sTguknkewboD271qPC3h1R5r6kQLUgjpI5/NdfelWQT+nz6lkwUG4TMi/ea+RcM9RAgYGTA5k9+dWXeJKHW3ksxEACTPQQOtN72pVNQ/mwpELaQZHqAJlhzADJnvMcjSq/4Wdbi3gPSCXLSZwWIPsJEY/LnUsys+LeOP1lkqbblOppvARNzX222kBQUgyAfSQQfcyazfFLlvRNetOk3FvXCiiJUEmAW7U6/6eux1Ktnqw68jJmaV+IbKX9Teu7YfzXlQJWB9LTP/gcdcU61a+GFMSo3PcxWYy3oLl0ltpzLZP8AfnzojTcMe43rhPc+wx89qd8R4mlv+kh/9MyOkQT9PMnlSfivETeA2BgObTmSJ/KB+4ogYmNvTWg7yfafNXo7draSxYnJXofnqP8AFXJqVuStiyEJ9O5huAAk/URg0bo/Dxa0NwhiASWklRHKOnQ8+UU40xtshRFKhVENEzDSMcsgQT3M1RrgOO4anRux3EYER2NLdtBouKxYbdu2QZI9+YNGarRqBbKrc8yCCGMsBlFJMlYB2zyq/dbSc555JAE4baB1zPPpV7ai8zAsylQGA/2sCDicEjMjqKr4sOdEOhFV7SObe+6yuPTLBhAG7bDDnEK0HE4oXR6dbgbMBYCAyR7jcOZOB1POnFq7ZB2WlIYzugSGXaf6vw5iMnvVFoOH2XCnlw3YFTEAiesDH371IslPwmIn4gvklRbLhp3ASevKBHPof3Go4XxO2t5PMUpcCje6AwNyqSQIkNkAiDkmlup4eU23AxIWWxzKkhRtkZn74+KCucRS5Odh3TyhiSMGekEHrjFSQHEXaoKSD9JujrfMTdbtG9cLlZtMpQgKDMAczzAHvSjiWvARnQbth9awQVHKT0icTP4VidE7Wb0qSGHqX07pMYOce+7pzFMuI8RtrZFsKy3huXctwlGtufpcH2A+cHFBGhQHIgBqXXM2ug8S23tLbZlDAYB6Cnfh2wjK13Dj6Vg4nrXj1nSyACRzCjbkmevLl0+a23hXRXEtMS7C0jboU5Y9R8ZFI6zRKiNtOMxqi42eUes9P4JwzL32UAHCAjl3PzQvEtWS0KeXP5oVPHyi0Ua0V2KoWDO8kczgRmh9BqBdCuDIfIPzWO2kKvvboADn3k01vvZ7B+UMtWqvLxR+n0IBhz+HOhdRZyQO8UEWozYzO8VWbEFNypRi6WpVt6S3iLPLluRV3mTTTiHCOopDeVkMGtet1s6kNXLLlV+ZXPmzVb0XZIXiEXcoOX1H8x/iqFeKu05lGG6IIPKarZKu3wiRXw7D8ofxQbhYvbyxdDaYHobZlAD/ALWNLLqUw3E6R1kDy7i3R3z6Wgz8V1o+HPcZEKsN8EHafpP9QHUVNzABXPt9pWk7Sy+x+/MdcD8GM9k3r7G2pTdbC+pjiQSOnTAzmtLwrXresCzcUWyiqDbOQVjDA9Qf1or+JW0UUM20W1TPdQApjoYmftS3WopuI7D6cCPecfGa85bc1xIb8xj0kANYct9JjeO2joNV/EWQfKYwR2/fMVouEeKLMjT6pRb84eluandG3fj0kzWa8W8V81AiqyFiCBzGD0Yf2pjr7MaVDdZXzFuY2ooG4+oywHQc4nrWutIdE8ZfN1+nRh2qyME4ndzw6LuudXugbSDb3MPWJLEAHtkR8dqnHeIuj3dPbUBURojr/LMkz09UQO0zSO7obZVy95XI+lTjcdhUEloG4QxPKJ7VXZtMWZgSxNtml8wsQx9RnGCPkdqc8DL7nOcD19/eE2eXGeMQjw/daynmLGQ1tIhhuII+zAT+zWY4nxNrN0rakkGSW/q5Een986acKvvZtBiFPmN1Ek49O1hgHuOYkVRw/Ro1xm1EoWyDExJmSBmOnLrTpsOeRwIrp9NtUlTgn1io6e5fupvUKWzgyTzJJE4PzWjHC0jb5ZEnkDndMScYAE/jV/DdGhdmDSwODyI55q7SaJ2u+lySDLGZn2pezUe3GJq1aZVBLck+svvpdS2Fk4AyFAkgEZ/E1xwl2ZPXaGDhvbtXXF794cmMsNp7R2irNFdupahlBIH3+9LEkp2I0Bj0izXFWYWyu0MQC0QRyHTpWj13Cj5eIO1QJA7cpHWqODWrV92LgBgOR+n5oriSlUYK0E4kHnQLbjuCjjEEW8/Ezmr0osXNx9LFQQB16xXPEVLpPli2zMGPt+Pt0pjo9LccB3yy/RPUDvVGo1XmP5bKQTkdj8zTVdplfQxNobK7drtuug7QCxMAfSApxFL74W1LbVDboIIk4ySD/TnFM9dwoK25pJHPMT96ot37d6V27cHBI+3PnTyPnmK2VADHXtAW1ZKeaqQwMAlAwI5kT07YpffDtbkoPVkNiTnp+EUfd4iynZs3IuNvboeVB+a7sEtboaAV6TP4Acs0whmVeBnE5snzJDSpztVRAXBPXkowIp1wTxK1tGQ3WXdj6AVgbSp7k4OPfnnCVdLcZnYFVKkhgDHLnEcxzr5qfSrOMljHqgnOZyP/ABJkdCJOal0SzhhmLqWTkTU3eKnWfy1T+dIUOkBXgGJX+mYnnAg1rrF1dLat23cSigExmfgV5l4Y1BW+rKSrLLLHU5GZxyY1uNGtvcvNwBuYEmZGSAMwZUfuaytXQg8nQ7wJp6a7xByZ6nw/TlUF25IusIVOw9/eubeHgxIy2Op6V53xn/qZdVbgW0FukhUYklUWOgIywPxzFM/APiY6oXmvEDyyij/yLAySfkfnWBqdBYqG0rgD+f3iZRlJ39/z7Tci2KlUBh3ivtZO6DwYheyDSvXcKVulO2NVOabS1lORNMGYTX8GZcrSe6CvMV6Retg0q1vDFbpWtRr/AEeSQDMjodQASDyYQa7EAwCG96J1vBiv00sdWU5FaQZbB5TB7cHMdcNvbWM/SwKN/tPPp+deleGtYz2UUwAgCA4O6MTzOOVeV8KU3bi215sY/wA16Zw7hyaW0TcuMU6iCcnsBmsn+pMNgqPeciL3IpOfWc8SUbmErPUAyM8visbxXiUXBbuPcVBE7AJM4GebDIxWs4nwCLDnTTvKq4bcZJDbjJ77cUlGjOpdXZQtwLDkCN0fSY+kmZMjuKDpRXX52OQPoQY3SVK8HgdxVoeHK77/ADDcUAMGYHBjIO7tyn8zQvHtSjXAgZTt2kAZA6tGIJxyOMDvTnxCjW9thVCoVDM3KRyAx0kCY71lLjbbhYMRBYkLICjtjEchPYe1a2lBsYXE/kIyDkZPUoDGABJyd24n1YEgjt0nsamn4W90OEIW2ZUkcyTJgA5jHOrNLqmgs6B4GdpgxOY9z96P4ZqbWX2kbCYUnpMgGnnsZexLNUpQ7JnbtkWnNuWdbZznDMRkhZ55prqfLgHcBIiM49vmrL9oXrpugjOYHJa41vDySBGOYqjWIT3iFpqetQDiGjh3pJWI5g9/71TwzTXEcuAR+hFVHcigBzgfTR3DOJAWyLs0GwuF94bPuJxqeMneoZVhSCYGT/im9/VW9kqwlvynoaXaJbV29gyYr5xjRxMCgEIWC/DIwPQx/p+AqiTjIkkcjWW4ppXW4CskHpTngnE7tu1FxSy9O9caLWh2YPAEyJ/ShJ4iFmPIgl3jO+U6PjCogW9iMbhQPG7p822UERlT3H7NfOK2A10KIgmZozi2g225I5ARTC+GGDZ7k4ycCD66+vlwcs3M8xSPhnCUuh2mSJxyiuuG8QA3IylgeR7VXpvN3k28L17fenEXYMCL2MGI9ZVptV5LFHUeo4P5Vxxi41grtbDeogRHaK6vaI3b6i4YHU1843oLaFSnrA5if1plSMiJ2g7DgcDr3i27rQButgqSCI5yD37jnQ+rVyFlCoPzB+3enHEHt30m0oQooBVomR/pPahF1fmjbcIBE+ruAKYUxBxngn8oLqdO9vEk43SJ5TE180utZDIP+fn8KouXSepMYya5Ro5/NWK7hgxbIU8TQnStdhjyI3dzO0ZJ61vfBvAQU8lQy7SH1D9znaBzBP8AxmkHhHVp5YExMBs8iJifatFoOIai1f8ALlmtjMY9ZMbR8R79uVYWsZihQen8+s1K0NiFgeZ6RZsAKB2AA+wqVj+J8V4glxlXShlEQQZGQDzjPOKleY/w9253L+o/eLeAx53CGk1W9SpUCaIlD1S9fKlGWTKLqUdb8GLdVWZoBywjp7HvUqV1lz1gFTiK6mxkUYjjQeHtLa/mJaCFZUOSWJ7mJpm7hV7yDzHc1KlJWWO7ZYkxQZY8n1iTTebZ3HzCygyqxEDtjnmrTxeyqgsNrGRAX6oE9BipUpmoeMfPH1rWwZPfyme0/FrepvKLgZCOQ5gkHGR8/FZvimhm5dBwAcxicxMcugr5Uraq/wAmzanWB95pV1hX2+mP7wJtO31r9ODHXtP50IUUmAIg9OR9z71KlaK2HmHNa9Sy1bZSzKdv6Y9q4tcXueYJhhyipUoiqrLkiCJIfHtD9RxW23qKZ5Girum3W9yxByKlSl71FOCktU5YkGLOHaJxc8wYg96Y8R4zcXopFSpXBRYcuMyxURtpNQt22CMd6U8X0ORsNSpSSkrbgQe89Qe7pSuZyK41fiNyBaYAzjd1qVK0giuPMOp1qheRK30YUYAzSvQ8Q8u6UH0k5+a+1KJWd6nMHeNuGEu8QXQQxiD0iktizd8uZw2BP7xUqUeo+WI6jzN9J1w7hoYPvOR2/Wg7unVGkyV/OpUpkfFEHUeGDLLKoH3oN20/SeREdZoa64czyJ6Rgdo9qlSiRbuOPDkoSepgA/rWo/7pqAyum2EIIJ6kCFU9Sufy9hUqVk2825M0NOvO2GP4v14LBnAO5pCqpAycAnMDlUqVKD+Do/2D9BG/wtc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284" name="AutoShape 4" descr="data:image/jpeg;base64,/9j/4AAQSkZJRgABAQAAAQABAAD/2wCEAAkGBxQTEhUUExQVFhQXGBgYGBcYFxcWFxQYFhcWFxQXFRcYHCggGBolGxUVITEhJSkrLi4uFx8zODMsNygtLiwBCgoKDg0OGxAQGywkICQsLCwsLCwsLCwsLCwsLCwsLCwsLCwsLCwsLCwsLCwsLCwsLCwsLCwsLCwsLCwsLCwsLP/AABEIAOEA4QMBIgACEQEDEQH/xAAbAAACAwEBAQAAAAAAAAAAAAADBAIFBgABB//EAEAQAAEDAgQDBQcCBAQGAwEAAAEAAhEDIQQSMUEFUWETInGBkQYyQqGxwfDR4RQzYvEVI1JyBzRTc4KyQ2PCFv/EABkBAAMBAQEAAAAAAAAAAAAAAAABAgMEBf/EACERAAICAgMBAAMBAAAAAAAAAAABAhEhMQMSQVEEE2Ei/9oADAMBAAIRAxEAPwCyxoACqKuHOqt6dPNcpyhh2mJUL+g3RQ0GEKVZxdZaHEYNkW1Sj8HGiGkPtYlhcNKZbh4R6VGER3JRoYIU5TLKEBGoUrKOJqQEuwCWIICWyyjBslF7NUIWbThQZTkpt7VGm2CmnmwYF9IhBqOKec6TCI+ghyEihe0lcW2VjXw8JCswpVZpdAKYumi+0I3D+FVKtwIZu8g5fAcz0C13D/YullGeo8uOmXKIvGhB5K6dYJtXkwrsOhPowtF7T8IOFcBMtdJad7ag9bj1Wfa6VySck6OuCjVkGsU3WUiyEviHGLJ8cHeSeSaSwLV6klADVIMM3UnBdSRyykDNKUSlhRK9YU1TVUKy3wQgKr9oy2LaovbkBVOOcXFZqLuwKrMuTX8KuWwj6Dh6QjyQ3PypmtXbslQ2TKzeA2dnO5RhiJsgOYTZTZRhSMNVq2hTw9HdDZTJunaeij0og98BJnvFHrHZSp0YU1kBTLBRQ1MUqMuhGxNDLunfo6KyswoRBTFQqIVCI4exui1a915Cg+lKYiRIKd4PwUVXhz/5YknaQNSTsBaf7SPA4EvcAL8/z82G61tJzKTe9DWgwJIDXPEmJ/0tg+Jm2iuKomTEq0FzaQAygTB7o7u7wLho0jXzki4o5QRqSbZoyg6usNm/nNUrMQyo89m4mqSCYGVocJLC4vEhovcXjyQn8XDHiHZ3uzTqGCLAUxedJm+keGpBD/iOAcM1wuWVAD0zNP6BfOaFRb725xE4MTq+qBsPcDs2liJv5r5y4wsnBN2axm6ocq1kFj5SZqSvWOhNKhNjNVnJDyKbXyrPBYOUxFUKKco01aOwAhV2KflTECxASIZdG7TMispoGAyLkzIXJAXDW5rynaDwFCmxrWwNd15TdzUNAmNZ91Km3Ml6fePRWtJohQ2UiDKUBAqVYR61SEBuELrosYFpnVMtcEF1CDCkWWhKwPHVtxqlTi3E30TFOkhV2wh0OOyVQzdL7rwuJ91c16LYUMF4CG18p+hwhzmZtkPB0mCqA/3Gd5/jfICN9C7yaqr6TZcYA9iwQwvqEmQ22SAZBd0mPGTs1BfxOajXPgu0piwYy4EjUNGxcATqA47eYsu7FjS002G7nEgPcOoB9zTXUxzSHDqbHOL3gudPcpCYMaZnahgkCNTotFshjHHKhdTBpktZmOaoYYx7iD3WADM/e955rzhFAPawguc5sknJlazM2IaBro0Tv5X01BsXdBqQBsG0gfdYwTAPu2HSdkOiTZ7iIAkk2AaLlwHgtF9JMd/xBx0vp0RpTBkdXaDyaBfqsXUE2TvtDxDtqz6n+pxjw0b8gEhh5UleBThoEoTWpx9SyHSppMaD8OwJeVf0qPZoPDG5QmQc7uizU08Fyg0rI16sBZjiFTM6Fqcfwwx3Ss+3AmTm1WiZmDw2Fi6nXPJFNXKIVdUxMlCGSgrl52nVcrwKzVYWlaT/AHQ30SXQE66gGgQjU6QaJOqwbKoFTphin25U8oIkrs8mAEnVDLfhmFpFuZxuhY0hvuoTWhoStWrK54RabbZVETdFy2ughSaTutBjOBwgcUfiWGY1twlsHjQxwIuE9xXHU6rIGqz5JSTpIkosPUYyTsUjiKsukKD2kktC9o04N11KmiKaLvDcScGBsSTAA5kmAB1JIHmpvotDzcQ1rQ5wE5i27nxvLqgDR/t2CBwml2js0dxjg3xcQ4vI/wBrA7zM7JCviy+RoMxJjcyY9JI/slY6Hsa92IIDcxJu0axeJcdzNpPgIAT3B306YDQQ2sbOLtaZAdmytIEkZdTYZgeaS4HUqB3dkXuYLg12wDB774Fm6+EK9pYJsmpUqNGYyczw4iI98i0zeBAEaFWkK/BgUBAEQAJzEudJnUczrc7mYSHtK11TDVBcAH/zeBJBdGgtP7pypxkXFJrqhtmqXLARYwLZj6bKm45xPJSe403F72lmeo0A95t4OgEEw0Rpursmj5nBJRWmE6zD20SNduVJSTKcWN4cSrCjw52sKowGIgrU0eJtyws55Lg6YKICTfjCw2TNWtIJCpMTUuubjjTydPI7jRpMFxXML2SnEMSCbKnZWyhTFay6U8nL1oSxtQylmC6NiDJUGNViJrlLIvECPofZGZK8qOmyhQxXaALx4jdZOiqadEmsKLhWBpU8JSkIleNApoYvXqhxgeahQbJ6I7cPt6r2I0UjAgXUa5JsF1apHio0TMDdOgshRplu1kJ1YNJjdWGMxAa2ISGDoZ7kKiTygBMndD4hhiXtay7nGAB8z+cwnsXhAxskwBeeUKtpuJlxtNv9rdh4nXzQ5VoEh89xvZUzoCC4fCPivu4iZOwlVbQGhouGiRrLnGSdDpYgX89YRajvhaDOw87E/YfgG9mWJu7l9ungi7Y6HqNaobNLabIMSG6DYEiSfvyTWErUWjM8mq4a5nACP6QZncHXoUlwTsi5wrAlxHc96JvYht40ur+rwSkR3cotflMGLm++x/0rSJLFGcaa5zdTE92LMvqCOQjbqNAFn/aL2g7d2Wf8thMDmd3HST+6s+JMFNjmUS0ucMpcS3Nlk2aOZECeQ6rJU8IXuyiAf6iG/VEprVhGPpOnjQo1qQfdP1PZWq0SSy+2ZU+PoVKJhwI67HzUpJ6ZV/RerSymyYpPsh4MF2qZcA0KnQo2Nsa/JICpg85pKsaHFsoiFX1HSZ5occYBTzkI98patiNlKpWgQlmUi4oqh4eyRqI2HPNDxNAiChZzsm06BVZZyFyr85XLDP02wfROG4Q02gOueaM6nJjb7rylVkdT9F52+U6WVNmI7nhtkCmwi51Oi8omTJNkxh6wBJLSeSTwIZAhqSxNYBExNWFQcQryYHmlRVjWGcaj+myuOybTEnVZl/G6VKMzwISuM9qqb/dqNNjoRIIvf82VN4FRd9uHv72gToxrBZsfuNliqvFR2YdME38UEcWdEtB8TIXLP8msRNVxXs2WPrB8S6245n4folH1JgNA/T9XarKM4vUPW+wnn800eJPF+W3Jck/yJpnRHhTNTgyWAxAm2aJdcGQDtM3PRIcT4jSwwzvvyAgkkmJuvOEcS7TuuEECeh5x1We9q6Lqjm5SIkC+wO/yWsPyJSpEPhSbHcR7WvmGksHIH7JtmPc9hlx5mSsLi8O6niHNcbQ3L1BAIM6LV8IqMLDGu55nYj5JT/ZasuoVhFPicW4OvoDz8xPVIcY4i0HK8Ov3gQT8v2Vti8OGvIFyTqNTOl9lW+0nDi7sxlNgefOfuu9RtROZOmzUcJ4kamDNyctgSb7WnfVZzFcUrNa4NcdDAIkAgcjbb6q99lsJV7EsI7sSNbHeN/RVWK4eQ4tdeOnzT4uPq2mZylYf2G9t+2qDD4ljDIhrsjQQ69raiN+au+L06YqFo7hOk+6f0WCwnC3UsS2q2R3pEDab/JbT2oDC0PqF8CAC06TuQdTeQJGh5IacZr4wtUIVKBaTIugteoYnj1FhpAPc+k4hjg9vfp2s8OFo6bx0BNhi+HFoLokcxMXuL+F1spWRRV1BLk2zDmLJejSIdKtsPWEQhyKUSnxTXaFDJhXOOpbphns6X0yQbgSk32BNRM9nXI38A7kuVfrQftZ9Ap1Wje+6RxfE6M/zWA/7gmxhw43Fua8GHa0wGjxgfVYIbFHcew9gHkxyp1D9Gpql7T4YfE+3/wBVT5d2/gE6ynHgvXmb7DX9EMCvpcXp1amWXDfK5pa7LpMOEjzUuOin2Z7MRbzVbx3AveBVpCK9PvN/qG7D0KVxnFe2pMdlLZlr2kXYfiHXRZ8mI2OOz5hxSs4vMTEnr6oT6ru2BdBs2CGsbYAD3WAAaePNP46vmrFlMA5raepXtTAAScwdANoiDLoIMmRAbyu4iLSdUn0fygtdkaCvAIaAXGLWsDHMfllacO4U993OtsAAQB1WfwXEAWsPKxWw4P7TU2NyuIEbSBfnG/kuTi44vZpySaBnhWUWB/OiSFniYje36K4xXtGHggDMOZHTw6D0VLhcXSa/M+XwJDBbMZsHHYam3LbUTz8McUyuHklm0W1bGhj2NDRJAIOmUXkfVVXGK2Vr9ZLXXGolpBI6x5BGwmapUdVee98LbQ0RsNrKu4zSLmVL3ykxOwXLJqM01qzpgnJU90BpUxXptI1FmxpAJgeiveGcMcBfU+So/YOszR5jK6b7gj9vmtbiuNtc4hphq7v8xvu/TF3KuqDM4K3Nne7lYQYAiLbrRYnB4GoKbnmA0ZI0J3l3qVhqnGMj+5flPNTGONbMSdpte+i6lzR6WjlfHLvk+i4LB4bKeyIgW+8qs4phKFFr6tQWDT6wcvTl6hZTguJdTzd4mT6eSU9osWajSxziAevJVHkTlZDg9Gz9lsNga2Ho5spq5LtJ7xguvHlNuQWM9pGThYbNmgiCbaa9N/JUNHCVGup9m4mBlMGDBkEz4HdXntpSNLDhgE2EOIJBkTAJtPzEdFHJO3EqK2fL8dWcaRaXSA7MLnUmJv8AUr6x7HYrtqFGjGYvYB70d4S0TNp6wdAvkeKpu7K/xEQNLDSJ118V9Cw4NGnhwCWuDG6Wg6/fXojk2qFWC7r4YNkHUGPyUqKOW4RsNTL7zqpYoZBB3Vqmh5K3EYiY6K3w3FnBmUclUikCpi1lVEvLJ9s5eqErkwo1tTEBjSd5sPzZQoY5kd4j7korWZxJB5C23Ne1MCwgFzRyndZFHuJxncEQgjFgtE6DTrzKTxODkQ2fGVW0zUY8TBBFzt5cuSTY0jT9sAJGiynGsbTe57GPaXjVo1+apvaf2iqyaNMhpA77h8A28CUXh1GnZzbEtFzeZHeJJ1JdJJKy5VcaKjh2ZbC4htGu+o9mdvu5QcpcSLQbx1MaK+xPY/w7K+bD0e07Sn2VPtKlSmWtJaXPfULjmdadswWZ9qaJp1Q0e6BIPPNqfkqzh2FdUeAJiZ9LrphKuPJnJWzRez9HtGPnnP6qYAkyPCRJHhstNhuE9ixsC5EO8T+qHw/BzVAcLGYHgF5jk02daSaKvA1KlQvDAO4wvILg3QwJJsDcWCc4fiQGOgB0kQcplp1IgjW6ex/snT79Sk97HkGGyCMx8t7hUPDuDVajs1Rz2bQ1xtHQnT9UTUXG7ZcGX2FxDxOVjieZ7sKNRrnNOYmNwABrrJJJKk3Asp2NSqD/ALpBHQKsxPE6bQ7LXqSNi1twZ6cxC54cbZq+SK0OYQsYf5ZaNiBJPiXOKt6OLoO1zeMXBWJHH5EB4PQiCj4bjEDvAT0K6nCfwxUl9LPG0zmMHwXmBxDmTpJt/ZCZigRNpXnbtls3ggxzVZqifbNFhXQ3MbTsqziFHOZmyap8QDtfRL4zFtGi0jaMnsjwqn/mZthorvFcQLmGm9udjrRGh1B5WIBiLx4EU2Ar7eaYxWLDRG5F+X5+W1VpWZspsPwenUrA/wDxs723vSbRAnysrKvTzVoi3hsPko08VkbAi9z/AH380/w5rRcmXH5K0rywHWQ1VWLq9o7onMVVE62VU+p3rLWKJbGXYWBZDDoHVGovJNlHFMgKv4ADtwuUezC5GBZN5UdDQfkoOdDTYxz3M7Bc3Dw0C8i87E7qLqjnloZoNLanST6lZjPcJRuQZsbxzOg8Fnva6vlLadIA1ajsjGz8W5P9IFyr7Etc0Bua5mYsl6eFYwCpGZ0nITc3s5yl1oa+mXf7H0m04fUc54vUd/qedfIKlfiWUj2eaG6AnVb+s0QZbE9T1EwvmfthQh+llMoplKQ2xtKrlFSHtB13A5SrrAYeg05mANDZvu7kY200XzVnEHMdAOicZiqjwXOe4NaDZurovl6Drt4pPid23gbkvEar2u9rmtGSmb9L2uPJNcAxBqhjtTa089b8liuFcEfiamd0hlyXRsOXRW9XHHDkBmjTp+nkonCLqK2OLayb5z4cDePyT8kem0C4Ez5eP0Kw2G9r2loBnNEH5T63PmoVfbEgEN2Jg78wfzqpfDLQ+5f+09VobAPe5aHqQsbiHZQbAj9eiX4/xB9YU37SQBy/ZXnDcLnw7XOAMjcTcWuZkackdFCmClZlzwl1QzT9OV4UH0atPuua7xv9d1Z1MSab3NFrehVnguNgEZgIMyNRtFj4Le5r+ojBS4Q1HWaZ8xryRXYl7TdxkahX+KxFFgNSiCHGZIMAjlHh9Uj/ABTMQ3s6kyD/AJdQxI/oJi4Qp/UOisbxp4tK9q8Ue4e8lsdhuzeWm/I3APUSlmsWqUWRbLCnxGoG6/vt9PooHiT3fEfGUjUdYBMUKAhOhFhwjFvz95xIW1wuJbtqsJTaQRlVzg8QRcqWNF5ia8oVJ+a4Cpxiy9xOx08FccOkCwWukQ8sfwjct0DGVy4qVSoYJ3STNdbKVnI3jAaSuTctXJ2OjZYqvEUmXcbk2kDTb6ItIilJGsQPL9vuq/DYWHZie8TeL+XT8KO+q6ctjeB4WKyGLtdnkk2O52A18Ao02Ey7TZoOzf1ui1jMMB7oIzED3nT7vgEKuy4IttA5+t1CHZ6Wak6aeKrOJcKa8ElgJdIYOfM+AViyXQCRYSRrZV/EOKtpA1KhIYBlbeSfIflk6sD5r7Q8AbReTMCdPiJ5AL3g+Lc1r6bGNDHxmcWS4tEwxribNLgJ36q3/wAO7d3bGo3s3mWkkyI5yi4o0qbRSoQ95sXDbXkm5YDrkN//AEwNMCA0tIBDREAixHgbLI8brl7p1Gx3HMFX2B9mnOFzBMyOcpnEeyBiylJRDLMG6QOq4yrXEcGqA3aYmy8/wmpqWmFp2QqD4egX0GAA2qQYvmOQut4fotbkFHC0mu/6YcbxGYT91muE1X4Ytc4ZgS4hhMNdaCed9LaxCfFF1akxxcT3RIvlkCJGw09FlKN0NMzPEXy45CYUaE2lXzODE3i23VAqcHcLwtOy0FAHYruwUi4d6ZgeZ9ELFAz4LqYJEShKgbH+I1i7LzA158koWWkq3w3D3PjwUX8KeSRy2Tg8BLZTNZYkpvCukSE4zgNSNFJvA6myskVw7yDa6s3AvZA13Vpw32fytBPiV38EZJAsdPBJbE9C3DsM4OFpV8agiIhDwDC0jMLJzGUABPPREsjiVlapJjZeluaAFKthiwTFk9wiiHEKtInbFP4E8yuWu/hmLlHdlUN1aZawHQybTdKtpuEBh77zbp18LolWq0S59xOukDbXX7qDaDvfkDMNBsPhaCdhPzUANBsBonQeh3d8wgOokjl9osjUzIBEyJk3PoFCu8xmNjIgT7xOnh+yTGgFSo1gyzaxcTsOWtpjfZYbidOpiKuYND6bZFNnwj+p3nZaH2mY7suyYbuIzPGjiT7rZM6x5BXWBwIa1rGgQIA62E/nmld4RVUrMbQ9k31gTUflYySf2OmyJwPgIpvzQSHTB5N281rsc4iKQjKO848428Bqp0CDfbaLesp0K2Q/gmgSdbft+dVJ9AZgN4vyA3v8vVHaRmkgQBpt0+ygMQCCRubXiw1PglVgAxOCY8QWi19vKemqUxWGp5coaJI9N/1TzhANxf5xolMPQNR0k2nnoBqUPYIxXtvQbSY14F4LdBvflyn1U+A082Hb3SJEdY2sn/a7s3nK8uDJ+ECY2100lF9ljTqMIpTkadDr58tUXeAr0JhWEANc0W/Au4gxuXYE/VWbsOGkk6Km4pXkkW5AaePqlVsd0ZmtwLtDb+8qND2UI+KOiu8DmAMazc625BWOGu7vXVyuqEivwPDn0ml0gt5bpzh7Qbka/kKxxRDWwNvqUvgqcd7lslBUOTsaaxotElePw7cwMDwRC/uz8SNh6Ni4nTVXZArxKplaGiJOvgqunhXak9U3WOd8x4/omHuEAQQDt4KtIW2KYZ7iYI817iamZ4AFm2891J9XJLthbwSeELmnNqCiP0GPvIcMpTfCsDl7x0SdKoC4HRXPEK3+XkZqQlK26BUhb+PauVZ/hT1yrqhdy9ZSL3ZzORh7o/1kau6gGfTwVgGkxPpz5LwQBA2sI2jl1XU3G89fLp9FmWSa0kxcdT5T56eqVD5dJFgYYPEXd4/bxUsVVJik0/1POv8A4+enr0QGTM+XQaD7IAl2YaLmSI1v4nTofRFp1Q1rqxs0CG6946TbbVCe4vdlbYam2gGp+y7FEVHBkRTYbCbFwAJnmBP5dL0BSlmMZo7xva53gA6bKyygARrHn0/OiUp4cSS7XaPqmK1Zu/gPDl5oA9xrhlaxty6L9Tz6BBr0wIAHh5C0+ijRrTLwJIOWYsOdxre3keamGHOSTrqPKBM8h6oAhWaS2/v6CNCTbzCLhcL2dOHCC4HNP+mfrp6pajSJeJMtHOxHVL4rGF9TNMAENYPlf5lSvo2vDOe1uFy5nD3pAPhMCEP/AIdGXYhugDgZ094aa9FbcZpB4AI6HpOk+YQPY/h/ZmroQ90iNC0CB9/VJtWNLBosc5oYMt8wi255/UrNV8Bm7wiRy8LQrTFYjM5wAs0ZQRoDvCSrY5tIku0sIvcjWZtsStUqVk7YAYc5NT5qWG7gBNyfQTYInDMQ6qSXNhpd3SbS3n0TOMjQwQCY6nc/ZJqx6KnF4gh+UGWzfxT9erMBpiBeEthaIJzObIvA3RabIkQeY8EUIOw5jGvVP4urDRTHdJub7JXB0w1pfs0SfJK4cueS983+mwTQMboYfc6agpoCACdDogNYRa+X6I2eG97QaJ2Kit4s8OOQafUrzDUzljkicQcwuGQaCSZ5o/AKUuJmw/AhyqNoErZ2A4eAS5yYpcVY2oWvHQFGxbiwPJ1On2Cy7TJlxTh9FJYo1v8AE0v+oFyy8jn8wuWlmfU2GDxD3MDnSD6QAfwph9YMaXb6NHN3Tn+6WwcuvPd36j+68qnNNQgnamNgNz4LA1FKTb5jd5kmDGvjraw6QmKLzuAAAN9d/wBPmuwlMgDMbmSTGxXU2ySTGUfgHildDCAlrCZ77zadvH1n0UcOQ0R7zouY2+KOWseahVqB7gTYAQNbbud+clLKQSbRHnGw+8JoAlVpa2dhsOpgSkMa92UNaBmfvrA6eQJTTnmDfrPy9VXMqF8uktgw07wTrJ3P2CW2PSsboNh2UQGtHmTpM+MpqoCDvMATzJ1EI3DcESwvzgm4iIki4BPp8l7Tw5dUEiAzvPm8AajxMo7LSJQlxEgNDGmCRqLEC038480hSoy0k84vqJ3nqm+JYrO51rOIDY1a3RvrrHKEpVr5RlEECIA6Iqh3YfDU2mR5Rra4CqeGYw0RVoOntpPZzuy/e8Bcq14dTBdJBB1PSecWss/x5znVu0DYa2zXCDJk2M/DEiyXXKKTVMba2CTPcaLiZk817WY15BLQRM94WsfhBuiYachzCfdOwkgWHzTVJmZ0kXgCbQAJ0WrM0CjKLiGnc631PkEg5udwA93QdBF3FMYuuHuIBEaCOuu+lgEzhaIY0Okd7ltpCNIGQyAEdJE6SmDRne5A2XrKTZJI16Tfafp5qYcGguIAyj+59EhoV41DQ2k3V1z4bep+iLhGZWCwk7pKhLyXEXn0CfqOgZZt9dEMCVR0D82VTjsSDadYP7Jys4BpnQBUlGvm8zKUSpaG2Ug4gwFecLpsbqLqqFRoytF+auGPyjMeU+SclZKwU/tDijmyiSAZJ5Tp8khRDXEDUFSxuI7SYtJnx5fJQ4eIeAVdUiPRr+FZ1XKy8l6psui2xrwGinMCO9l1P5EJem8k62FuoAGgHohFxLZG5v46ea7DjKbW/fW6lgNVnhotc6fe6hUJltMESdd4/wBTvAKGYdJH5K6jLQ5xbL3aCfhbYD6pVkeiWIpgiQL2iT15/miJQfYZvG1r7Lxh7sRz3m6jny0y42ib7CNUNgkL4mXENBsST4gQHbW5BCbSgxZo+ERoPCLk9UXB5suYznfAE/A2BcjnH3UX+/J12/vtzRoNgq3G6rGFlKlLdnNBLw8zJcDa9oVlWrubSLHTmcAXzEtAjNmi17+p5IdGgfecYAlxOmg+ehQKrxMPBc55uAdB8IJ6ReNyVKjnsPyiVOqHiRECROi8bTGbMPzr6KBoZBDdySdu9N/AIpADQDqQbxyuT62Vkgq2IFOnaQXwLATO55mJ+RVUKTqjxlaQxgm9gR6a2Hoj4jEmYDSXOjKbWvsPT0Xji9oaHT3/AHtZnYnkE0DDPcSQ3VoA9Rz9NOqjinOY3+oxH2+iNkAdtO5O0RPikOKPbmvNoHST05/qjYaBYcd5od4AadD4qwzaNYJA262PlqhYEgMa4ySQY6X6+YTmHp8gL7+sH85JsQWm0k8okWO4SnFnkhtEG5IJ8BoPM/RP5A0FxIjU9Oqp+FEmo6s+Y26DRtvD6pejehulTDYAuRt91CucxEb36nmjVq2Z0gW25kIlGkCcx20CAK/jhDaYbbvGP1/Oqp8NTIPMI3FsSHVXbhtgNY5/nRGwrZEeauqENcOpau2+inxjGZGgbu25Bc05WyNJ8FScUxWeoTrt4x+8pIHo8YzMVZ4PC3j+6Q4eO9B0VxSrBkvOwPoEMEh3IvVmP8bf+R+i5HUfZGpqa+ZRj7nkfouXKJCFX6Dy+qPT+D/a76rlyaG/BoaDy+6reN/8ufD/APQXLlHpSHKf58kliveHn9ly5OYolhxH/lneASdP3j4s/wDYrlyoSDP+yHiNB+fEvVyECKOp/wAzT/7bPqVd1N/L/wBly5NiQDC/zXf7z9VR474v+4/6rlya2N6LJn8tngFcjQeH3C5ck9iFuLfyH+H2S2E/kDxP1C9XKVooJR2/NkXA/f7FcuTEjGfGfE/Uq34buuXLRkjT/cPms2Ph8D9Vy5THQ2WWA94eCd4j/Jd5/ULlyEH0zy5cuWw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7286" name="Picture 6" descr="https://encrypted-tbn1.gstatic.com/images?q=tbn:ANd9GcTFxP0Cr_mFv9JMq5I5YTVoC1XbVY_ToCw9zOCCgOVh0QGITc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5825" y="2286000"/>
            <a:ext cx="4498366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Five Groups of Invertebrates </a:t>
            </a:r>
            <a:endParaRPr lang="en-US" b="1" dirty="0"/>
          </a:p>
        </p:txBody>
      </p:sp>
      <p:sp>
        <p:nvSpPr>
          <p:cNvPr id="19460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28600" y="1676400"/>
            <a:ext cx="4194175" cy="4422775"/>
          </a:xfrm>
        </p:spPr>
        <p:txBody>
          <a:bodyPr>
            <a:normAutofit fontScale="92500" lnSpcReduction="20000"/>
          </a:bodyPr>
          <a:lstStyle/>
          <a:p>
            <a:r>
              <a:rPr lang="en-US" sz="4400" b="1" u="sng" dirty="0" smtClean="0">
                <a:solidFill>
                  <a:srgbClr val="FF0000"/>
                </a:solidFill>
              </a:rPr>
              <a:t>S</a:t>
            </a:r>
            <a:r>
              <a:rPr lang="en-US" sz="2800" b="1" u="sng" dirty="0" smtClean="0"/>
              <a:t>ponges </a:t>
            </a:r>
            <a:endParaRPr lang="en-US" sz="800" dirty="0" smtClean="0"/>
          </a:p>
          <a:p>
            <a:endParaRPr lang="en-US" sz="800" dirty="0" smtClean="0"/>
          </a:p>
          <a:p>
            <a:r>
              <a:rPr lang="en-US" sz="4400" b="1" u="sng" dirty="0" smtClean="0">
                <a:solidFill>
                  <a:srgbClr val="FF0000"/>
                </a:solidFill>
              </a:rPr>
              <a:t>S</a:t>
            </a:r>
            <a:r>
              <a:rPr lang="en-US" sz="2800" b="1" u="sng" dirty="0" smtClean="0"/>
              <a:t>tinging Cell Animals</a:t>
            </a:r>
          </a:p>
          <a:p>
            <a:endParaRPr lang="en-US" sz="800" dirty="0" smtClean="0"/>
          </a:p>
          <a:p>
            <a:endParaRPr lang="en-US" sz="800" dirty="0" smtClean="0"/>
          </a:p>
          <a:p>
            <a:r>
              <a:rPr lang="en-US" sz="4400" b="1" u="sng" dirty="0" smtClean="0">
                <a:solidFill>
                  <a:srgbClr val="FF0000"/>
                </a:solidFill>
              </a:rPr>
              <a:t>M</a:t>
            </a:r>
            <a:r>
              <a:rPr lang="en-US" sz="2800" b="1" u="sng" dirty="0" smtClean="0"/>
              <a:t>ollusks</a:t>
            </a:r>
            <a:endParaRPr lang="en-US" sz="2800" dirty="0" smtClean="0"/>
          </a:p>
          <a:p>
            <a:endParaRPr lang="en-US" sz="800" dirty="0" smtClean="0"/>
          </a:p>
          <a:p>
            <a:r>
              <a:rPr lang="en-US" sz="4400" b="1" u="sng" dirty="0" smtClean="0">
                <a:solidFill>
                  <a:srgbClr val="FF0000"/>
                </a:solidFill>
              </a:rPr>
              <a:t>E</a:t>
            </a:r>
            <a:r>
              <a:rPr lang="en-US" sz="2800" b="1" u="sng" dirty="0" smtClean="0"/>
              <a:t>chinoderms</a:t>
            </a:r>
          </a:p>
          <a:p>
            <a:r>
              <a:rPr lang="en-US" sz="4400" b="1" u="sng" dirty="0" smtClean="0">
                <a:solidFill>
                  <a:srgbClr val="FF0000"/>
                </a:solidFill>
              </a:rPr>
              <a:t>W</a:t>
            </a:r>
            <a:r>
              <a:rPr lang="en-US" sz="2800" b="1" u="sng" dirty="0" smtClean="0"/>
              <a:t>orms </a:t>
            </a:r>
          </a:p>
          <a:p>
            <a:r>
              <a:rPr lang="en-US" sz="4400" b="1" u="sng" dirty="0" smtClean="0">
                <a:solidFill>
                  <a:srgbClr val="FF0000"/>
                </a:solidFill>
              </a:rPr>
              <a:t>A</a:t>
            </a:r>
            <a:r>
              <a:rPr lang="en-US" sz="2800" b="1" u="sng" dirty="0" smtClean="0"/>
              <a:t>rthropods </a:t>
            </a:r>
            <a:endParaRPr lang="en-US" sz="2800" dirty="0"/>
          </a:p>
        </p:txBody>
      </p:sp>
      <p:sp>
        <p:nvSpPr>
          <p:cNvPr id="83972" name="AutoShape 4" descr="data:image/jpeg;base64,/9j/4AAQSkZJRgABAQAAAQABAAD/2wCEAAkGBhQSERUUExQWFRUWGB8ZGRgYGBoaHxwgHRwYGhsdHRwdHCYfHhwkHBwcIC8gJCcpLC0sGiAxNTAqNSYrLCkBCQoKDgwOGg8PGiwlHyQyMikqKioqLCwsLzQsLCwsKTQsMCwtLSwsLSwsLCwsLCwsLCwsLCwsLCwsLCwsLCwsLP/AABEIAMoA+gMBIgACEQEDEQH/xAAcAAADAQEBAQEBAAAAAAAAAAAEBQYDAgcBAAj/xAA9EAABAgQEBAQEBAYCAQUBAAABAhEAAyExBAUSQQYiUWETcYGRMqGx8CNCwdEHFFJy4fEzYoIVJDRDkhb/xAAaAQADAQEBAQAAAAAAAAAAAAACAwQBBQAG/8QAMREAAgIBAwIEBAYCAwEAAAAAAQIAEQMSITEEQRMiUWFxgaHwIzKRscHx0eEUQkMz/9oADAMBAAIRAxEAPwClxvCsoJEoqJOjUoJ+EVPW21O0Y4PNZOHQRpSFgHTy0BfcsGo0Fy8Kmb+Jq5UKIWHqkkkvfofl1ifzHheYPHWlyEFyxJcmoIY17xz8zuf/AJ8H0jkCtsxg+Hy2gUVpLjUa1D9Rf1EDKzSbJcS1MxewPpUfOE2W4DFy54XLlL1EV5CoModwRaohonCzElyCNwSDX03qIl8I4mHoZa1MvrMc24lnzdSkq0gjSUMCC9CGLwrk5mnDJ+IORUCta7doKxZ1JZm0vE/mMgDmPzjxK5DoPEDItKJnm+HM4+Ik6lEbn2hfhcUuXMTehYp+sES9+anm8cLAKyanz+UPUALpk4G8oZGJUtKQXDPQ1F39IaS8DrQSlRBZzWjeZ22iay7FAEPWtQ8UkrGaJZLuZiWKTYV7bxmIMrV2mgNe0AGLUC5CaAcu3mQN94wVzhmYu9qB7/ONstwKtQWNmCgos/ke8aZiAgt8Idw23Y2ijUobTK9hAMHKZSkOClJuaOBR+5f6QxwmXyZkqaozAiYkulKgOZO9OscYbDslK2GiZYnZr2PcEQuzLF6SE6WvU7/6g2bTFs+3MFxeGUXand3HyjnB4twUAB9j5b1jEzzqr5GOUTQDVm/qZy7xOBcQY6wq6OI+LLIJKqAsE/1en6xngsegsCSNRI1bHoLWeDMLgiVKWkh0DT1oXDjZ4yxe829p+Tgn5gE1ZkC3u9T5wPNwqlhIaUtQAsGPYXFNvSC8OfCCpbgvdSqu12LUJfeA8TL0qcgsasDVv2gQ+9QKnacvJNUgEByA7VfrbaPq1mXpUDU37js+0GS8YQkkksLFmIDEt3hVxNiZgA36EbfszfOGqLjF940y9RWdV3slrKv63EGyU/i+Co0CaEG/Wv8AdCXhbGK0qA8wRsrqepG0ESMbpxFwGLAkNS126j5wcyrlNKwQSsFIbQpL1udm3NTbqY0nS1ICxPKUJCKhL6lKVZ2uNmFL+gOGUpWLSmWCQS9CzgByQQbbN3ioGRomI0FZVNSpUxKmACQSBo7il3glEBwEreeazUlOIKkyxLQQGQXsRQitSbv3hZiMuUsqUhklJDg7kmjCLvM8iXNJWjxJykMgrXpSnUNhq2Ape/nCTNMoEnw1qUjUoqSpKV6i4bcCvxAekCQQZQMwrYSfVh5qJRGlmI7Nd/ePmG0yqzEusropJcJDN6kEv2IEE59OQxEpSiGCiK3Dvc9DAMrFtLQNTqWDuBprXyLA13eNAiWHrG2ClSmJUQsatPRTEsFVud67QTMyIufwga9/2hLhcYlJcpTzIe9jqULPdtobLyqpYTG8xGEgGeDAfmnq+VTlGWFIBHi/HzcqSkMXBDDlA8njvG42WFTkqXK06AmWNZKnoagCrtUvs0S/FWa6px0hkB0pFUBgQVEVANO3zhTj83lyiJuHSxS+gqSohaixVVTNo5ab12MSoGC0fv7+kp/4wKg+s9Bwq/AwMsyz4hKVGinYsVB9wIic9xk5ax44KVpGmzWr63hPl/FkyWmXLTM0q1FSlKS4DkF7KLdU6Wo9zFXPnHFYZCwmq1sDqH4mmmsgkMST0Ft3gs6alsdqnsePwjvUmsYGTdwRW3tEnmuIct7tFJi16QsGjBvUfrEjNna1PvtCsGMK2qF1DbUIInEaVMTQmoeDirQLloVz8OY3/m3ACi1IsZboiRg1H2ElS9IUAHa3d7P5RRYPKfFlgBwRuT8omMjxJAYgKDg1Ppv90iywuPTKABc6qhIv7xjORKBl22EF0BD6iWTS7+3ZoRZ7maQXDkPR94Y4/HKWVbdrxtk/BqsQpK1JV4Yck+W16Od4QqBSXb4xXmc0JN4Lx56FeGlR00UAKAGyumze0U2RcCYqcAcSn8JJcnVUjS6SCzkOQKdT0j03h/LUyUFAllEtIcD66tyr5x3mma6UgMdRApVurMI83VIELAfr99+0pTomZwtyHyX+H0gTJonc4B5RUAXfdybbw7RwPhFlJCWSh3l2c0S5N9nv1MN5KgdGkBl1JNG2IB6D6xpjyoyyUVTuQ9WPzpEWHrnd6HAvb9o1+mAYCqkvm3AkhS0eBRKT+IHJOkVGkGjlVCY/YbhbTNExDSkJIGlQJevnRr16Qzl4WYkiYSAH0tuXfa3uRDmdMlpkUDgXB3Z3MeHVa1K5aDRr9IisNO4MBXl1wQCgDlGkaXa5AFfOJXNOGwQZiBpUK6DWxuk7hrCK/AaTL1IXpD1D0b6drbQFNQ+peghSSCq4o7FSX2hfT9Uf/Te9/h/Ik2boyv5Z53mCBKLCl6GjOGcDcaqV7wozPCIWQkzdAuokEnsNI3Jj0X+IWQayjSkMEgJLsCHKifeIteVmywCpxfptzWtHVVqMlxrfedZJhJctKQGJO6WZ2p1rG+bTgpYSySpKqNQhIY12Z/09TMBgUOmlRUlqeh3jvHZeAslKGlqUA6WVW9q0qxHfqKMuzNy6VNCdzkgaVAsUpUAUmpJcEHzAYj94okYxWhAUrmmDUT+UJAoAXoXckvelISTJRXOAKQeV9RoC5O9AG7w/dCuQHlQ7F9hUmoq/6x6xJ3vaF594cvCalK0JSBzB1gE2LC9R5R5DmmaeJ8CCgPuoqJNKubO1QKR6HmnE5XhlCW4IVza9LEn8jbgAevSPPMdmKFTBNACJjh0JACAU6ajok1O9R3gi220LFt2nOIwkyZM5yhJAsugoLOKP08oHxOV+HLSkhKitaSFguwaof1Bg3OMamaTMLBSxrFW1DcEWd3jPL5oWkS9dxQKNH2tXeBLEfCN1XA52BS8wuCEq0uLXofJheK+UcIwbDTFBqK1Gvf4t4n0ISZSpIqtS9CyE00guPVxSKMYbAp5TKcpoT1ajxjNAfmC8TY0TZ5ICnKyHWwDBgnyar7MBSkFcYYKVJw8pMtSSRdiTqJSHV7V2DecDYNKCNMyUfFSkq1LmsAFblBLki4CSD1BgjCzsKqamUrxPClnVqUx5wRUACiVMxTV49QVQt/Y+/wBZezE7r2kpiZyT/wAbpAb4iCSWqfXpD/Lc8neCZKlgoYAJLMGLuKX2hLm2Wy5UwiUszAG5qVN3DOAOzxpLniWnURe0C5tSBGJR5jHGB0kHcGAZfCs1RRsV0EUXCxlTZw8UgFhpBt3rFiuUPEITUBncM0bjShIs7EvVTzX/APh5hVpuBcwtzrgqf4jSkBSQBUKFH6+sepY2ZpVykAGkR87Of5fETJalNqLgmxB77GHDY7RRG0l5OCUkhJAcXD9IIQ4UaOLD/rvHoU3gYT5CJiFCXMVzFRBat3DP9YeZJ/D6XhpviawpWkDoBTSss+7mnQwt09TPKpPEjuHuHFYg6jyIIICi3xBqXj0TKJAw6ChCytQRyk37WF/RoMzDJ5K5aUDlCK8gAbrH3B5cgFSU6yClvi1AgU+cR5C5bSte3rxLsKoqW139OYMvEzTLBmU1MW/pqetXtAqJKVKCyoawGDnpct6tXaO85WdIS4BJokqJ3F2sNv3j9k2G0lS1HUgksGBDFi7i7Fx6PEBTU+5+cq0EIXur7CD/AM6C8tNanv1dt2P7Q7wCgJADAXDVa/etjCHMwmXM1oIJFgPmSX8/lBmT4szNQ1USKB6wjp3YZCFNsdr7RnUKDiBA253i3MJhJ5QdKaE0p5Vc+3SGeAnS0Sz4gPVyHoWBYMzWY94XYXLPxVFanRUJ3Jc/Lp6wTnAKpiAHI2FAx6HrVoWcZxv4vf02P38pQdLgY+3Nz7ilapaVIAS+3Xu3tC5eK8RwVEEXs7kEX+cFT5mhOkt0607f4hOrLgSXCgU+nc2O8RjIXbV9/OTsAfL27Q6bmUuZh0oUWmynCQaFSSWcN3q3QwoVMehSB3PZmcMT8owweSKn4vxETPhUklCnJZw+nqws4isxuDT4jaxq6tTqx6/do6RfIiq6nbYSd8AU135+ES47LfDSkpWCdgwSA4Zx6Qrx5CNKdTN+avSw7UPvFbIn6kAro1C6R1oSOv8AiF2OyNM+jsCaGlR/rrHVw5tc5rCj5pNeJVwCFeHUXfm5SBsKfOBpualCgFjlIvuKbHpG6ZC5E51pMxiAk0AF6e0D5qlMyatKg2n8yS5Aenb0DwxlJ3ESxuC57iitCNDlJJU9iCzF/QD5xOsgsSFdGcfL32h9h8xSUlCm1Hl99/OF+LwQlq08x3T0r0jdX6wlBI2iVWEJWEoBarP71egjo5bMl860kPtarP8AZhp/LBGozEqVpRqSzjmpQkF22eMzLUZYdSlhg4NWYks58y0ND0N57T3hEiQqSlM8EHXUKobXpekZ+Io1Y17QRgp0lKSFghSW0ljUHr5RsnMCw/C+v7QizBNmfcdhPDKQUhDHSHD6mq+k6nG7/CxDCB1Yi66qUoupw3MXdmo3te0dZnjxPnBnAFEqI2FALNQVhjl60pZK2Juk6XtVmsxPnDRbDzTrqpQX6TTBZCqcgEIYBXMomthTSehevftBuJy2XMQUrQEqRp0sSNLUoGLvepFosuDUpWwWkijkqJ1GzA1oBDPijKQqWlSUhatTK09L13hAylH0NxJcmYMwA5nj+Ikfy7TdtTBJIdwAX8i9PKKrKOLkTZZtrd9KrgdQdxAec5KmekpLhQfSR2BZ326xAI1Sl9Ckw+6M866xvzPYFyfHSSPPz6N84X4z+H38+lJUtMsWBA1KoKhqD3g7+HuIMxKk7MGL0HYd/wBjFiZQlJIcAEu9h3MMdgi6ojHjLGosyvCzNCJaAuWhACHUC7AMk9y3eGOeYtMmWSrmTpNmvYP6wRjMYhOGKgQ2kVsa9BE5mGG8XDJUQCbFi/qe/wB1jk9Q/gKwU6iRZN/xxOtgUZXBYUoNff3tA+HOLPFVMQdIILpcgAAAOQCeZTtd3ftDPD54Jg0AqfV8QNGcu3cDy3jyLiKSUTiwYp+3iu4IyydIlrWtWlUxilO4Z6k9SNveFbnGDq29J1M/S41YsO/A9JWYvLNc2WskKlIWSoq3Adw7Glr944zniFIZMuyQzijm7jsIAxOYqMrRYAVapO9dhWphVnOUTVYZa5XMdIKbAkE1od2BDRPly+KPDTjufvtPY+nUENmPGwH33nzB8TSlTRKWVPMOkKAo5LVq7Va0WSBLlAMhlAVLAkswG8SHAuWp8PVNkfipU4K01FgNL2qSXhlxZjjJlpUKPuRv9vCyAnlxfP8A1Dz4xlz+GnEb8RzJqsOTIYLpZqjt3hbwriROlgr+NAJe0fOGM58aSasf9CHMhYQlwxct8Pq7wRfxDb9pOwOFGwkb3sZAy+KRNxDMyXpS3Su0eh4DLpfhibMarUNoVYTDyZSlTESZaVLGk0JdzqUCHZnbaDv55wdfMkiwowjGfBhfUP8AW/f1g9QzZAFUV/M0wuMlhZEuWEU0ulKQw8236+sL8z4fnrxKJslWlNlJPTdm6jY/4j7k6mWdRAAHxE0PQHv8zDzE4klBEtWoJuxPXv8AKLVcNivIbPoKuR5EOLJ+F8CTuIknmYmYtHLqoQCA2nq/Z6+kd+LRIUnStVnYevYf5jvKpc7x0iZKSsOrRNf4QbhTV3saFo7z9Y8RJSApSBUEUNLdw0eXG2NSynb0P8SLMtvWx9xJvFMTMAKVAVAZ+tq0DVhPmGCkq1aUKBBKiQr3YdhWHmOWlKtaEaQKkFqHdgLCopA2Y4BQAmyzLAUwXqLEFTU7lukH0+QlyCf6ic+ICiJJpykGUqb+YMR3azsLxhgB4kw6xuKntdjal/SHsjArQlpqAxcApLOPc9Y+SspAcFQu5e+zCu1LxaT2MUpCiojzdK0rKG1aktyg1Isf9QZkEtCEETGqCCku/l6Q5VhkFRnEHUlJAQ9GanqesLpeDM1fiLILB26motSgjQ3AE8WtageIy5CSFAhJSHDszflcEV6N5QVJxh0iks0G/wDmEuInqmI0NzJUo+nT5QOMtBqSkE1I1J/eNe+20djw7bxlNw41q0pAZ7etuw23jrJpoMxJWQADVmKmYswJAPTzaMs0XLKXBJWVFJ9gQQPUiEZQpPNX6RqWDKrNFZ6pkWamQQXIe7jb994o08ToVLWClTMACks52BjzPA554gSVOpIDHUsBqVYnZ9oLyvEzFTgZY1ITUqodNSz3b2gcmIZTvzJTjF2Y2xE1SCVJBdiO1RUE1I7gVrE3lfBRmzUmYdKFG7XO1Hs8X2HyFa0h/hVX4qvZx26n03gxHD5BTqUFbaaseo9IDJanyj2lmPQRvBcvlDCASkEFKauwd3rTbp1htxJMJQ5BDUofN38wflBKZeHQX8MagxFXHmK9KxhiMeFIIYLcknyqflb/AFHMy34bKz2Tvt2lSsC6sq8SVUibO5ZRPMGJ2Ce7bQz4Iy/ES1TU4gvIALaiCNQIqndmf5QTlExErUUJQh7lyfL4iQ33tBElY1K1q0k1Urrv+nlA9LpxV3+PEq6nKzKyAUNu28XZjkUpc3WdJSKgkbdOrP1gnCYLxVq08ySKgsCPrC7MMumT5ZTJNX3OkPWsB8Dycbh5q0rlAIVVRmFti2lnfuP1gunQGi2y8/ftCcEYiyuNQFUfT/Meqyoal6QwCR8RBFDVgKu3WF2bYs+GdKWSkNT6+ZvD3GSfiKSSTf3GwvC6SjlJWk6bOd+sSdVzoqlG+3eDgyf923k9wVnUyatcsJJQzqVsK0rsan2ikx+ISUFE9AWhQoDY/fXaAsPjpeoS5YArYMI5zqeyCEsSgFg7h2doV49bpt6fdfP+5TkXxM1lav8AWZYAy5QIlywhJNg/1Nem8O8PiUSpJXpU6nbVX6CInhTGzJ6TMmIZKC2pmBO47t07iG2Z5uVBibWozdo1i+JyD+bt355mvh8VgBx33m+ExzlVrMHrvXtbeNkktCaQGqoGMzmxCmcaXZzTrEb4y9Be0e+EXYlERydwX7s36frAqcUQQQSGq9owlTFKLUNHcEH5x3Nw2lBPQwBvUA3MUEA2M3GYzFrCUrIUHcB43xSnmy1JVppzhi5Oo1EcZdiZaPxNPOQxqR9m0MMIZa3Leb+tQ1Y6mBxvRvtW/wApDnAU7LVfD5/6gGc4LxZZKVaagV3AahZ2DN3tCrH4BYCQWKXcNtRv8QTisdqn+AxdYBBF70Z/KDMRhFS5yUkOlhzOL1BDH9IscNkW2G4+/wBpGcekBSfcSb4lRM8BC5YVyiyQ/q+zAH5RFy8dMlTCorNasokg7tWPWsylpRLEtIYJD071aPNeLcJzpAQoS0ABwksxqSVeftHYwureWu042VCDq9ZRYTEpxKdaFC3MKiu1OrC8aowSUKOi2mtL0O79fpCTh8KkApoVEOFAuCC1LXFoqpkvUgsdKjuGhRQarEHVtPOfFIxLL5QXZxQ7ennBH8yRQLkFtykOfPvB/EgnNoAAlOxcXNyXuz1ieTJS3wk96173htiVg2I3wmVKlqBUkKqwBLVFozxB8RakhILnqB6X3jLH52kIQxqoBRLgsxI+r06AQtGYEKC21C9GFfQbGPHc1A1bWTCjhEylDxQUh7OxvVno8XPCOGlTJ6BIlrSm6VECo6FQLg3pv3iBXjFYpaUEKVZgkAkkC7Bnp9mPVv4Z5WiXLUWWFfC6klJ0uTpZT7h6UtDMa0LMw5WJoSgznFqkuG5Usyh0IFL0atI1nS5kzDIHiJ1gBTKtzVqBehYP0jPMMCMRKKdfw/lt2BfrVq9IFynDzMPIImkKJLJNyENyi3n6Rx3cguSfKd7/AK96/SdYKPDXT+YHj1/X6zXFyj4bpUVaAxO9LkgCgiFxGazZM4nV8VxsQS5HavSHmTcQrGKWlR1yy7vt99IUcbZXXVLcpFXG3nvSOeAGfVfPPznWwL4T+Fk77gymk5anEYfxAzrBACmYHdibFxf94VYrFTUySqatlIGkNu2xG/R4A4K4mV/8VYd3IPoXHlv7ww4h4fXiX8KYnUQORSwPYlhBZE1OMY24+cFT4blchFdvhNsqzbx5MuaEpSSSleigBBazliQx9YOXmKUrGv8ANvEnwjwzisNidU1BRKYhbqSQXHLRJNXYvsxhlxlJUUq0jU1Qz23be0ZnULmokG/pMUIzaRx6iNcZxAJBBXVL3FadvSDAEzkkhRCFDUDa+8efZfhpi8MvUCEBf4YUSS1Xd+8UwzwLlpSkBJCfg0kMAGZ2bb2hGRKGk+Yr+k3wgQpTY94OjJ0pneJqVMXUA2Aft+53hfnGYaJok/mLD/8AW3zh/h5ainUGAF6i/d/OM/wTOTMXLBmJHKohyN3a1PlAI4vVls+kpR9BNC/8z8MrGGw3hJdwSqh3P+oR4SYqbiWHwgFwafWKKcrUCzRN8MYwJnzJExPPMWSFGgaw9DcN1jcJOXW3eexsVU+sa4izAj3hHjMqd2fULm7Dcw8nllFqXH7iCMFhlahpRqG/kKi/eC6fmhzNyOVT2geEeWkE2FealO/pDTLcajEpXoUFBPnf6tGvEeSCYhaU8upLPdiR8w7QLwlkBwcpYWsGZMazsAHap3cxjYFIYsfNe0lfKr49Q57RBnuYLkhtyoh+jdO5iw4YkqGGTNnONQcODUbffn6a5PgJMxJmkOP+zEOLOkjaNszxBmOlvhNK9iCKdYrCoiD1++YjNnOT8OviZxg58jUCtKCtNXIYjoHDn3oY3OdpmLAZLiYR5UNRv0+cIcJlEvBzVTJswnxCAAXdLEKUVNuAzF7x1mM+QtJVLJCiQEqSau4/Lcu5p08or8bJipdUifp0yHUL+Pb3hONUJk8aQ9w4e460Z4BxwKEKQKtufL6QUlQkqdrliS/v5xtiMPoUbKSzv5w7psmvzDm9/hJ+ox7aTxW0gZeM/lglJKaWUQ7i9f8AHSG8rOAtQ8MJJawcU3eAM4wwWG0pLE92DlzUOWbpAeGwJkztMrmSE6yo00s5Uz9haKxjPN8znjQwqqM3znNVInplhNCwIJ5Rqo9i/wDiEM7L5QUR4ooSKAt6VtBM3GmYBMWrUrUwWXLdKJrTv1MfP52TulJO/LDajEGmRaaxsg6Reh2gGWutXbdrxrhgCoVAHUvT2r7RQVklyjyLDSpoIUrSoWegVuz7UFzTaPbeCcN4EpIma0KmU0rVq0tRIFGA9N948s4b4e/ElLQNaXClOlk0LsXLgHvePXcGoB5i1WNEJY7giuw7QjK+n+fv3lWDGHu/lCpMxKAuYoaWoQS9e3Xatd4RHjFEyYELSEglkqtX9Ia55LUuUShDjSXLE6WP3ePHxh1zsQEc1TXsNz6Rw2uzjulG/HPvPo+j6fHlRsj8j6S2x0g6leCwV0P36UgrCKUJQ1MTchvSlLt6R+mnw0hrqo5upvv5wOdVTVXybaOS16ahHLr2bj6z5gsLKllUxMsCYqhNaD/qHYd4m+McQoKSxYRTYWYQTrHYW7ufv9IX8Q5EvESx4SdUwGiRfufINcw/BfjqW37R+LKqktN+B89XigqUr45YCtXUfDXvau8P8yxngo1LAYXFHodgYnOAsgmYZapszlUUlKU3tUlXqAw7xRZzLRipYStRTtqSHY771h+bFhdjpP8AiSk3l48sWZJxHJxa1SvDZSQVAFuYAizbi7QYclTLX4usqCahFPbyjHJ+EsPg1hZnFa1p0g6dISDdqkubP5wtzfiGXLniWJgWolqVAOwPePZsWhvwhe2+/ENayOQhOn5/zGKsYbAMkhiAL3r1hbPybXPRME8pCWdABe/sXjvH5XMSy1rHNYA9fv5wrn5JjAxw88adxMP0cG8KRSrVqANd+JT5VS1+kpVpAHKL/bQCjFqQyiEkWSSkEjyJtA+TYKbK/ExM3WQCWdx5DtDGRlxmhytKRcDz7Pb9oXjwMGIQ2e5G0FsiovmkxnHFaZUwJSjWR8Re3/UUvFdhMOo1SdIbel6wvRw3JlYjxFy9cxuVydL7KY7iGkvN9agFVY1hmU4UCrRscwWZ23UbQ9OCVpKl0FCGNe/sK/SBZuI1KYOoAMSI6xQVMlqKCxYgVLO3QuwttHmOCw2PlTNS0zkEmpUFMevY+kaenGZSwNAcX3icQDNTHeer5SFgFKKpLqZ97WtR32tV4R5ZxKFYiZJKCkoUQ5uGLB/utIZ5O65ep1JWL3v1HzgnLJCVTjNXLTqNyRdmuetBXvDcT6gFb9e0U1KWsX+/+58zfhpE1hz1DhYZ06gFOQbg3289oH4fwKMKFISvWtyXKWI+ZIa0M8xzr8OZyJoGdmoCAG9H8mhKjMEy5epw5oCR7uekOydQqsPD/aJxY3OMhrr0g2MWFLKip038m3aMxiQpk6jRgP7QDQwsw2ZMQ9Q9RWxuPKD8KtLFQAZVj9QILpjqYKo+M3qfICD24iHO8NM1pVLAToqqp5gaM1Xeg6U84UYfHzJSllYSFbVJZ6FkmhJLKa0MuJs2VLZMtK0qHxKFiC1XdqWYiFMzMZYliXo5isE/q73d6MY7VTgrZ5EMwODRocqSt3WWQaVLOWZ+0fP5eSakh/L/ADAkvGS5M9GhnY6zsEntSvcwR4SDWta3P7R45NPMYjbmebBMHZflS5pZOkNUlSkpbvzEUgBSCI7QuLDJJ6zwxgZMtCUKnomMUlRSo7mgHUMNvcR6VPkSxKAB0uQB3/x+rR/NmWY0y16gQPOv0j2rhiWvESkHWopDlNS7lrH/AMft4h6hSQR6y/pqBu+I9VNXhWJUKByFFgxva5AhdKxKZmoo0q7pAqb1bfzhhmeD8eUZRqQGSXDlgKkXbue8RXBqJsvFmWXCWVrSafCKO/enrHEzYddpew4ud/AqnG2U1qHMMRgpnj6yXG7gkVvvDJWISpJ3U21t/aD8yklS1ISAAkMW3P7RBcQZZiErJGrSe5iFUZj4bECUKozkMaG3Ep1NpYDr1vHWGxOlJKnATXsfsQj4ZxE+YoS1y1aNPxMoUDAhzf72ijzLDDRpBoAb/e0C6NhaifnF/wDfSOJvw/xFhpk9KCvdg6Q3lU/vDHFZTLmIVKmEpIoC9nDp3G7GPLuD8i8fFKUT+HJ51m5Z2GkdSdzQfKPRdapqwrSCCoOSCdIDAW6hg8X5EXCFVfj+v9fvFOh8U6SRX0P9fxMsfQhOrXpASFG5a59YDk8MyEKKxK8SYsvqVUDsNh5wu/iRjZmHmSxLoku5G5FIosJjZowkozWSsoBIFNrN3FfMxLkV8KtlJ5NbfGN1EImnvIrifiGdKnJQhIUAOjv5Q5VNX4aVKSQ4qHhZxFnmHSeYEzQp/IPvFVLUmbISoAsUgi2/+4VmpcaEpXv6xzPoqK1YBRk6kOSfiFaUDiK3AyU+GCwJ0gEgD8vU3peA8mwapMsy0AqUX6b+fTfyj8ucuSU6lFS2djs5A26GOngy48Y1rwdjOITk6k6SeOJ9z8OEjTzC5EIuHsgXImTFTpiVpU2kB3Dl3LhhSjAmHqpxWlSmsWU+x2r0+kKcymTEgaQaqALmnV2HlHOzZS+RwAPN6+k6eHUE8O69YYvGJ1BKSkGrCj06PVo4zDFeEgFanChY19u8LsvyJC8T46yQQbDdh9IX/wAR0KSETED8J2LbWZ/n7RmLEMhADcxmlBkCH5yg4SxS1SZy1JIluACd7mlb2946l8QJQSkqD1YAGo6+RL+cC8Pz0qy+Woq0p0m9KhSnJ22r5xhgkS5swF/hIqLEb1g2sPpAqtufeCVRnctxf7RQM0WvHpl6tUpwGKdiHJYh6fpGuerU+gVSCWYffaG2dZjK1ghKdYpqAqB0B/SFWLxeqgtf3jWfzAAbCOWyoNQHBpUkhRFqsYa4GZyrQWdJpW71f76wuXOLtXp6QyE7/wButKaL0qYkWoG9H2izpG/FBMh678n32k9xBnCgFSUpJJBBLBg7KvTmYUgD/wBAZBKphCgqoIaoANO1RXztHGLBnoTMmcukfEluY20kfrHyQqYtB0gq0ioNSQHt1b6GO6pnzytpEXYrDnxRMDaVK0rSOZugLGoitGGkCjs1GcQFLQkpE0pC1aRyndqFJoBHxOJltWSt92JvvAuA9Ez1TzPSY+RrHSZcWXEVM0GP6AynEzf5WUS0tXho5UswDUFKWY+seDLS+0ej8IcSJxIlYRboXpCEqJdKmsP+tPN2uHiLrEbLjpOb/gyzo2VX85oV/iegS53Ohak6TpUXdtTdQLdIEzXME6SpCAhanKiH1K8yYdqwsmXJHMCdASkkBywZ/LtENxVxAJZAQkEvvb5Rw84ZW8JSN/h9ifQdEoyG99oHgeO1CeAsOlRCSQWIsH7tFtjszMp7LpSgJe9/IQhw3B2FxMhE/wAMpUsAkBRZy4YeoPtDedgUSZaUkHQBpBqfRzA5nIoICD39P1jHOLJk49qkliP4pzEzGmShpFGQSkj3cRa8L5zJxuHXMT8HwLSoVDgU9mZol8VwhhMQsLBmB3J0qAt3Yw7yHI5WFkrRKC9JOrmLkqoPJmHSHE4NOuvNEZsZ1UgoTaVwnJwK1z0LX+KkoTLcaas5Ud2uH3PaD8FoSjV4hBo4I6sW7wjxnGMgzhInTdK3AsSly1FKdgfT2hlxGtQlFKFECygCaN5iNc7+Iw2ql+/j9IIVjSMfMTuf2nOPMskLUQWYgKAUPZVI4x6yqWS73I7mPJuJETSt1FSk2S5Jp0HaL3grDThgUmeCOZXh6rswZ9wLs8TdTgIxjKD8pRsjBTJ3EcITsTOdCeVuYmjAXMehS5AkoSlDaZYCanYDzvAWIztctC2RQCrPVtrxplGORisOFlkO4I3BFPnEPUu+VBf5Vg9QO77CMstxyJgJlLTrBc1B0u7AgHfpBWUSloTM8RQXomFSegflUKkP1Dv9I8+wnAmLlYkKlTUCXrCidZDh3+FmJbrFtisVplsos5N9nAJbs4+cUq6dLQxnVY4+/wBZI2NW8qkGz84Xi8xSVmSFaVMVENV9iQCzGEicWdIYsW3EbypkogLZypOgq1FwNg1m+lbQAvHoSQgjd6dqQOd9Zsc/OV4UCiq/b3uYYOXiv50zCkmS3M3wt1p+asOMXiZZqSkNUhnBtRt4T4rNpragAE+Yf2+7wtnYmasVTTygSWYAUBGjHqNke20KzORhlsPDIDuUyjoB8wKHzZ4+zMelCAiVLEsdbqPmY0y7Laa1EgC/kzwNm2KJKdKNT0FhbeCDOw08j3h6UB07/rMFYdSklTOwcntGUia5DgQx8FSjWgIp0H70gHG4HwVAlQrYDmt8v9wSIWFTxzAc/KMUiWqUoBQCwobVoC9fakT+dY5KEAPqKiABd+vps+3rDRWLMxIShAlrNeV9LGmo970hFnkk1ToJ0XUKn5dRUCOp0nTgMPacTquo2I9TxP2V47xMGtJSlI1adLAMDV7OWIoIV4XEKkzFaS5WkoDsAxNTenQQRhFjQEy+ZwSS4DEWdxfaF8rMR4igtOzNQlxVx+0dWpyBte0Ik4hUsgKsQdB37u0E/wDqyBTwphbcBTHy5bROYnNla2UXSlR9OrQ7TmyyA1vSD/LGEntIoCNgYH1R0VQ0i4i4QRB2S4syp8uYGJQoHmtTrC+W/vGmGKAoa7A+8LIhA1PfpEpM9CZhKVAgUBBajta+0LM5yiWuYhKkMo1I3ANLXjDg+W0szPFARcgEnazeX+o2xGHSvVPdQWkkC7khmJBcs3uI4WfpFVtfA5953ek69mYL349pUSQmTLSliRygAAUG3lGOdy0z9KSspCeam5qEhuj3jLJs1RiJCSAHHLMo1QwcdrNXrH7BBMyYqtE0YXP+bRjFgfCG4P7Q6onIdiJO8PZF4K5iyvUFKDDYXqfN2isxEuXNllIICtwCKD9oQ4nCpCmSpw9LAObexaNMgwapaVqmL8uoNKM+1YlJ5D95dlGv8S9+0Awv8JULnlcxX4V2BYu9av59atFNn+NQELpSgSCS70AfqCKt3hOeK0oxIlKmLdRA0tQl7OBe14B4pRN061qo3zJNB5RYz+QLv85LpdsmrIY/wWbShJDyUK0OKdaPXvStY5x3EEk0cIaySXKiBQkXZmaEnD2CmGUXB5k2dtwQfVom8/yz/wB0gLSQSa9nsN/lAKrPYfj4Qaxa7U/X+JZYPFyphISKroNQPl2rAmMzFMtRloDgXKRc+YgdU0S5oFlAAJBqXLAGvX6iA8vyebIWubNX4jj4VGlSK+z0DRzj06kkk/D3jaGTcHb0vv8A6jXB4xa5KFhwdTBhWht6PvH3HYULICph1KuHreAZePkSZSJ6lGUZpKWCmAqsOW/tNe484k52WTJuKKpExWggrQt3okVb1p0rFSdEbsmhzuJiZlDHTLHGS1SFS0gLmhR/LpozOSTe9o3x2F8GYdSSTQkV3+kNEYsg+IgkJQgFRWkFz0RRkn1NomcdmEwrfXtpA0lTMHG2k7lrOYx+nV9gd4S5Teo/OfcyzcpQFCUX1NSt7doO8XVJSRKU5FiL9Gj7gszUJhC9KFKTpULv3aw7QrzziWZJSgHmWW0kMAAGILV62/2QXpdQAC73BPWDdf5muQ43FzVLTOIShn06WeoYAtfYQ6wcsIMsrNC9CGYigNbesTmA4xVMSoTVJAYlmALgElmFQA/eDcBil4gFSSVV836elOkXNiAOofCqkvik3wJ1j+JlzZikBJEsKfUW2BbvUPTtCvMZ60zdCgkgpBSQXPNW9rVjWbLSkqmKJC0oJKQBQqdIA2JoKj+reJ+Zhyp5ipigogBq0Asz7UihenJOppLl6wDZIzzzFrTh0ssBJIDoDEBnqTX/AEYXYjNEvoEwuA2pxV7Hzre8KccpaioKGsJFSL2YE9aUeFciWVqAFSafK0XqgRZzWcud5VoSuWma51TAFMFAPcOHuaPvtC5YROkoIRoUklJWgknlAej2L/WMMfjJqUgqTZWkL3LCofc2cwblk5KfiSBpAWstUJDlTjc0A/8AIQQPpAs94nkZUFKIBBSCQA4Ci78zdN40lowoABXNBarK/wAR+kZsgz5i5yVJRMHLUuKumoHlXpHasqcvpXXoHHoWqO8GRCFnmTl4+KS5jgLPWOVqh1QNU1STYRwamM9cdpj1VMu44w/E06XKTKlqKQ6lKIuSql/KK3gNeKxk46lEyEpPiqsH0skqO66AdWHSPPVdYuOCuNZGEleEpCnXMClqNQAKim9gGrcwt0DqRXM0MVIIl/l+FUhCgDpBYsNwCWr3rDzDSylISmqlC/cBqm1AA1XjzTH8ZkYmcJCmSADcKFLmlGST84L4W4oXiVkibomVIQCdtwDt2vSORjwNithx9Z2R1QzABzv9DK7E4BWoJINXUVgMHvR72+2jCXNOnSqjFwwvTcjeJ7F8ST0TXmTEgtyJqzu3MOjBz9tli8Ni5yytSghm0hJYCw9esRthFDVx98ToLkbiVkvI/FmpmfDoOtyBXrelv1NYw4wx8tcpYBZtxVzRwC1+9oks14oxeGDTCFJUnSBRLU+LzI+sAzuLZcyWapBAoFEkvToK79IqGNmUULEkOZQ/mPEveF+KErQvUAClkgDcflenxOIVZzmRxS0zZYKVyCBVgzFyC16tX0iDRxWJZITTUQSoPTyBjvKc7KlqCEgKNiSWpd/OK2XIw3Ehbww5KGNOIEzZhMwKYE8o1EBLFmAJehF4cYDPSqWpSyFLlJJWVfCtnqLVq1P9zQwk5M0FR1up7Et7j/MEZ4gciXSHGpzS5+cJKKRoO4j1LLxF2b6VuUrqTzD+oGrt0eHvBkpI8MqnEHmCU6qJBoWezlvNomxIIUdTMN2+6xQ8MzZRWULI06XBb82wrtDaJGkQGcrvLDPsy8OUEoXMdYBYKDAAVDgln6bQhzLVNSlcpCkrUwAUoGvZmDebvHM6ZLSspFQpIISkih/RxWDRlalytAUUtYt9O46xg6fSdhEt1DMOZ9Tg5inJRpmaS4YDdn7wPi8sAWPESUrAdviBavVrUhsqWDoSokkWI62D/rCriMzUkKQVNUK0qe7D3hgQKKiserI1XFy8DKEp6E6So7kE/DUekPckm+HhxNlKPM4UilGZt+5O0Si8FN1NVOpqkFmFh33hxgZ4wcjStXKt/MkXYX6Xhi12h500AC7MJn8SSlYnSZSlVGnVdKrFVKMelo+zpHhhQC2JG4B3Jo9A5+kfpOYSpyUO2oWKWp97x9zjGqSSohK5ZTQE1JPyEb8JGRZqSuOTMUvxSNPL4amZjQDYb19oBOBMpaZkskBRZOpgagjqz7QDj8dMFCosk0ED43PZs0JCjyo/KHbzMMVbG8IqRKPNcoWpCHLeGNOhrbku7ElxE8uc3LqKSEkGlW/p8jBWCzecta1pch9a2DhIs/la8d4jEKnK8VbsVHmUAAWFKjygtl2E8q3zFE0ggBPMEnegD7dW7mLuRh0aUsqWzBmUtrbcton8ylShLASyZpZxdtyCRQwAMIrqv0f9oxhdf3N0xSJYj4qRWhg7FYbSpQAcAmrEeUYok7kEQYbvAqA7xsm0FIyt6vRqwVhsm11DlrsNheCLiYBASrpGEwVh7hcqQWAVVT3owG7n1LQyl5BJ0ggaqanc6VVNBR/9wGqoVXtJFEonb1hnlc2Zh1iakBw4SSLdSO7UfvFijJkvLUhIo2pDVA3L/vDHM+HULllKKJ/KWe5sd/8AUA2WuZoWR6M0mT1KM1QNy5HyjpXEONWVfjKGoAGwoHYDo3aPkzJVy1lKqdz3g/C5LqWAS2m/1v5QnUnYCHqY7XFeOTOxBT4q1K0J0pewA6ff6QEvCNRjF3i8qSjulRoQ1oVTMuZOpakhDmu/tsmBOa+IeKr3kocITtHcrL13G1fKLGRliGQUkKCiziv07dYKxchEsMoUDWAPaF/8rtOiOlDbxFl+ZzE6AUhTu1/e7QykZeZ1ZjE2tGk3BmWUkNWopZmZxB0hQe4S+0Ttl32lC4RUW4mRoSvwtqO1vrtGGFknSqWoMogFL0NNyWvFLKkoTKUZswpSXcs5UdtvUQHgcSZy5BmKFGCyojmY7em1qRbibUoqcvqMZDHvFSctXJWjxAWVYhzXoafOKORPWl3DJZ0q7biKjNczyxIPMVLSKaUqc+TjePO8Zm82ZMLjRLVylJFgQWAerw1jpO5EQqkjg/OM8wmKK0sq7t0jkTJqSHSGSRUnv51G8J5GO0gPRAoG2q1/k/7QSnFuH1joe79PIUhYz8jtLBhOkAx1OzUTV8yKABt7eXSF3EGH8ZJEs86bVrW46M1TWPhC0po48wQ1B6bwbkGbJCiVjWCQCaUu1d2eBXOt6WE8/SnTqTf2kpkNFKlgstPX81WIBtS8PzPSpBluApNCDUiu46hoH4qmpA5CBzMdLMzuNnv9IVS5CZqVzlFlIFKvrYNe7j9IZVG5ENzFuLmcxFFMWqn5tAK8ABNCSrSkn4mJHWwhrMwwQuWNVFBzQuHe4vGictKJiZk1IIYkIJZyOvQOYMGhH5AG4mOIkTJJKZYUUTRoBLgr3qD7h3vA8qapUkS25kTAUgg9gzdu94/HMVCamaVEzX1B2ZJLjelKHtGmECVFXizHUTr1XJ6ht3LNBnaTL7znGyjLQfGQfFWaORRr09qNDNGYSWHJMFOqDC3P1pnLQtB1q06SKhiOo6tColX9H1jy3UKr5nouLwiVIJITqalvcd6mEUrAEB1IBTYU+z7w4nfEj1+pj9iD+ETv4qfoIlwNqEt6nEMfzktPyzSrlUdwUq97vaC8PigsUIQEVKSq5LilDT73j5mn/wBf3tAavgR97xTcjK0Zzj8yT4aUh0qS7tu5L+VNhD7gnEeOoIKgCgDSkJDKrvSnn36xE4gW84Z5IsgULV2gqFTCL2nq+KnpLAKCQoilHJq6adRWP2FQkUCm0tQuSBvW3pHnMmcr+bRU0Wnfyj0HC39R9TCWTb4wkGm4LnGWOg3UoEFNHpYv2EBYfD89UgUYh/IOP2h7KWTiJoJP2ISzi61/2/qqJig5moLmWYS9JBBDgM3zj9OwyfCPigkqZtLJYb6qH2vGUo8if7jDaUsmSlJLjQ7bP1brD8eJTRqO0gGDZLh0Jl6Q4Gs/EPS4FdrR1icMDM0p5gxZxdrM/WNZNcGQagGg2Ecq/wCNHYU+UR9Zi0DVLulzeYqBxMJMpa0aly1BQfl7OA9dq/KMsRlKtB0/1fFWKPhY6pk/VXlF67wmx01WidU0mJF9mtEnhkr4lysZ/wAQoBxX1gS8VdLA2Fav0gOfiFJfw2SeoABeDJiapgcoDzKflhWNzdiMZAeYpn4leoFyVFju9bVjLMZoCiQ7lu/3WGMsUk/fWFST/wAn9/7Rapsyc4lm2tTMTemnqXqD6RwrBpS4AdluQK8tKN17eUd4L/kT/cfpBUsfiKjC5U7RgQVGODmoWiYgkqFAADpLbOdza8Z4KYgUQU7Waj7d+j7xriZCf5JStI1eMQ7B28Oz9IW5KkFFR+b9oLIwfHZEV02MqxIPtOuIUNLANCbPYt+toRMUBJJSxLN1v9+sUedpfDEnaaAPn+w9ok1qdvP9YrwboJzOoFZWhuGkTJqDpTruLuoAVpv2hnjE+EUImkrWUJIKj/xly4bcdrxhlaQJKiBULLHccvWKXNJKVTcFqSDqu4Beqb9Ybq2k5YjJJDF5GtK0qRV0GYFCjAEu4r0gPLdapq1atStBcvsGe96M0WXHKQmYoJDDSAwoGrTy7RHISyw39A+phgNjeYoujDMuSNdSgJYpJUA51PZ9w19vWAlcOzXLIBHVx+8NOIZYEsEAA0qB1TWB8OkaE02H0jC+kXPEE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4" name="AutoShape 6" descr="data:image/jpeg;base64,/9j/4AAQSkZJRgABAQAAAQABAAD/2wCEAAkGBxQSERUUEhQVFhUXFxcYGRYYGRgfGhwaFxYfGRgYGBoYHiggHBslHRgYITEhJikrLi4vGCAzODMsNygtLisBCgoKDg0OGxAQGzQkICQ0LC8sLywsLDQsLDgsLCwvLDQvLCwsLCwsLDQsLCwsLCwsLCwsLCwsLCwsLCwsLCwsLP/AABEIALUBFgMBIgACEQEDEQH/xAAbAAABBQEBAAAAAAAAAAAAAAAEAAECAwUGB//EAD0QAQACAAUCBAQEBgEDAgcBAAECEQADEiExBEEFIlFhEzJxgQaRofAjQlKxwdHhFGLxcoIVFiQzQ5KyB//EABkBAAIDAQAAAAAAAAAAAAAAAAIDAAEEBf/EAC4RAAICAQMCBQMEAgMAAAAAAAABAhEDEiExBEETIlFhcYGRsTJCwfAU4QUz0f/aAAwDAQACEQMRAD8A8gw77YbCMd4ysesPWEYleLQIwYfCwsEihYWFhYNFCw+EYWLIOYliJh8GgWSMKWFhSwRREMLDmFiiCMPhYWLILDYfCxCEbwsPWEYhBBhYfDYhBsLD1hsRkFhYWFiixnCw+GXAljYWFhYogsIwsPExKLsfThYlWFgqBsGw5hsPjKOY5iWIDhzBIAfD4WFiyCwsLCwaKHwsLCxZGPh8NeHwSBHMLDGHxZQsPhzCxZBsLF3/AEk9OrRPT/Vpa/OqxTiWQWFhYWLILCwsLEsgsLDd8NOXpgJ5IxVsumyWGcORe/NXhlxXiRauyUNhOK2b23xE/ZjLPq6flQxYy28J9sVr68YUdnZwt9U3wTQWOGxXLMo2xPLzPa8Mj1Ue5HBj4cwzMXbDmHwyRlwA0PeFhVhYZZRRhYWHMZUOYsSMRxIwSAHwsLCwRBYWFhYsg+Hwxgjw/L1ZsD3P03r78YKyjT6T8PSlHVKRHvQMn8ti/vhdb4BKBcZE9rqkU9jcfzx0WVGwdTVXtHjffeym307mLc17IMLorav0/d4vVvRz5Zsi3W/9/JwGHMHdd0f8dhl76ko+vv6e/pjSh+E85LJZTfa53xf9Hs/li7NeuNJmj+GvCMv4RPMhFZUkpCgbbEflbPU77JjfzOjgadMIvFVlxK3rZCxxT4X08oZceGiIxB7R2f1casJSAiMfLq5TevmIq+9fbbjCpSSlfYU4SyR259CjJztcZQ0lxrXq1NCPr2aeL9vfz78TdEZWe6SoyCQfX9/rjt+jzvg9TpEqeVmR3CtcJRzI7qJtHM4va7MYH406VnAzIjs0hvz/AEoUnymx6emIp6XJegvEq0z9dn/s47ViXa8XZXRvdq+1W84eXThsrH/1CD9HfGZdRNPc2vT2BdeJZcfz/e2Oj/Df4fjnS1ZqfDGiIvm29Tg+m/5Y6TqPwv04DoquGM5o77fMy33xcfEk7sXkzwh2OAy8pJb8Yfqcna9tjj6ob/ng3xbpTKzNm49pPP0o7/7MDEvbt/iw/TAzlu1IuLupICOnfT68fvtib0jZ5gwW7Fr+/wB/4xXBLdn6vd/XCtMaD1yKHo/e/wDjFOfkMXet/f8Avg8n+/pX+UwPm5Tu717/AOMSUU47IKM3e4KFc4W3PbEoQd9tqe+K9X/OEDSLhR2cNeLIcYGLCexAkc4thmYoXfE5O2Dx5XB2inFMvlKsLAbLCw19bO9ivBRdhYesKsak0CIw8pVho4esFe2wNDwbw+GHD4uLdbkYsLCxOuz++/P3xJT0lEawX4ZG82AHf/Dgb4F8YL8DgmfBeN//AOWvbnCfEnqRHpaO+6QQbraruq45pOK25xLOXaMfVaNyk2LxHKnLllyV2ap2KeOAr2/O/OzO5xT35vivQ9vf74cpbcmHLhereKr+PcxPDumjLxDJjKRDVqjrQQQbU22rUb+hjoXOHfVIG9JQbPy3Zs1vf645kF6vJo/nkBzd5dct2r2V+xjfy4mgELa3Odq78duMWp7tjPB1JR9PQO6WEoxBlScH/b2uqKNt/wDjFvWZca/huy+ZSV0u4bJ32k+nZMXwlqy9rJBHUXUtgBKNyvsVimWbvw+Y7vIcr2o4Pp3pwrW734HeEtNx59P4Oc6uMDP6PTtAzdJmBw5hIju7rq0t70R+2Og8S8MlEblGUVCVb/M6arni3b2++b4zDRBzkhoyXLzSMq8xlyELN7UYm9HB3XZeoJJyCx2NgjfKRjd1v35K9QWnGdoqD8SFM8n6zppZebPKb1RWNepyP/uKa98AkpH0vntt+mOu/G3SsM+OaVTABG6luIv9WkuvSRjnI+Y3373twYyzjvSGQntbR3v4X6S8jLGQbD2FXd3+59gxqZuUkaiMnVtZ+pTTtgP8JRZdLsJcdpMk8sVhI25b2r3WnGrm5ZIjebFsbXU35m6k7KCFRfTG3HkWpKv7Rny4W8baf0+pxvj3RxllKWSi6+Y139XV2/OPvjmYy/zZ/f8AVx3kczzTi7jGQu9eVOG90177ccVjg+ryguI8Sr02G7r3/wBYX1Wztk6V+Who2qu3td7HC/f9cLve6HAet8274DlGzyKI2PGy016F/wCcGdPFXu19Wvf9HGaMzTKOw91txdv03qvrtiqHT3ut2pV36Vv+mCZZWxqRS2rL+m3FU/rijUxgbVvJ239Dl74OUklbAXsVdRlaYyYfT9bX32/vjNIuNOeUtU89t9r3r/GK5ZZpo+p9fevp+mESercdGWlAeXlbm/3eMPX5Ylp33eP39sWQY721R29e3+sChjbKoRfTj1xHc7cYvcwLu1rb6vf9OMQI3Xptfb6l4jexSbZV8I5v9cNgmcBDScbb0fXl3N+aMNhVjaIyRMM8+mJaa43OLw04b78+uNEpMShpqGIxxbDJEVeK9fX1xCBXqen/AJxTbLVE9+e11htXq4WZHa/+cJYhvvWGKco7oFpExPz/AHteHjCj974szupjpIkap2frgUXt+WDlkumwEmXxnT++ME9Pm6ZRfc3++BIxUuv37YJyMvVs8bW+3fnEjNoGUUeg9PINpJKjiIpdWSj3F37dnntZn6GJv5I883u3v3tVdjl98ZPSzoh8RpgaZxqQtbi1uF3vXZtKsNzukzM2KZOi8yfklZIjlkd3Z3iajfTukKd8N8eKJ4LyLUpf+fYwvEMyMM/pmVxj8XKzJyTg1RZvN/r/AC463pxcnbbZj7KUlf6/7jHLfj7p9OhspONKb1w9l2uzZvHc/hnLzup8NHL0sYQMyntLQXV97ErjnjFLIrt+wax1de43RxzCRMN+0qNtMUFsdmua5q+MPnVMuSavWQmo7P27mxuO9C29F1UpRXQSkWbLzTqK3ASKdtyuXFXWVqpjsjHsqF3y/X8nuYilJydjJQhpTXK+5yf4/wCoYZLCRIuQ1feKKyP28ffoOj6L4eXk6nUkICtF1ACQv29dsc3/AP6J00o5MZXGidAIpZtx8u3I1jpel0wyMrLuyMCOqS2gbO7XHs8cdib+J9CsdOLaOb/F/my9z5W1t21PYr7bvfnfHH5c3VG9rd192rx3P4mGXTyIR3dtPCgM9S1waOPb6XwT0GYw1pUW6va6rj/9ueNpejhXUVGQGPzXZ6D+DsuUumqTpJZkqIhquPl07uxcpO3P2s6vM80DLjfk2qqhcBPMLzbdb1cu22OM/BPU6YrKljJs23aS+E3Kb9cdGurebFZN3q38zqY82C6h9N/bDYpyjF/YuLSTAs3JIyJNokrnxG5JKo/1WN13+hjz/rs2LKS7eaX1+ZvjbHqXTmnTSaXZDUFkmXmb3T0EALeW8b8fQJZa/A1zLJSIecjSRleyGqNex2eMXmrIt9mrZlhjlippWuPjc8+yY2SrtQX/AEn0wTlZmkQ5at9ft98C/wATJka8ucFLCcZF7bJqC+OcFAm5S2e33E39/wB1jDOmkjTumVyqK6W43x6+l/vvikURk8i7l7l8j7n64MsLL3auz8jbtinMjciKRo5jTfrVpdX2HEKXIR0jCOXOzzMYhq9SQymN+XaMY8bk58VvTmQJQ0huHK78u767bYJ6joiGVF2CV0b7B3fXCzpS7V9voG/fFKaWyJpaZgZhWFCPPev0wRmJfbvvzx/4xW5cosgHalrtaB+qFf6xco6R0Xq2J5MCQu/0svnt7YeeatAVXDwG3K+2B8qUoSFPs7WcfltjTiMy4SK4p7Pon35xaepUgJeV2ZsmrFU1PPqc2PreFjWh0XlisoMpWpG7OGpbgNMdj03wsKoPxImR8RuvStsSzMxdv7YiO/mv7YlGPY39+2D5ZL2Iw3Pp+vP+cXMZJ6ez9cOsTevu74r1Eu/773hjglzuDZN6ZrfY9eT9OMQl07Yevfth5KcO3pi9zGr+m2D0wBuQPqaqvv8A7xKG3P7MEU0sXnk/Wv364GiN74qXlItzf/DvgkurzKikIHzSrVW3AWMn936930/4O6LKr4vxZrwzWENt7DK3O3MnHPfgaYwlAdyY28VKFbnfj9DHX5GfKtIqInmKL22OfyK/XGmEYuK9xPhybbvZbGD+IfBMky5vTXLt8MkoN3ZruVh23423oRfBJfAy0ZRi35JSFCyr07+bd29G+XfqszIjXmkQXaRS3fp72X9sc3430BmZ8TzOXLbSATsRa71VH0wvPhSWuIODI4T0Mw/xJmS6o0wuWhsYx2REa+qX+9tH8CeKShkyyJTlDRN1Q3BL1xZJ3vXxfB64t6rw+MCUoHwwL0suxW10vf7nrgTw3w9JRY2OaE5SppIfLtLcEuVfSzasZ4yrdmpTdnZT6pnnXCBAmR2rUK0Ksmr2kt399rsnni+YITECSNN9mNNL7FbO0cZ+dmyPh3OUYrOw5VGTHZadlvtpP6m7Mnp3y50llSpFiae9sruyuyG7vxhuDK5xTfwOlijbS+/yXeKdDDPPgsYzjKpGo/m0tyiVZypxztgKA/EcuQRkelpXp+l819KcE+Ib5kaiBKEdQCaY/ECck4Dfm+BOUMUfHgMp5kZFmqqlfmVUJHmtYxC+Qa7mP/IlCbsdLCklpIeJ+GfGg65RkR0vYs4idtuBN71fXA/i/QSzenlHLI0bg36NBdBtX1b9MS6vxX4UgJatM+yWxQZC7kU476ZRHsYvMwnleXUxsHRHUXt5bpUWR5Ttz3MTN1DyOMgIYFDUvU5L8N5kgRo3dl344+pXGOtgBI+JGi+5I1Hr2QXtsm5jC6TQ9VLItifDGDI3LkqTJU2s9th3NizHTdL4MwvRmSza/wDxaGOlNtpxaX7eu+2NGPPJLT2FqEYq2LNEiRNZFKIzjIdqvaW7e3td+mCMjqdGmRa1vUqELPlS4pT6jRXe6pdI78hG1Vqm6Vv3rn6uB8mZGRrLiO5uW73qea4/5xrilpVATqVrsA/iLrIZ0ZQnTBF3PlTfUekqHf3pvHnxm+UXn61x3A3frjR/EOcznKMJaYbnl777/bA2V0FQuY2ixKaT1PbnCuq3ey+TNhjCCq/gl0kbbJx3vddq5rf7bYiZTxfeVN86fm49m798R6PNMuRYIm+xu127Xvs+/O7i/qZUE4XtNmFdpRqVnf5Rv3e2Maae9jZbOhszqJgFxqO2lX3TY2W1dsR67r9WglGJQxshSiVad07L6/lDqZojCqaq96Hez02Y/dcSzUhVyItDtbSliDv/AOMUoJvctyaQP4dkea67Fbcb7n3LxfmQq263u/pVX7eVa/ti3pM9UgfMx1lvzaZbppG6qfp8rxTijO6O0l5Cj5iUNN3cZ3qdVrSUhwLXlKeSF0iQxze7MzOrVZKMr77+W+3rRi+EJWaV83lNLWrSA8mxfdKsausWOYFMyM6ovi+U35f0498N1PiESIRiRk0yd6KVqJexav8A7va8B5lwO2YZ02dPNhcgaTzDSqVuFK1EtvuXu4fFHhfUQB+KSgbV5ZvBW2ntWFiWxTjvsgXMWb5SSB9U9q5rEcrNGika3d9++IhK/JqNqXYv7r6d8Tmfb2xoXNg9qKcx3D9+2FGPoYf4buy34PpgnIkDXr/zicstulsTNW2rn984qaC1r7f83h8qVxvbdb/f3xDPzo36tVvx9zvgnVAxW5CfUh8kQWNN08m6Xw/2xVHOl3drw+R0rNdG9d2j+7jsPAPw5lfBlm50o6o7mXd5jILohZ5St9ldgF2whtoY3GJL8E51OZdVps9bpO3fjf7b47DpuphKVTlp3uNi7bNbd0HzHqu22OdyTLhIIAMtQ0aQqna0LQ37+UDnGv4dGEjzRGRY700c9zvuPN8UVjbiyRcL57A41KT9DUzZRy6vROOkGW9G3JVamrduAv6D9SRNWbATaoQqpMpSjs77rvttZKnvcMjIublyl5oTauqal6cb19L74afWyhnOXEiyDXJmKQBDYP5ncH2cPklp9qE5IuW37vyc91ueaM3qHLlJ1aJfEb8pD5fQpbY7c+paXlZp8SKd4RsObaA5eb9fTizA/Was3Mz/ACtz0yHiKNal32dUZ7+17Ynm9EkoCmmYS2fNFjtVu6ifpjmt+HFw9ByjqpkOo6uWV1V9Vkkcwoy3UMcvLzKrMnEElLSq203uNY6CWYWg0EpUbry1FNiNUW+/DgfrfC49WwlqksD4fmlGwhL4ZHf3K97rBXUZZS5YULe3F76W++9+lJ7YPpJrf3HOLTplOdlmZKGqISiNWfba9r8zt3v0dqc+ZFjqRR8gbxu2pSrltajwP9TWCM/pnMgXJGDbt5g249eKd6OacEdExy2vmn/LNN42NiB6WcO3tthXgPJmkkaM2Zxxx7mB4r08YRiorObRIkLIvZi1ttd+8u2wD4v4rpSMyEParohKXy6qaoA42d+6+hdN43KCGZJlf8yNfTjiu9d72Kxf13imRmQnlZmXCUXdixKfXttL3598M/wWntuYn1U1b07ex4/4DldX1HUOflRn/DPNmFkYQqgu2tmtIvOPTOl6/wCEEYXK6Hc5DcjVF8cflgTo+ihk5X8LaE5OmJKYGirZdltN22581sSn1cotAbRYm7VA8PtvhuCEoXfPH2KkoZab45+/qFeI+LxlXxJEctLlNUic1d8A/leM5yRPms23jwi1Y3Tt+fqY578Syf8Ap3UkWTp0HBG7Avlotffvg78I1HpiLfLpjYeWSbLJANWqV78lY0N+ZLgRGaxRa5V7HI5fh69ZMmOiE5MinfuR+7X64X4i63+JDLJaataeNSaRO3y6vXzHtjps7pzK6qecsfhyytS26dUWqinKxgpXOmXtjzjOzmTqnau69/fCMz0xce7CxVN+y4NnLzMt502dz1N9WyAWXxsPGDOoz6FdXPKPND9XaP6Yy/APw5n9bm/DyI36yk1CN8akPbgPtjrPFPwHmZOTplnRkwXyRJFOxJJPPHobenfEsepjJqK5Zg5fUxU1S0Q4siPFeUutJXdsvTdCoDPPjKVu7Owrcjdiurl5Q7bc4afSaaJ2+vr5orte97H6dsF/Ele0L0yki0+bf5iVk6eNQ7ajcaI0w4aURypN0K6Fs8zTRGND8pEI7PKdygN6fovLFm0sthsQChpOa/LbAnU5VsPh6iUomutSX/LuqsqtW64StwjmdbnXXxRQd6i8FVvG26duMMxuCW63F5o5JOoy2NnL8Fy6SUza2nzc+0a2++MaXg0NdxlYSDcPUu4o9k2e6Xfco2Ltk2iu3/plHyox9mny4D+HqlIJwi3Kramy52vbdIluJkywceKBw4ckZfqs0YdLKVovoXVpHv8A08VwHtthYsyFkvx1ypFGlEO4NVJL0y7B+Zaxn8aK2/hj3gm92cwktK3zwe+Gy5Sra07/APNdsH5WRAT13+nr6OIZkaBOHt3xr0e4rxE9iGehdG3H19/fE4REE9P8cfUX9cRXa+av/eG6WNRO3en1719RfvWCvclbFXUeXLibb8/3f8fpgMNVVGvpgnxOW8Q9L/N/4x1v4R8APJmyJ8Eo+TU9vMRaNJd2v5YXNq9+B0E625BfB+mjkw86o7yiAWl0antzdf8AJrsMuYPw0mDGwaNvluqNvot0XeCPFsg2NsxlmapBRFkCzNiKATGolXLloDL6AIaoZkWcZ2RYTqV8kdxtr1K4X3zTuQOhJ7vcK6joc/Nhlz1iymRgwixC3SVLU/qdr3KcaWZqy2UM3L/ieltk607adpbn05+5nhvVmVlfDIDEpITlKSSJN3p4v24o4rAHW9bDMScdWok+RhvGtpRDSaj0aX17Yf0k5Qnp5sOUYuLragnwvLu5ZgyqNmXKNVbQ7/yt88cemLoLpCbcZDub6d6ptuUX3rtt61dVnRnAnqbGrdli8nf+73xX03ikW4XHYbJbGz3F37+3346Sm1u+fyBKCbobPzQ6syyTZHYC1nLfY7GkmaQa0r3vGhLKG9Wmq1XdDR5i/pvxz63tl9FG5MrhpiUzsJxqmZYWQ+7VX2wUZrKWbGGllAiqykRWdoDEdS1a7UMfVxyOrb8TY0dMlpp7l+dWXolUm00xjpNU96ZMqNO96ubq+HA/gmZccycrSQ7ilu78t7WUF7+/YbNykjGU3K2GU01OUQu6jcST/TSW77qF7HikMoj8JJavhujRqSTW2nSWPyttHpVDgcMlHfuHki201wVud8OfItptVF7I+rY7ftbL6fUK9+bHju/enn0cafhpk9HlfGzv4nnUmEpFqbRt0vmXzXVVVCgD0nU6MuMJLOUpE3S/OWs4xHneUee1Y6GLqF6cCMmPau/4Avi6nfd+vPo4E6jNrzLVPPuNlev79MdF08crLWaixF0bc+li/L6BTs3zgPqvw/lZ1MxZTjJ06kiabaWL5dVJckGmsanmjVmNtqWlK16mN4FmM4PnfhylKUYyVj5dmt6ucyTZz5cEydXw4ZeWM1qz5Y7lsnsAPff9MaeV0sXNyY/Bd2P8LLI/LEohG7AIhd9jfnBHjvQdRlhcIxiE5PeoiSrNY1Gwqj/Wy299PcdjcVC1wecfjHeccmDJTeruu3mX7+233x1f4aYdNGWpmwlGtUohcSoojf5CttYy+gyYGUTyxczN3c1EisqrKjq8oR1S7l/D/I56VKZ+okRvetWmTsS408KWg7q8+fUKcr9PUvLj0Unw9wqfWBLMy2LPVA2qo6UL1UhKxXl+e+1Y4vK8Dy9TOWmRFLgMiLe9DyvNF8G7zjoJR/jrORRGkg2hokHoXdKbBZivqJpC6j2iAEn+pEEv5U+nfjBSyzlyhWKEaSiwv8MmXCDCGkdSpdRui2+HaQFd+/A6XWTy4cyGZHb5t9LuX2DTL0ujGV4RBhKMiZFb+eo2yAjrRojsNi039MG9fkShqiw1MeYbWn13JG48f2MCsv0ZoULhS3OT8TyoOdLymnTFJ99UoClXR5lNrAFMUOVpCWWpTd8b+pXY39OPzJY5kJ75Zt2kbcUI8e4xe3oYHnmkiSI2WhVlte9u10h97HBxlHmRilqTpEen6Ohq4si7aq7Ls5+1fpiP/RyhN1zcw2rmPP8A2v1rbbBmRG6L11TtfY2HhqtqK3/SzM6STdQWEd9NiFgnIVZuccffF1tyE272QETbFEDm6dq39PzK4xf0+WTuJlajTHUxpNp6hnFFq+dI+/YxDpdUpsqsilitUDzz+7w3SQn8QYeWRK46ZH05lcaoq+VeJcYyZI3sbME1HkMypeacQdRpa1FsXUCOXCaRNJUdg19tjCwRk9GSm5hr7xrXErc8xTUSSO17sVApw2OfKUE9zpRhNq0cfn53mADbfnu/X6fpiPxfNpYm7R3+m7vieTGDIHemqrb0274bqcgrZdW1b7enHr3u+2O45Pk4yS4LM3LkcnO/1/d4V2F1s+3tv7cfr9cRzMyV6ZtIfqd8Sn81Ub8Pfiz++ClO+ECk+5b0/hM5/wASRV1pX/G1ajbZ/vjruj8QYxhCTIyz4ewU2JQnH0Xf5kRxznhWfUJRuLa832PWW17ROOwdttI63y2Rrb3ur2SvX6XS/XGac36GiMVXP0Nnqc2ObJnLWOyV8tVWk7lg96xT03QrnMBNMS1G/LJVI2Wem/32vGX0/UFqskOV4KL8oO3r3/3p9DJlmDHWSkspS4ot8k7Gi67Xfa9sZlKd0zROONq4/YJ+BENbEuOrQ78I2Oz2o2s+3Euo8MZZEc2OWx3tmyq7pEJVYCbb7PvjPl1cdUg1fw4watTWNbu8tkK7bPJjTjOzLJZkpR0xfhrQCMWtqlSB/KpW9FYPW0rQtYtTpgfVQgOjMVFlUSUokigKlBu7a03+eJ9FCGTD/wCnhpZXcwlvSPzy3kHbf9cafUQ1a9MJSmEY/LKJU1jl6V0kjyVxsA00UX0fgTBCcGO4KZzMRKfLPLER7C8u/FaMPWKW81THS6Zp1B38GR058OOudEA0xhFRAlcpSI1UNnzdr/7jBZ4r0vT5cpgOZK6joL1Spi6k0tjFZVsS9UMb/XeF5GZlygRiKOnTamlGFw+VGjlODcWzzzPySWbFysuMcyxuFsfJeqopu3So0U8/y58uTxJ6q2YxQeLl7m9+H82WfOcs11wkT16mWl1+VgQY6aofMS7JXmV6bqs/SBkkJTUqNeZpOVU396/RxznWTzDLfiZhGPd8gI7MnSbO/eq398GeHdGGu53RqvfzRirL5W7PLXarwunyHHIl5Vz6mv1fW58oZhlwyUm3LKziNstQAk9tvW64o7uMKSistSMZaIoe5orbaNvPq3tgzI/EeXHLMvMWObLS5cNOoSSxCO+lNltr24caHTdBDLnIeW92eqpSAaWr9N/f1xFmjGFz2KydPOeWsb+TI8WjFifAi2+W5xklhHiNXZp432GsE9TkS6eBLJzCEnZ1LGiJqRImz5hD3N98F+I52Vloxz/Nd/xNAcAMTbvp2OLuyrxjeKyyszI26jLZ81mAyuq8qWXqkulNzuDtbk5SuzK8GROmqoj/APNBkmsSUrkXvRYwESLdgO0eD641/wARfitl4ZHLhkzczNiw1zIaYaxgzYxldi0bJZz64fiWRlxyYHwzLqSajToXUlOqQl80na72xX4Xl5/UZetohFrSV5ojV97OKT079meK2k7EOMsfl0+5TkQcuBAGMBNibEe1ytqV+nFRxZknxYsZ5mnRJCBLRe9DWo71y8vrjaz+g+FkaszTODW8tdlbRKbo9KCrDbnHP+K5oztIsWGqItyiEG+F4Lbv13e9Jpr4Kyqa/UvgH6aMXNZwWncVCV8rKMdwK+l1viHiniMYZkYlZs5GjS7ad7FrZdiz0XjDZmWZeZBuRKDPQaZea4qBzuEqSuLoKcYnR6p9XKU0dLK5abLrfaJS7b1vz3MNU1+oVHHXB0GnMHyTdpiXzqHllLlKPK+3pizM6rMlIZOXd1KclSgoS359pX38wbG2Kp55q05kZQjIpPLzq2lqKWkC3lu1rezw7MjrlUprJkS+UIUkvlfLHh3ZIkk3tUcjTVodhuHL2M7xDpc+czXTcpu9GrVLtS8eUttd/XGgdN08Z6Z5AAxsdV2SNUpg7lXcd6qW1l4P/E/USlLLlmJaaB8gbpyRGrr/AG4H8Oy8mMlzc+JOLojlx0cm3y7771uFadqTcYydUy5RU3riZ3iZlf8AVQcuOnLkuqBXqVKRdaNzn0kPfGpndflZUfPIL76Qr006f5m/5pd9grHN9TnZ0pLKokVjUIkYl1HTe1u+/bnbA8Pgwv48o66dMm58nKG93vW3A8cry4tbTvj0NWHqPBg4uNt+pf05lRyGcZTjmapoOqmH8hSFpFPN6+2+LvDWS6/JIN/MeV+sbp+9G0b4wDmZRGHw9Oh5piFjdLd1KlRP74Lnk5kYDFqFVJior6tNhvVLTX5MlGSWzsyOcZPimThmjGnM4lLf4zlm0kYxSURqi6eXh5wsCQhktylNYbATLB3auOdC3lGqp2DusY5Uny/sdCOppUkYMZVafsv1/wAf+cETYNm9uwer3422d8Bk9+OO3/h33xPJkyuad3bjt/fHVXBy3Fkeo2Wzg+r/AKxZovLPNuAlBvWwNOyW+vbB8enjLKZPkbqI926lw7B9Hv6VjN6eLHM2s2A2522o/m7OK0uJIyv6Bfhj5nUsY/8AL5dq3+vrgmRJlcfLe2/Y9zcta242PTA+d0wgapskdTqjVfy0dtrv7V73eHMIiLKtt99/X5fTm6/5X3sY5eXjc0YxYCGm48xvzVXKcu5zeLOmi5mZGMJVaN7IVK1W9yuXvfAYGm7KcA7Ii7+/An+n31ejlkuXNnrMz+egBhJ8xu1dGz/3cPZORtvZGnp4wjHVLlmf/wBNmZ09NyCPzceaZe531W1Xpi34WZrMrMrTH+dpYDvKm+9VzWy4K6Yy46J5gMp5d2VdcCD33NvrzWA3Kc1W92hNkNwLr6m+14vdci5Tj+01/wD4jKJH4U1N60u9yH5fa9RZ6Prjfh4lmyDTnRpYj5ePMsWPd9d3d39bwOoMoyoMGOquGL5Kf505klabDaTfe1ldNqHUylOTsxNJUpFS70PPO17NYXpTacQ8XUqKcXua/inXSy5ScrqJyg3cZaCO8qiEjLiglKGwtanjGf4b4aykIMpgNQVeWiywlQ8u9c+lWX4XGbIjdsXy6t2XxC70+VKd/YMF9PKPT5LHYzA2lIjdz327gc3XFUji8mpQ2JCalPzPgt63pM3MKzF1NeVrVEiu1O121sb2b84P6CMoJvGXzXV3zdj3Lr32NsZHUdBn5sou2iUdpthJ3foq7aXcs2vc6DNlkf8AR5UiZ8WUqlBk2Fty03cQNN1V6d+LDwRjL9W6QcnKL22sCzcvLlnRnIHNgjFoQ0yHc3p2fpfbFfVdXrkw+PolJRVHSaZydPPBHStbUSxV0mYnUAyKJ1a9o+XdL20lX/rAX41yr6r43T/D1wiaoKXelBq6ai1s76Tbmr6np8e1f6G4881s2aOR+E+ijmfxpSzMx3qeZIim1M3aT2ThdW23HR9b0WWQy34Efh5enSEVYsUqUCNsQ393ntt53134k6iCyzsuWxTwbSk3qoU3XTFq+b9L+h/G7KcZZs4xhAZaAuUpeaNoqPdAPRXctKixuuDWmRp+J5EZdRlxhMlCNZrlS3TRPSxV+Qr+q/lOfMx1/DOo+HkwyYEMsyyIPLKoxNaptbF376X6YC8B6yEmXUTjGedN3MvSxhl6Yw+HKZeri3e7ug4xs5ko5qEDRstXvSnrXZPtWE9RkioVe/5NHS4Wsmtq4/j0Gz82TGUHMlmMrE2WqaoDh3498c11vQxzIENSFhLWoSF1Mfhx7y5JVtTucOxmAUhL4kaYvoS33OPV+v3xieJQmSEy4y+ePm2Kn7NUO5ttvfvgunyt7GfrulcW5uVp8A/VZbvKLUSBeYxajE4I0EZeUjUPV/IbO6uMkIFBp/ioEZS1BGgPNNIvYGn03vz+rqRHRlQhFLH/ALd1vm305G3be4ZcTMy3PC8tkR1AaYSe0mQt1I/PGpbcnKyQS9w3p82GTGMsyDPVP5ZAl7tkBNL5h5C69d6s/wAXyoCZmqDs6tKx47aSoojsLvXcwH1GbPRKOXKJG2NeYHvqK1FG56H3xn5mZLLYktIXvqkNpvJVp8u56bc7GFyXYZakl2H8PjPPl8SedIy7uOTeqcox2Gonlp2t1b3QlYKyesZ5sypRuIxEV0t8tsrsa5uztWB/E/EITyynLMsXVVl6UA0u6lmx73/LjPfG41DRGsuDTGgE77xt1cJbtp73i42+R8opLym9DIMyEnVHeTQVLj0a2KL7FVvxjE6nLYTkTjGUJatqlbUd9K3VESoqbmyYJ6fPnFZSuXGnSUqOzXzVRLtVO2zgPqZZg2xEk2agZNb1vuc7/wDGKUXurJLLFpWt/UM8FnkwzZZec6o6Ry9crreklGPEtrBuiuWk1um+FljmESc9vhM9TH0L0t8rxvZXa8cz13RGYTYxhGVxk+dVinnk6pIEVqx3p9q0P+oZ5bFjoB20TuSnFh8up3lqot/l7NxZErv4FZYJ1t7l/Wvw9LMjJ3KlEaSrIyZx8t3Qlg+m6sCwzsr5pIO1su6l3UVLr67ULxhYxNM2rS1ycrlNlvzbF33Vr64O6HeOl3dWzew1v2teO5xw9hsvIYel78PJ/L9PXFkMlp1NADVNWAbtcrb9u+Okm4ukcuVSQX1UlqnVHQvHfVRbRvRz/wCcV5aRI6mF+ohzze/H5YjE4Bu/c3+na+axZ1JsETU+1XyXx+9sSTtgRSWxOXRRnl64ygg0Rk+ZO8o3zve3tffa3NyjLTL21ab2PV3v3K4+mKMvLJ0Rbvf5XaiyN6i329cF9N0kDeSUblVxwbqvOwe23OA02E5pIMyw1RZGqyO1rqK4urNg4ODmuacnMSt9Ol+aPP0D153/ANYnMtsaCyr9W79jn/ZjM8Qi3EI3HcWqba9rKv78YvVFMqNy5Zs/EjmSnm5bpjugGv2ZcXQlUF+nFYM8Lyc1mQ+a2TIjKLUYu5qpqTfGy1RXJneAdJmxo1MdNMRsZal3JAxI/qr3LcbX4fjLXKKFm8QjxRqUCw8ov0B3AwM4+W+4UXHVT4AfEOlucoi9Pc9FaJdgmSlHySIzJQp5CMrLLTOjzFnPLV1agjTely4xjmDcW+Ytu6rtdro/inMBjKRqcuvJBq4+ba4mqO1Ver5lbEHmJ+ISl8hVZhKtCDLUeVBBLSzZ9XfFQS0uuQZxalwddk5mZCjMjLQEW5JvordOUIMjUt9t7xDxNyicAqd7kZRW7lqbK3Nu9Xt9USMp5uQylpvMy3US+Us38+pd2/Tk2xZnR1RSKSSVRmPzRP5owm6F9N+eFrdTckqDgru+Q3xLxOM3+aMXiNmkYOlPr7DXrXfns2M9HxY5lXKtLsfNWqrKeL+uLOm6WJmVOVsSRFsu2Onh3DtfrXoGDOs8OhFjmaLYRjXEoq3cnu7SGtPM+cVFKGyNS1yj4ku43hUAzGWbuJUYnLfeRslbfV3vBnXZ+XmdQ+WCrlrmPy7SVShdSsuObPdxk5UJmbPMRrg7XcP5SrXe9TxLS74ry5sIwVBjVFWskEsGj5qTfji1s5zcuRcXWxb4lGOf5epHLIkqlFK9DUGyMovpWn2xn+J/hTJjGaZ8IUx+HbJ17VIn/Sjxp7XY1jWy8ue65jFLSUrk+aJvEqg2O9Js2mLcnrIQjL+GSZVUk86LcUaA3q0+/sC2Ww+LT/WY3gmWdNB89yly00MDgDzAKipu8G1u5H8S5MfnzIReJadUl03XEafmlyHLT2wRDqfi6oxDaNXFNnek17PdfYSvTn/EfCoTlqN/LOLvGxMsMvM0x/k9Ks8tc8pngjldyHw6p4fLB2jQyvxDDNnOEFhAiXmXZakflikv5pVEvdvtvndT4tOEdMor5By8zLzGBIrQpKD5t0uI3scc4wI9J5DZNRTulSy5b2L5rGPsL7Y08nr8qIZZDy7ipG7kaWVlWd69+WrWwxxgkkhOTJLK22wbxTxCeZCEyUpgTjIXezM1LIOzGUGu2NToPCuvlkSlrllxSG08yR5Y+aNQCqNN71+V4G6GBGOvzZZrk7VYMHXUW4oR5E5q+MacvxPn/DCMctsYq3pdOyh3ERrauNzFZckttP1GYemTtST9ivMnnZIMZaq0ErYhsdvJ5o+WTY7U82rT4hOFNaYvKkbjFmh55WALvUS6MZ+f1j5ZSzElA+bYvcoI1WyDW+4NXbi7JSOTc6kSFWa8xiURR22h7/fDPEsyZOleJ3IL6rw+M+knCUf4jPL+HLLZ/DIkDzaZu7KMZcVVxrbaPP5PhDGdLcS5el9tufbf3PvtvXeQMoDLlFkkneMhjuMS6q9tw81Yh4vkJKWXqsXacUR3SN32r+/5BGTGyrsUQz3YfS5WtHYA3AAKT88ExqZtGmJerm2+xIur23N2+KHAHhOVUZan5ZWxsL0xdu1d/wBuDs+Ghl5gAXTbfe8uk3ujns1i1KnRjk1qS7leVHMFnzCMt0dP1IyXdTavQapwA5fw/NlxSUkSLG41VxYU6adt2+z33PnOENMnLGTYDXox3j/TsiJW1cOG6jPZyZMYlxL5rdNigoZSRDbftWCcVZqi3p37GfmdTKAMowit2Ubq3qUN/wDF9sLFvinVuqhr3s+gbX+vsdsLFOEb4B1ZCrxHp4xzIxgJcMuVrf8A9yGsODi6967XWLfCoEbUJbnlQpGO496++FhY6EUvEZy7bxoM6TI+JlxyiWknrldDSBwbdtvpXpgbwtNLd83s17U+pv39DDYWA6pVFDeidyZT12Z8ObKIVRUUKLtl27tv3xU9WTiyYtp67cyHtz5bvsvthYWEPhDppag3oS4R13IkRo4CqlafzPa9saeflLNLrULsVuD839Xr2wsLAfvSAlwF5Mwn8KMa0wG5N9y64S9XrW3CbYz/ABDq3ImMf5cvMI1QlTIytRvVGx778+qwsPfdGfH2LvBIOfDPZSaMt2/7kixntRZTVjy+2MvxvMjlwqEKKkgtnaLYlLuN7PlO6qsLAY+ZG7L+01+o5lGPljl5cfLzbrsW/Q0h9PRrBvSRlmQBSJH4RUY8ubA99IFm1b08XssLAy4EdjByM+WZdtR5Y0b/AFU/P1tv26roTVl7rcfLY1aRUk9ngadr3wsLC5fqoY9qaAvEJBCUq4oq/m1ZpFlJb3ueqyuK7FBdXmsSTF0s5EVOTVLS6VsiUbAHKW4WFgYF422nZf0mdZGxbkXv+XP1PyMUdRnOrWNCZnk5iHzJv6hXbs9sLCwrub47RNLoY/wNe1yPR783pRdmXFc3gDoouojtvmyjDYNFUKVyJPc9vXcWFhvYzrkhmMc34okoy+KXKMu2asZFVfIyd6bqu6NHwaDIlFokPld6prmzt++2FhYC/IPxpPqK7Bx4GTNWuhy45gVwN+W132hV/T0rAnjaZWXHLgUM56l3Vy5V9AdV1XY35tYWAj3OhJu4oD6SjMg1fmPzXn9cbHjfTQhpmxjKiPloC5avN9T1w+FgE3qMv/Jqsir0MNzzNjHarUN+Ikvl7Xzy+/rjV6HxDVnZWWxuMoSiHloG2vlt2im7e5SVhYWNeNJs5s3UDL+OsojVCVsXep3Wt+b/AD+xk8mM8skjUcy2N86pMTcpsJfT2w2FgMj/AJ/DEZXUkZXS/wAZyx2GaF7oMuF2v9MdB1sIkpQjECBt95xjwUfzYWFi3yjpR/6b/vBx8Mxma5tt12O13x9uMLCwsE+TJOTT5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3976" name="Picture 8" descr="http://www.ryanphotographic.com/images/JPEGS/Unidentified%20sponge%2014%20Orange%20bread%20sponge%20Taveuni,%20%20Fiji%2041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524000"/>
            <a:ext cx="1066800" cy="863041"/>
          </a:xfrm>
          <a:prstGeom prst="rect">
            <a:avLst/>
          </a:prstGeom>
          <a:noFill/>
        </p:spPr>
      </p:pic>
      <p:sp>
        <p:nvSpPr>
          <p:cNvPr id="83978" name="AutoShape 10" descr="data:image/jpeg;base64,/9j/4AAQSkZJRgABAQAAAQABAAD/2wCEAAkGBxQSEBQUEBQUFBUVFBUUFRQVEA8VDxQUFBQWFhQUFBQYHCggGBolHBQUITEhJSkrLi4uFx8zODQsNygtLisBCgoKDg0OGBAQGiwkHCIsLCwsLDcsLC0sLCwtLCwsLCwsLCwsLCwsLCwsLCw0LCwsLCwsLCwsLCwsLCw1LCwsLP/AABEIALcBEwMBIgACEQEDEQH/xAAcAAEBAAIDAQEAAAAAAAAAAAAAAQUGAgMEBwj/xAA+EAABBAAEAwUFBgQFBQEAAAABAAIDEQQSITEFQVEGEyJhcTJCgZGhByNSscHwFGJy0SQzgpKiQ2Oy4fEV/8QAGwEBAQADAQEBAAAAAAAAAAAAAAECAwQFBgf/xAAsEQACAgEDAgQGAgMAAAAAAAAAAQIRAwQhMRJBBSIyURNhcYGx8JHRFDPB/9oADAMBAAIRAxEAPwD5era42qv0A8kJaiKgqKIhSooiAqKIgCJaWgCKIoCooloCpaiIC2iiIUtooiAtooiAWiKKAqiJaAIoloUqhRRQFRLUQFRS0QHNEtRUhUUVQBLRRUFS1FUARRVLARRFLBURe/B8ExM3+VBK/wBI3rGWSMVcnRVFvhHgRbTB9nnEHCzAG9A6aAOPwzWu1/2bcRA/yAfSfD/q4Ln/AM3T364/yjP4U/ZmootixHYXiDBZwkp/oMcnyEbjawmMwUkJ++jkiP8A3I3sP/IBbYZ8c/TJP72YuElyjoRRVbLMQiqJZDihREspEREKERRAERRQpVLREARS0UsBVREspzREWRiEREsBVRLQFS1FWtJNAWlgLnDC55ysa5zujWlzvkFsnA+zjXAPxJNVYYDVj+Y7/Jbhw2VjSGwRtYwe0QAD5evqvNz+JQhtBX+Dohpm/Vsabw/sRipNXhsQ/ndb68mNs/Ols/Dvs2jFGWQv+Baz/aDf/ILaIZF3x49ofk1LtDQa6qPO9q0Xj5/E9RPh19P2zqhp4LtZw4Z2cwuGt/dtGX3zrfmWgUfK7Kz5zOZTHGIfiytLwP5QbA+IPovM2ahdXQuhVnyC+eSfavkmLHwSMAe0ESgskYCfFmYCTo2qHNeVOUpO27ZvS9j6lhIMm1kkayPOZ7vL90OgWJlx4xuIkwsRd3UJ/wAU8B7c7jth2O005uI5UOZXKPiTMXBnwUt56YJW5qjBPicGOFZwL0I3pZXhWCjw8TIohTWCh1PUuPMnclazLg9uHiaxrWMAa1oDWtaAGgAUA0DYADZeObvTi2DMO4MMmaMgG5A+PIddvCXfP0Xrimu9CKNagi/MdR5ryYaN38XM83kMULG6uy5mOlLtDp/1G6jpR2SyLuY/tB2dw72ZxgsPM4EFze6Y2V7Pe7uRtHPVkXoSK0uxgsZ9mGAnY1+G7yIOpwLJHOBaddGyX8tFvpeLqxZBNWLoUCa6aj5rB8KmMWNnwzneF7W4mAEVTXeCZjTzDXhrq5d6OVLfDVZsfpm19zB44yW6PlvGfsqxUYLsM+PENF20fdzDyyu0OnmPRaLjcJJC/JMx0bvwvaWmuovceYX6ffHIW2MokBNVeR7Q45Q7mLFeh6jQ4bjGCw+JZUrLzuyubIxzmNkrQPaDcbjej2kE+HUggH09P41kjtlVr+H/AF+DnlpIv07H5zXFb92q+zx8WZ2EzOygudhyc0zW83ROod8z4Bw0sElaCQvoNPqceePVBnHPHKDphRLUtb7MSqJaiAtooooWipaKFALS1EUKLRREB2ooiyMSopaICooiA78LhnSOyt+JOwHUlbbwzhbYwKFuO7iNflyHksbwGCgCRofET16D99VsMD7PkvJ1udvyLg6MEe5kcPhm7E2veyMNFNoX6LFuloabr04EV4nn0HM/+l48rO1GTjJrY30XZg8OGvc/UudV2emwHQC15xjAvVBigQuaaM0e907WeJxrTm41p0Gy+ZcR7OfxWJdLIcrpHkkNYQKGgOp3oLf3yteKcLB+a54bBRtNjfzJXNkjLsbYNLlHu7NYKPDQiOJoa27oADU0Na3Og1WYGKHVYcHoVy1WJi92ZqLFgi/zBB+IK1/sbjHyS48AgD+KJY8C2n7tg22Psjnz5LF8P41JMZ2NAa6JzmBxtzXb5SQK+IXX2Lw+Iwz5RMW5HkyHK1o+9cbdVVosHLc2KFRZ9EgPUAO1FgDUaajoDQ08lg+1RezusZAGvOGMneNzAF0DhUzWn8QLGnX8J5r34XGNeLaQeVgg+oXVjg0QSggBrmyF2UAe0CXE8r3sqt7GuK8xlsNiGyMa9htrmhzTrq1wsH5FYfHySMkzNZRLSXt8LmTNacrYw46tf4rGlb31GF+y/iTpMEGOB+5cY2k1RZuwADbKCG69Fm+O4t8cfeNFsjOaQZbkLGmzkB0OgP6Hq6trL0VKjunEc8YcNW+00tLmvaR0I1aRqCPUHotE7S9j2YsBx+6mujMW1nPLvmtOUnbxDQ8iNGn39puIvwU0eMizPglpuIYNW7fdzN1oO1q+eiz8OLZKwPjOdkgsEZS3bn+XwW/Dnnjl1QdMwnjTW/B+fuN8Gmwkvd4hmV3I7sePxMdzH1HOlj1957Qtw72sgxbQY5HZGOPuyV4Bm3aTqAeunPX5D2t7OPwM2U26N2sb6qx+F3Rw+u/p9RofEY5/LLaX5+h5+bTuG64MGilqWvTOcqFFEKUFQlRLUsULRcVUKMyKWiA7UUVtUxKoiIAiIqDP8IxzQyiddq/IhbBHL4BXktJ4cxzpA1nPQ9MvMlZbiMz4qbCc5bq5vvC9v36Lw9bjksja45OvBJdNGyMskWvZ3u60WTj87QQWBrgOZt3X4LI8O7SMc3xeF1a2uKUGq6lV8G9NO6NnE69cb6atQHaePvA0nw/i5LY48cwgDMNR1BWmVPg2Kz1sxBteyCYlY5rdLBBXoadNFpmkZIyrMR1XsgxPRYaKVemGQFc8kZmWwMUbXPc1tOeczvM1V/RevERtc0jqKWIgfr5rvkm0H1WtxF7nt4ZBFCwRxCmj8zuV3R6PkLn5mPqmnUtNU4D+U6H1vqsQ2ej/APV1ulPXRTpLZluBcOZhmu7twIcASCR7QuvzWWhnDhyutR+i1aOUiui9uFxHi0KvTRJNt2zsbN3sk2HxDBRFs1tj49rB5HqOSx2J4UcJF/hHZR38bqrMAx72tlBvcZTflSyz5LPnyKjzmBB1vdFErmceI8Ljna5kotjwLbQ0cNnA8j/YLH8S7PtmhfDM50jXatc6u8jNaFp8jr9FlQ7rsuuSfp+/JbYNxaa5Rre6o+AcZ4Y/Czvhl9pp391zT7L2+RH6jkvCvpX2q8PztZM0asFHqWOOnyP/AJFfNLX2Gkz/ABsSm+e55eSPTJoWpaKLpsxKpaKJZSoSolqWAiiqWU7QigVWVmAREQFtREQhkuF49sMchAJkdTWHTK0cyf3yC5cHtzn2bJokne7OpWLCyGGkyQOcN3OyfAC/7/RaMsFTrl0ZRe55sbLnkc4bE6eg0H0XRSiLckkqIcRE3eguduuw5w9DppooqCtMtPikqcUZKck7s2vs+yZuUuksHUtLNR01v9FtWNcWRkta556NFuWq8L4iHjw6O0vy9FtvD5s7B6FpPmP2F83qcTi3tR6OOdrmzXYsVjXnwwFo5F72NHxF39F3cTmxrIW920PcXW/ILoDUAXROu62SHfX0XsbGFwTN6Zj+CcTdKwF8T2O2Ic0t9TryXZxXjccA1snoK/VZJooWAsTxXsi2aQSPe7ISC+KgQa5B3JvVam2ZKu5lmuDgHXoQDfkdVyyi1pmP4VxTvy6Pu3RB33bM4a3KNhVaLP4MYw0JYI2D3nd+1w+AAtZE29zKPGmhXZhiQQV5OJYxsUbnv0aB02WkYr7QBnHdNeWDnoPlfJbYY5S2irZg37s+lzuy6lTD4kXr0Xy/tD25kdCxkYpzmhzn66eTfP8Asspwvtwx0QEgLZG0DTcwfY5Eba2s/gyp7cc/Ijrbfk+iYhxyiua8Ush05afVanN25DHNa2N8hcLY1jbNVua+JXbi+Mzvhkk7vu6jLmMsOkNAmzWg223WMMcnKqD2Vnt7YTMOFeJCAA12++o8IHnZAXxtZPjXGXYggkZdBfjJBPUDlusXa+n0GCeHHU+Tz80lKWwUJVUXaairiURCi0URChFEUsHfaWuNqrIwKiiWlkKiiJYLa74JBRa68p3rdp5OAXnQFR7g5yMo0fnyI5EeS4LujOYZT/p8j09CukitCiZS2lqKK2D28MxQY8W29d7II/uF9E4KA2Il2wL3mq2Auh8l8uC31uMI4dI+M0cu9A1ZZm+hK8zX4urpru6N+GVNmfwWMzkkjne/VZJk176L51wji7jRvxDdvXzC23h/EDIK2Nbf2Xk6jRygzphlTNmwUdi962C9Es2mu66uBNPd0TdE6rubFqRzN6/26Lz3HzNG6zzDGi63dXs+XU9BpuuefWvxGz8l5hgO6sMFWS5zjq4nckk6krB8f4ocPEJXnR7ssbRuXA3r/K0anroOa3ww9bqJg50tzp7dcajjw0kF/eva3KK5FxBN+jXL5Yt97V93i8KZmGpcP7Y/ldWYenvA+RHVaAvoPDoRhiaXN7/vscedty+RbVDiNiR8VxRegaT0YXGPje17HU5hJbzAvQijyI5L6TwvHtxEDJG6aZXs3yOG/qNj6H1Xy1Z/sdj+7xAjJpspDb5NePYd+Y/1Lj1eFTh1LlG3HOnRj+NYHuJns5Xbf6Tt8tR8F4Ftfah4mg7yqdFiHwu9Ncv0DVqa3YJuUFfJjJUwiKLbZiVRKS0sotREtSyhEpFLB2KqBLWZgVFLS1QVLUtLSwVS1LVtLBQV6MYzwsf+MG/6m6H9F5rXc6YmMMPuuJHWnVf5fVYvlA6UXFW1SlW1dkn99DPhidXMLmfIh3yJaVqlr1cLxxgmjlbuxwPqPeHxFj4rTng5waXPb6mUHTPTwvhE0ryGDJldRc52VrXDcWNbHkvp3A+DvZGWufnlOz8gaAN6Fb/1FY3/APQwUMrjI7V/3rba7uyJPFYoeInde3hnbSKXEMgwzHHMdXloawANJOUbnatQF4+qzZsy8sdlvx/06McYR77m34CB0UetE5bPIEgdV3YeUPFgUdyPeHn5rhI8kNGt6H89PkuhzLdQ0Naa0aC8fnk6DJlgc2jr58/iFgeOcNztyU1zKrI4XGfT92sgx7gQNrFnqvR3502N7eEn62kZuDtBqz5rj+zMjC+SFru7kb3U0LjclVWeJ3vVYNb772vnEsZa4tduCQfUaFfoHjfFYImXinsa02BvZIF01os2viva7iMWIxL5cPHkZoOheQPbI5X08gve8O1GTJfUtvf95OTNFLgwqKKL1rNBVWuIII3Go+C42iFMhLxeR0crHZSJZGyvOXxZm3sRoAb105BY+1EtYpJcFFqrjatq2AohKiWCooEUsEKIiWZHcEXEK2sjXRUUUVsHK0XG0QUVEtRSylRRS0ByUUVJSwVFFFLB7sVj3SsjY8N+6ZkaQKcW3YDjetbBe3sjxFmHxbJJSQ0BwJDS4ixvQ+XxWEC5O6/Na5Qi4uHZlTadn2XgfbVmJxXcxsJblsyE0Sba0BrCOrhqTyOi2hj2GUtaQXhodXMMcSA70sFfnvhnEH4eVssRpzduh6gjmFsvZzt1Jh5JZJmmZ0jGtDrDTH3efIA0Ci237abLx9R4Y7vFxX3bOiOb3PpfEeOwwuLZpY2uGpaSM1egshZmHK9oPKgetWLsH0K+CcI4iz+NE2Lshz3PeQ2/G4k5i3mLOy+1cN4tBNGzu5WHvAcoBAcQ0eLw7igDyXLq9J8FKrfu+xnjydRqH2ncOLoO+YfDG8Zmn+bwgg/EL5e06+ui/Q3EsMCwNc0Oa+w5pAIIIIII9PzXwLjWCMM8kZDgGve1tg6tDiAbO+lar0PDM3VBwfY05o72eN3mouzEy5nZqokC/NwABd8SL+K6V6iZqooKKJaWKKi42iWUpKWoiCilREUsBFEpSyhERLB2BES1nZiW1ERWwFQpalqWCopaWlgqKWiWBaWpaWpYOQRcSloKORQGlFLUFHNwXFA75IRSWAst2d42cJIZGNBfoA73mj3qG2unyWItCsZxU10vgq2Pq3AO2OJkxbYMSGEPAcxzWkW0m82590k/BTjEkUmImilaH5Kc6N95srgAXRuHw9LC1DsbxhjMZE7EuDWNY5mYhxrYsBrYWALW19oODNlkGMwsgkOneZX5mvbWUgdDl25aLyJ4448vFbc9rNybcT59xzAiKUhl5HDNGTuW2Rr6EOHwWPW1/aBgSySKQaNfG0aXoWjnfXX5LU16eGfVBM1NUwEURbbBUUCKWAilolgqKIllKiiKWCooigOatriqtlmJbQqJaWAEtREsFtLUtLSxRUUtRSylRREsFRRLSwLVK4lFLBVQ5cQUSxRzsKEKFA5SxRVkeBcbkwr80Z0PtMPsuH6HzWNIUtYySkqfBUfWcbj4cTh7LWujc2/F7Q0J0I2LTYsbarQOO8DdA1sjSHRP9lwc01vQJHpoV7+x+JJbJF5Zm67A0131I+a4cHn7vESYScVFM7IWkkBjz7Dt/MfTouLHF4nJR4W9fIzb6uTWbRevi2Adh5nxPGrT8wdWn4il412qSatGFFRCorYFq2paKWAiKJZSooqlgIoqpYOSFEWwxFqqIgFoiIUJaIgJaWqigJaWiIAiIoCJaqICWloiFFpaIoAUREBkuzk2TExk3RJb/uBA+tL29r4skjA7VxBdmF2Wlxy36V9URc8v90foVcHDtDxdmIZCcp75rQ18hJshooNLdvO1g7RFthBRVInJERFkAiIoAiIgCIiAIiK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80" name="AutoShape 12" descr="data:image/jpeg;base64,/9j/4AAQSkZJRgABAQAAAQABAAD/2wCEAAkGBxQSEBQUEBQUFBUVFBUUFRQVEA8VDxQUFBQWFhQUFBQYHCggGBolHBQUITEhJSkrLi4uFx8zODQsNygtLisBCgoKDg0OGBAQGiwkHCIsLCwsLDcsLC0sLCwtLCwsLCwsLCwsLCwsLCwsLCw0LCwsLCwsLCwsLCwsLCw1LCwsLP/AABEIALcBEwMBIgACEQEDEQH/xAAcAAEBAAIDAQEAAAAAAAAAAAAAAQUGAgMEBwj/xAA+EAABBAAEAwUFBgQFBQEAAAABAAIDEQQSITEFQVEGEyJhcTJCgZGhByNSscHwFGJy0SQzgpKiQ2Oy4fEV/8QAGwEBAQADAQEBAAAAAAAAAAAAAAECAwQFBgf/xAAsEQACAgEDAgQGAgMAAAAAAAAAAQIRAwQhMRJBBSIyURNhcYGx8JHRFDPB/9oADAMBAAIRAxEAPwD5era42qv0A8kJaiKgqKIhSooiAqKIgCJaWgCKIoCooloCpaiIC2iiIUtooiAtooiAWiKKAqiJaAIoloUqhRRQFRLUQFRS0QHNEtRUhUUVQBLRRUFS1FUARRVLARRFLBURe/B8ExM3+VBK/wBI3rGWSMVcnRVFvhHgRbTB9nnEHCzAG9A6aAOPwzWu1/2bcRA/yAfSfD/q4Ln/AM3T364/yjP4U/ZmootixHYXiDBZwkp/oMcnyEbjawmMwUkJ++jkiP8A3I3sP/IBbYZ8c/TJP72YuElyjoRRVbLMQiqJZDihREspEREKERRAERRQpVLREARS0UsBVREspzREWRiEREsBVRLQFS1FWtJNAWlgLnDC55ysa5zujWlzvkFsnA+zjXAPxJNVYYDVj+Y7/Jbhw2VjSGwRtYwe0QAD5evqvNz+JQhtBX+Dohpm/Vsabw/sRipNXhsQ/ndb68mNs/Ols/Dvs2jFGWQv+Baz/aDf/ILaIZF3x49ofk1LtDQa6qPO9q0Xj5/E9RPh19P2zqhp4LtZw4Z2cwuGt/dtGX3zrfmWgUfK7Kz5zOZTHGIfiytLwP5QbA+IPovM2ahdXQuhVnyC+eSfavkmLHwSMAe0ESgskYCfFmYCTo2qHNeVOUpO27ZvS9j6lhIMm1kkayPOZ7vL90OgWJlx4xuIkwsRd3UJ/wAU8B7c7jth2O005uI5UOZXKPiTMXBnwUt56YJW5qjBPicGOFZwL0I3pZXhWCjw8TIohTWCh1PUuPMnclazLg9uHiaxrWMAa1oDWtaAGgAUA0DYADZeObvTi2DMO4MMmaMgG5A+PIddvCXfP0Xrimu9CKNagi/MdR5ryYaN38XM83kMULG6uy5mOlLtDp/1G6jpR2SyLuY/tB2dw72ZxgsPM4EFze6Y2V7Pe7uRtHPVkXoSK0uxgsZ9mGAnY1+G7yIOpwLJHOBaddGyX8tFvpeLqxZBNWLoUCa6aj5rB8KmMWNnwzneF7W4mAEVTXeCZjTzDXhrq5d6OVLfDVZsfpm19zB44yW6PlvGfsqxUYLsM+PENF20fdzDyyu0OnmPRaLjcJJC/JMx0bvwvaWmuovceYX6ffHIW2MokBNVeR7Q45Q7mLFeh6jQ4bjGCw+JZUrLzuyubIxzmNkrQPaDcbjej2kE+HUggH09P41kjtlVr+H/AF+DnlpIv07H5zXFb92q+zx8WZ2EzOygudhyc0zW83ROod8z4Bw0sElaCQvoNPqceePVBnHPHKDphRLUtb7MSqJaiAtooooWipaKFALS1EUKLRREB2ooiyMSopaICooiA78LhnSOyt+JOwHUlbbwzhbYwKFuO7iNflyHksbwGCgCRofET16D99VsMD7PkvJ1udvyLg6MEe5kcPhm7E2veyMNFNoX6LFuloabr04EV4nn0HM/+l48rO1GTjJrY30XZg8OGvc/UudV2emwHQC15xjAvVBigQuaaM0e907WeJxrTm41p0Gy+ZcR7OfxWJdLIcrpHkkNYQKGgOp3oLf3yteKcLB+a54bBRtNjfzJXNkjLsbYNLlHu7NYKPDQiOJoa27oADU0Na3Og1WYGKHVYcHoVy1WJi92ZqLFgi/zBB+IK1/sbjHyS48AgD+KJY8C2n7tg22Psjnz5LF8P41JMZ2NAa6JzmBxtzXb5SQK+IXX2Lw+Iwz5RMW5HkyHK1o+9cbdVVosHLc2KFRZ9EgPUAO1FgDUaajoDQ08lg+1RezusZAGvOGMneNzAF0DhUzWn8QLGnX8J5r34XGNeLaQeVgg+oXVjg0QSggBrmyF2UAe0CXE8r3sqt7GuK8xlsNiGyMa9htrmhzTrq1wsH5FYfHySMkzNZRLSXt8LmTNacrYw46tf4rGlb31GF+y/iTpMEGOB+5cY2k1RZuwADbKCG69Fm+O4t8cfeNFsjOaQZbkLGmzkB0OgP6Hq6trL0VKjunEc8YcNW+00tLmvaR0I1aRqCPUHotE7S9j2YsBx+6mujMW1nPLvmtOUnbxDQ8iNGn39puIvwU0eMizPglpuIYNW7fdzN1oO1q+eiz8OLZKwPjOdkgsEZS3bn+XwW/Dnnjl1QdMwnjTW/B+fuN8Gmwkvd4hmV3I7sePxMdzH1HOlj1957Qtw72sgxbQY5HZGOPuyV4Bm3aTqAeunPX5D2t7OPwM2U26N2sb6qx+F3Rw+u/p9RofEY5/LLaX5+h5+bTuG64MGilqWvTOcqFFEKUFQlRLUsULRcVUKMyKWiA7UUVtUxKoiIAiIqDP8IxzQyiddq/IhbBHL4BXktJ4cxzpA1nPQ9MvMlZbiMz4qbCc5bq5vvC9v36Lw9bjksja45OvBJdNGyMskWvZ3u60WTj87QQWBrgOZt3X4LI8O7SMc3xeF1a2uKUGq6lV8G9NO6NnE69cb6atQHaePvA0nw/i5LY48cwgDMNR1BWmVPg2Kz1sxBteyCYlY5rdLBBXoadNFpmkZIyrMR1XsgxPRYaKVemGQFc8kZmWwMUbXPc1tOeczvM1V/RevERtc0jqKWIgfr5rvkm0H1WtxF7nt4ZBFCwRxCmj8zuV3R6PkLn5mPqmnUtNU4D+U6H1vqsQ2ej/APV1ulPXRTpLZluBcOZhmu7twIcASCR7QuvzWWhnDhyutR+i1aOUiui9uFxHi0KvTRJNt2zsbN3sk2HxDBRFs1tj49rB5HqOSx2J4UcJF/hHZR38bqrMAx72tlBvcZTflSyz5LPnyKjzmBB1vdFErmceI8Ljna5kotjwLbQ0cNnA8j/YLH8S7PtmhfDM50jXatc6u8jNaFp8jr9FlQ7rsuuSfp+/JbYNxaa5Rre6o+AcZ4Y/Czvhl9pp391zT7L2+RH6jkvCvpX2q8PztZM0asFHqWOOnyP/AJFfNLX2Gkz/ABsSm+e55eSPTJoWpaKLpsxKpaKJZSoSolqWAiiqWU7QigVWVmAREQFtREQhkuF49sMchAJkdTWHTK0cyf3yC5cHtzn2bJokne7OpWLCyGGkyQOcN3OyfAC/7/RaMsFTrl0ZRe55sbLnkc4bE6eg0H0XRSiLckkqIcRE3eguduuw5w9DppooqCtMtPikqcUZKck7s2vs+yZuUuksHUtLNR01v9FtWNcWRkta556NFuWq8L4iHjw6O0vy9FtvD5s7B6FpPmP2F83qcTi3tR6OOdrmzXYsVjXnwwFo5F72NHxF39F3cTmxrIW920PcXW/ILoDUAXROu62SHfX0XsbGFwTN6Zj+CcTdKwF8T2O2Ic0t9TryXZxXjccA1snoK/VZJooWAsTxXsi2aQSPe7ISC+KgQa5B3JvVam2ZKu5lmuDgHXoQDfkdVyyi1pmP4VxTvy6Pu3RB33bM4a3KNhVaLP4MYw0JYI2D3nd+1w+AAtZE29zKPGmhXZhiQQV5OJYxsUbnv0aB02WkYr7QBnHdNeWDnoPlfJbYY5S2irZg37s+lzuy6lTD4kXr0Xy/tD25kdCxkYpzmhzn66eTfP8Asspwvtwx0QEgLZG0DTcwfY5Eba2s/gyp7cc/Ijrbfk+iYhxyiua8Ush05afVanN25DHNa2N8hcLY1jbNVua+JXbi+Mzvhkk7vu6jLmMsOkNAmzWg223WMMcnKqD2Vnt7YTMOFeJCAA12++o8IHnZAXxtZPjXGXYggkZdBfjJBPUDlusXa+n0GCeHHU+Tz80lKWwUJVUXaairiURCi0URChFEUsHfaWuNqrIwKiiWlkKiiJYLa74JBRa68p3rdp5OAXnQFR7g5yMo0fnyI5EeS4LujOYZT/p8j09CukitCiZS2lqKK2D28MxQY8W29d7II/uF9E4KA2Il2wL3mq2Auh8l8uC31uMI4dI+M0cu9A1ZZm+hK8zX4urpru6N+GVNmfwWMzkkjne/VZJk176L51wji7jRvxDdvXzC23h/EDIK2Nbf2Xk6jRygzphlTNmwUdi962C9Es2mu66uBNPd0TdE6rubFqRzN6/26Lz3HzNG6zzDGi63dXs+XU9BpuuefWvxGz8l5hgO6sMFWS5zjq4nckk6krB8f4ocPEJXnR7ssbRuXA3r/K0anroOa3ww9bqJg50tzp7dcajjw0kF/eva3KK5FxBN+jXL5Yt97V93i8KZmGpcP7Y/ldWYenvA+RHVaAvoPDoRhiaXN7/vscedty+RbVDiNiR8VxRegaT0YXGPje17HU5hJbzAvQijyI5L6TwvHtxEDJG6aZXs3yOG/qNj6H1Xy1Z/sdj+7xAjJpspDb5NePYd+Y/1Lj1eFTh1LlG3HOnRj+NYHuJns5Xbf6Tt8tR8F4Ftfah4mg7yqdFiHwu9Ncv0DVqa3YJuUFfJjJUwiKLbZiVRKS0sotREtSyhEpFLB2KqBLWZgVFLS1QVLUtLSwVS1LVtLBQV6MYzwsf+MG/6m6H9F5rXc6YmMMPuuJHWnVf5fVYvlA6UXFW1SlW1dkn99DPhidXMLmfIh3yJaVqlr1cLxxgmjlbuxwPqPeHxFj4rTng5waXPb6mUHTPTwvhE0ryGDJldRc52VrXDcWNbHkvp3A+DvZGWufnlOz8gaAN6Fb/1FY3/APQwUMrjI7V/3rba7uyJPFYoeInde3hnbSKXEMgwzHHMdXloawANJOUbnatQF4+qzZsy8sdlvx/06McYR77m34CB0UetE5bPIEgdV3YeUPFgUdyPeHn5rhI8kNGt6H89PkuhzLdQ0Naa0aC8fnk6DJlgc2jr58/iFgeOcNztyU1zKrI4XGfT92sgx7gQNrFnqvR3502N7eEn62kZuDtBqz5rj+zMjC+SFru7kb3U0LjclVWeJ3vVYNb772vnEsZa4tduCQfUaFfoHjfFYImXinsa02BvZIF01os2viva7iMWIxL5cPHkZoOheQPbI5X08gve8O1GTJfUtvf95OTNFLgwqKKL1rNBVWuIII3Go+C42iFMhLxeR0crHZSJZGyvOXxZm3sRoAb105BY+1EtYpJcFFqrjatq2AohKiWCooEUsEKIiWZHcEXEK2sjXRUUUVsHK0XG0QUVEtRSylRRS0ByUUVJSwVFFFLB7sVj3SsjY8N+6ZkaQKcW3YDjetbBe3sjxFmHxbJJSQ0BwJDS4ixvQ+XxWEC5O6/Na5Qi4uHZlTadn2XgfbVmJxXcxsJblsyE0Sba0BrCOrhqTyOi2hj2GUtaQXhodXMMcSA70sFfnvhnEH4eVssRpzduh6gjmFsvZzt1Jh5JZJmmZ0jGtDrDTH3efIA0Ci237abLx9R4Y7vFxX3bOiOb3PpfEeOwwuLZpY2uGpaSM1egshZmHK9oPKgetWLsH0K+CcI4iz+NE2Lshz3PeQ2/G4k5i3mLOy+1cN4tBNGzu5WHvAcoBAcQ0eLw7igDyXLq9J8FKrfu+xnjydRqH2ncOLoO+YfDG8Zmn+bwgg/EL5e06+ui/Q3EsMCwNc0Oa+w5pAIIIIII9PzXwLjWCMM8kZDgGve1tg6tDiAbO+lar0PDM3VBwfY05o72eN3mouzEy5nZqokC/NwABd8SL+K6V6iZqooKKJaWKKi42iWUpKWoiCilREUsBFEpSyhERLB2BES1nZiW1ERWwFQpalqWCopaWlgqKWiWBaWpaWpYOQRcSloKORQGlFLUFHNwXFA75IRSWAst2d42cJIZGNBfoA73mj3qG2unyWItCsZxU10vgq2Pq3AO2OJkxbYMSGEPAcxzWkW0m82590k/BTjEkUmImilaH5Kc6N95srgAXRuHw9LC1DsbxhjMZE7EuDWNY5mYhxrYsBrYWALW19oODNlkGMwsgkOneZX5mvbWUgdDl25aLyJ4448vFbc9rNybcT59xzAiKUhl5HDNGTuW2Rr6EOHwWPW1/aBgSySKQaNfG0aXoWjnfXX5LU16eGfVBM1NUwEURbbBUUCKWAilolgqKIllKiiKWCooigOatriqtlmJbQqJaWAEtREsFtLUtLSxRUUtRSylRREsFRRLSwLVK4lFLBVQ5cQUSxRzsKEKFA5SxRVkeBcbkwr80Z0PtMPsuH6HzWNIUtYySkqfBUfWcbj4cTh7LWujc2/F7Q0J0I2LTYsbarQOO8DdA1sjSHRP9lwc01vQJHpoV7+x+JJbJF5Zm67A0131I+a4cHn7vESYScVFM7IWkkBjz7Dt/MfTouLHF4nJR4W9fIzb6uTWbRevi2Adh5nxPGrT8wdWn4il412qSatGFFRCorYFq2paKWAiKJZSooqlgIoqpYOSFEWwxFqqIgFoiIUJaIgJaWqigJaWiIAiIoCJaqICWloiFFpaIoAUREBkuzk2TExk3RJb/uBA+tL29r4skjA7VxBdmF2Wlxy36V9URc8v90foVcHDtDxdmIZCcp75rQ18hJshooNLdvO1g7RFthBRVInJERFkAiIoAiIgCIiAIiK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82" name="AutoShape 14" descr="data:image/jpeg;base64,/9j/4AAQSkZJRgABAQAAAQABAAD/2wCEAAkGBxQSEBQUEBQUFBUVFBUUFRQVEA8VDxQUFBQWFhQUFBQYHCggGBolHBQUITEhJSkrLi4uFx8zODQsNygtLisBCgoKDg0OGBAQGiwkHCIsLCwsLDcsLC0sLCwtLCwsLCwsLCwsLCwsLCwsLCw0LCwsLCwsLCwsLCwsLCw1LCwsLP/AABEIALcBEwMBIgACEQEDEQH/xAAcAAEBAAIDAQEAAAAAAAAAAAAAAQUGAgMEBwj/xAA+EAABBAAEAwUFBgQFBQEAAAABAAIDEQQSITEFQVEGEyJhcTJCgZGhByNSscHwFGJy0SQzgpKiQ2Oy4fEV/8QAGwEBAQADAQEBAAAAAAAAAAAAAAECAwQFBgf/xAAsEQACAgEDAgQGAgMAAAAAAAAAAQIRAwQhMRJBBSIyURNhcYGx8JHRFDPB/9oADAMBAAIRAxEAPwD5era42qv0A8kJaiKgqKIhSooiAqKIgCJaWgCKIoCooloCpaiIC2iiIUtooiAtooiAWiKKAqiJaAIoloUqhRRQFRLUQFRS0QHNEtRUhUUVQBLRRUFS1FUARRVLARRFLBURe/B8ExM3+VBK/wBI3rGWSMVcnRVFvhHgRbTB9nnEHCzAG9A6aAOPwzWu1/2bcRA/yAfSfD/q4Ln/AM3T364/yjP4U/ZmootixHYXiDBZwkp/oMcnyEbjawmMwUkJ++jkiP8A3I3sP/IBbYZ8c/TJP72YuElyjoRRVbLMQiqJZDihREspEREKERRAERRQpVLREARS0UsBVREspzREWRiEREsBVRLQFS1FWtJNAWlgLnDC55ysa5zujWlzvkFsnA+zjXAPxJNVYYDVj+Y7/Jbhw2VjSGwRtYwe0QAD5evqvNz+JQhtBX+Dohpm/Vsabw/sRipNXhsQ/ndb68mNs/Ols/Dvs2jFGWQv+Baz/aDf/ILaIZF3x49ofk1LtDQa6qPO9q0Xj5/E9RPh19P2zqhp4LtZw4Z2cwuGt/dtGX3zrfmWgUfK7Kz5zOZTHGIfiytLwP5QbA+IPovM2ahdXQuhVnyC+eSfavkmLHwSMAe0ESgskYCfFmYCTo2qHNeVOUpO27ZvS9j6lhIMm1kkayPOZ7vL90OgWJlx4xuIkwsRd3UJ/wAU8B7c7jth2O005uI5UOZXKPiTMXBnwUt56YJW5qjBPicGOFZwL0I3pZXhWCjw8TIohTWCh1PUuPMnclazLg9uHiaxrWMAa1oDWtaAGgAUA0DYADZeObvTi2DMO4MMmaMgG5A+PIddvCXfP0Xrimu9CKNagi/MdR5ryYaN38XM83kMULG6uy5mOlLtDp/1G6jpR2SyLuY/tB2dw72ZxgsPM4EFze6Y2V7Pe7uRtHPVkXoSK0uxgsZ9mGAnY1+G7yIOpwLJHOBaddGyX8tFvpeLqxZBNWLoUCa6aj5rB8KmMWNnwzneF7W4mAEVTXeCZjTzDXhrq5d6OVLfDVZsfpm19zB44yW6PlvGfsqxUYLsM+PENF20fdzDyyu0OnmPRaLjcJJC/JMx0bvwvaWmuovceYX6ffHIW2MokBNVeR7Q45Q7mLFeh6jQ4bjGCw+JZUrLzuyubIxzmNkrQPaDcbjej2kE+HUggH09P41kjtlVr+H/AF+DnlpIv07H5zXFb92q+zx8WZ2EzOygudhyc0zW83ROod8z4Bw0sElaCQvoNPqceePVBnHPHKDphRLUtb7MSqJaiAtooooWipaKFALS1EUKLRREB2ooiyMSopaICooiA78LhnSOyt+JOwHUlbbwzhbYwKFuO7iNflyHksbwGCgCRofET16D99VsMD7PkvJ1udvyLg6MEe5kcPhm7E2veyMNFNoX6LFuloabr04EV4nn0HM/+l48rO1GTjJrY30XZg8OGvc/UudV2emwHQC15xjAvVBigQuaaM0e907WeJxrTm41p0Gy+ZcR7OfxWJdLIcrpHkkNYQKGgOp3oLf3yteKcLB+a54bBRtNjfzJXNkjLsbYNLlHu7NYKPDQiOJoa27oADU0Na3Og1WYGKHVYcHoVy1WJi92ZqLFgi/zBB+IK1/sbjHyS48AgD+KJY8C2n7tg22Psjnz5LF8P41JMZ2NAa6JzmBxtzXb5SQK+IXX2Lw+Iwz5RMW5HkyHK1o+9cbdVVosHLc2KFRZ9EgPUAO1FgDUaajoDQ08lg+1RezusZAGvOGMneNzAF0DhUzWn8QLGnX8J5r34XGNeLaQeVgg+oXVjg0QSggBrmyF2UAe0CXE8r3sqt7GuK8xlsNiGyMa9htrmhzTrq1wsH5FYfHySMkzNZRLSXt8LmTNacrYw46tf4rGlb31GF+y/iTpMEGOB+5cY2k1RZuwADbKCG69Fm+O4t8cfeNFsjOaQZbkLGmzkB0OgP6Hq6trL0VKjunEc8YcNW+00tLmvaR0I1aRqCPUHotE7S9j2YsBx+6mujMW1nPLvmtOUnbxDQ8iNGn39puIvwU0eMizPglpuIYNW7fdzN1oO1q+eiz8OLZKwPjOdkgsEZS3bn+XwW/Dnnjl1QdMwnjTW/B+fuN8Gmwkvd4hmV3I7sePxMdzH1HOlj1957Qtw72sgxbQY5HZGOPuyV4Bm3aTqAeunPX5D2t7OPwM2U26N2sb6qx+F3Rw+u/p9RofEY5/LLaX5+h5+bTuG64MGilqWvTOcqFFEKUFQlRLUsULRcVUKMyKWiA7UUVtUxKoiIAiIqDP8IxzQyiddq/IhbBHL4BXktJ4cxzpA1nPQ9MvMlZbiMz4qbCc5bq5vvC9v36Lw9bjksja45OvBJdNGyMskWvZ3u60WTj87QQWBrgOZt3X4LI8O7SMc3xeF1a2uKUGq6lV8G9NO6NnE69cb6atQHaePvA0nw/i5LY48cwgDMNR1BWmVPg2Kz1sxBteyCYlY5rdLBBXoadNFpmkZIyrMR1XsgxPRYaKVemGQFc8kZmWwMUbXPc1tOeczvM1V/RevERtc0jqKWIgfr5rvkm0H1WtxF7nt4ZBFCwRxCmj8zuV3R6PkLn5mPqmnUtNU4D+U6H1vqsQ2ej/APV1ulPXRTpLZluBcOZhmu7twIcASCR7QuvzWWhnDhyutR+i1aOUiui9uFxHi0KvTRJNt2zsbN3sk2HxDBRFs1tj49rB5HqOSx2J4UcJF/hHZR38bqrMAx72tlBvcZTflSyz5LPnyKjzmBB1vdFErmceI8Ljna5kotjwLbQ0cNnA8j/YLH8S7PtmhfDM50jXatc6u8jNaFp8jr9FlQ7rsuuSfp+/JbYNxaa5Rre6o+AcZ4Y/Czvhl9pp391zT7L2+RH6jkvCvpX2q8PztZM0asFHqWOOnyP/AJFfNLX2Gkz/ABsSm+e55eSPTJoWpaKLpsxKpaKJZSoSolqWAiiqWU7QigVWVmAREQFtREQhkuF49sMchAJkdTWHTK0cyf3yC5cHtzn2bJokne7OpWLCyGGkyQOcN3OyfAC/7/RaMsFTrl0ZRe55sbLnkc4bE6eg0H0XRSiLckkqIcRE3eguduuw5w9DppooqCtMtPikqcUZKck7s2vs+yZuUuksHUtLNR01v9FtWNcWRkta556NFuWq8L4iHjw6O0vy9FtvD5s7B6FpPmP2F83qcTi3tR6OOdrmzXYsVjXnwwFo5F72NHxF39F3cTmxrIW920PcXW/ILoDUAXROu62SHfX0XsbGFwTN6Zj+CcTdKwF8T2O2Ic0t9TryXZxXjccA1snoK/VZJooWAsTxXsi2aQSPe7ISC+KgQa5B3JvVam2ZKu5lmuDgHXoQDfkdVyyi1pmP4VxTvy6Pu3RB33bM4a3KNhVaLP4MYw0JYI2D3nd+1w+AAtZE29zKPGmhXZhiQQV5OJYxsUbnv0aB02WkYr7QBnHdNeWDnoPlfJbYY5S2irZg37s+lzuy6lTD4kXr0Xy/tD25kdCxkYpzmhzn66eTfP8Asspwvtwx0QEgLZG0DTcwfY5Eba2s/gyp7cc/Ijrbfk+iYhxyiua8Ush05afVanN25DHNa2N8hcLY1jbNVua+JXbi+Mzvhkk7vu6jLmMsOkNAmzWg223WMMcnKqD2Vnt7YTMOFeJCAA12++o8IHnZAXxtZPjXGXYggkZdBfjJBPUDlusXa+n0GCeHHU+Tz80lKWwUJVUXaairiURCi0URChFEUsHfaWuNqrIwKiiWlkKiiJYLa74JBRa68p3rdp5OAXnQFR7g5yMo0fnyI5EeS4LujOYZT/p8j09CukitCiZS2lqKK2D28MxQY8W29d7II/uF9E4KA2Il2wL3mq2Auh8l8uC31uMI4dI+M0cu9A1ZZm+hK8zX4urpru6N+GVNmfwWMzkkjne/VZJk176L51wji7jRvxDdvXzC23h/EDIK2Nbf2Xk6jRygzphlTNmwUdi962C9Es2mu66uBNPd0TdE6rubFqRzN6/26Lz3HzNG6zzDGi63dXs+XU9BpuuefWvxGz8l5hgO6sMFWS5zjq4nckk6krB8f4ocPEJXnR7ssbRuXA3r/K0anroOa3ww9bqJg50tzp7dcajjw0kF/eva3KK5FxBN+jXL5Yt97V93i8KZmGpcP7Y/ldWYenvA+RHVaAvoPDoRhiaXN7/vscedty+RbVDiNiR8VxRegaT0YXGPje17HU5hJbzAvQijyI5L6TwvHtxEDJG6aZXs3yOG/qNj6H1Xy1Z/sdj+7xAjJpspDb5NePYd+Y/1Lj1eFTh1LlG3HOnRj+NYHuJns5Xbf6Tt8tR8F4Ftfah4mg7yqdFiHwu9Ncv0DVqa3YJuUFfJjJUwiKLbZiVRKS0sotREtSyhEpFLB2KqBLWZgVFLS1QVLUtLSwVS1LVtLBQV6MYzwsf+MG/6m6H9F5rXc6YmMMPuuJHWnVf5fVYvlA6UXFW1SlW1dkn99DPhidXMLmfIh3yJaVqlr1cLxxgmjlbuxwPqPeHxFj4rTng5waXPb6mUHTPTwvhE0ryGDJldRc52VrXDcWNbHkvp3A+DvZGWufnlOz8gaAN6Fb/1FY3/APQwUMrjI7V/3rba7uyJPFYoeInde3hnbSKXEMgwzHHMdXloawANJOUbnatQF4+qzZsy8sdlvx/06McYR77m34CB0UetE5bPIEgdV3YeUPFgUdyPeHn5rhI8kNGt6H89PkuhzLdQ0Naa0aC8fnk6DJlgc2jr58/iFgeOcNztyU1zKrI4XGfT92sgx7gQNrFnqvR3502N7eEn62kZuDtBqz5rj+zMjC+SFru7kb3U0LjclVWeJ3vVYNb772vnEsZa4tduCQfUaFfoHjfFYImXinsa02BvZIF01os2viva7iMWIxL5cPHkZoOheQPbI5X08gve8O1GTJfUtvf95OTNFLgwqKKL1rNBVWuIII3Go+C42iFMhLxeR0crHZSJZGyvOXxZm3sRoAb105BY+1EtYpJcFFqrjatq2AohKiWCooEUsEKIiWZHcEXEK2sjXRUUUVsHK0XG0QUVEtRSylRRS0ByUUVJSwVFFFLB7sVj3SsjY8N+6ZkaQKcW3YDjetbBe3sjxFmHxbJJSQ0BwJDS4ixvQ+XxWEC5O6/Na5Qi4uHZlTadn2XgfbVmJxXcxsJblsyE0Sba0BrCOrhqTyOi2hj2GUtaQXhodXMMcSA70sFfnvhnEH4eVssRpzduh6gjmFsvZzt1Jh5JZJmmZ0jGtDrDTH3efIA0Ci237abLx9R4Y7vFxX3bOiOb3PpfEeOwwuLZpY2uGpaSM1egshZmHK9oPKgetWLsH0K+CcI4iz+NE2Lshz3PeQ2/G4k5i3mLOy+1cN4tBNGzu5WHvAcoBAcQ0eLw7igDyXLq9J8FKrfu+xnjydRqH2ncOLoO+YfDG8Zmn+bwgg/EL5e06+ui/Q3EsMCwNc0Oa+w5pAIIIIII9PzXwLjWCMM8kZDgGve1tg6tDiAbO+lar0PDM3VBwfY05o72eN3mouzEy5nZqokC/NwABd8SL+K6V6iZqooKKJaWKKi42iWUpKWoiCilREUsBFEpSyhERLB2BES1nZiW1ERWwFQpalqWCopaWlgqKWiWBaWpaWpYOQRcSloKORQGlFLUFHNwXFA75IRSWAst2d42cJIZGNBfoA73mj3qG2unyWItCsZxU10vgq2Pq3AO2OJkxbYMSGEPAcxzWkW0m82590k/BTjEkUmImilaH5Kc6N95srgAXRuHw9LC1DsbxhjMZE7EuDWNY5mYhxrYsBrYWALW19oODNlkGMwsgkOneZX5mvbWUgdDl25aLyJ4448vFbc9rNybcT59xzAiKUhl5HDNGTuW2Rr6EOHwWPW1/aBgSySKQaNfG0aXoWjnfXX5LU16eGfVBM1NUwEURbbBUUCKWAilolgqKIllKiiKWCooigOatriqtlmJbQqJaWAEtREsFtLUtLSxRUUtRSylRREsFRRLSwLVK4lFLBVQ5cQUSxRzsKEKFA5SxRVkeBcbkwr80Z0PtMPsuH6HzWNIUtYySkqfBUfWcbj4cTh7LWujc2/F7Q0J0I2LTYsbarQOO8DdA1sjSHRP9lwc01vQJHpoV7+x+JJbJF5Zm67A0131I+a4cHn7vESYScVFM7IWkkBjz7Dt/MfTouLHF4nJR4W9fIzb6uTWbRevi2Adh5nxPGrT8wdWn4il412qSatGFFRCorYFq2paKWAiKJZSooqlgIoqpYOSFEWwxFqqIgFoiIUJaIgJaWqigJaWiIAiIoCJaqICWloiFFpaIoAUREBkuzk2TExk3RJb/uBA+tL29r4skjA7VxBdmF2Wlxy36V9URc8v90foVcHDtDxdmIZCcp75rQ18hJshooNLdvO1g7RFthBRVInJERFkAiIoAiIgCIiAIiK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84" name="AutoShape 16" descr="data:image/jpeg;base64,/9j/4AAQSkZJRgABAQAAAQABAAD/2wCEAAkGBxQTEhUUEhQUFBUXFRUUFRcXFhcUFBUVFBQXFxQUFBcYHCggGBwlHBQVITEhJSkrLi4uFx8zODMsNygtLisBCgoKDg0OGhAQGy8kICQvLCwsLCwsLCwsLCwsLCwsLywsLCwsLCwsNCwsLCwsLCwsLCwsLCwsLCwsLCwsLCwsLP/AABEIAMIBAwMBIgACEQEDEQH/xAAcAAABBQEBAQAAAAAAAAAAAAAAAQIEBQYDBwj/xAA+EAABAwIEBAUCAwUHBAMAAAABAAIRAwQFEiExBkFRYSJxgZGhEzKx0fAHQlLB4RQVI2JygpIzosLxNERT/8QAGgEAAgMBAQAAAAAAAAAAAAAAAgMAAQQFBv/EACsRAAICAQQCAQMCBwAAAAAAAAABAhEDBCExQRITURQiMoGRI0JSYXGh4f/aAAwDAQACEQMRAD8A8ttsIpD7iXfA+NVf2dOi0eFrR6D8Ssqb48l1oXxWqM4rg52THklyzb0qgHMLp9dvNZWliac/FAmeSMvokaR1RvIqLXe6DOypKeJqfQu5BJ0AU8i/W4lfUoNeSdlTYlc/ut2CsLy9JzZRAV1wrwuxzW16/izeJjDtHIu6k9Nkp3LZGlTWNeU/0RmMJwSvXP8AhMMfxHwt9+fotjh37OM0GtVPkxsf9zvyWpZWa0QIAGg/IKZa3IB1I90yOOK5MebXZZfjsQrHgG0YJNLOer3F3wNFYN4VtNv7NQ/4BSqmIBdaVTSZTEkujDLLle7k/wBytuOCLJw/+PTH+mWn4KzuIfs6tnf9Nz6fk4OHs5bOviDQN4Va6/BMfKFqL6Dx5s0eJM81xXgG4pgmmRWHQeF//E7+hWTewgkEEEaEHQg9CF79RLjykdtQst+0LhxlWg65pgCpTEu5Z2DcHuNweyTPGuUdHTa+TkoZO+zyhCUhIkHWEQlSKiwQhChBEIQqICEKXhuHvrPyt9TyaP1yU5KlJRVsiLvSs3u1axx8mkhbO0wilSAhud3Nx1M9unp8rsasdE9Yfkwy1y/lRhatq9v3Mc3zaQuK331J6fgqzEMHZUk0xleJ8iR1/P8AFVLFXAWPWJupKjKITqjC0kEQQYI6EbhNSTaCEIUIKHJ9OqRzK5oV2U0STVMQ316pjq55Erk0whxV2V4oc2oRrJTzcv2LjHmuKFVl0iXUuZaPlejYFiINpRcRJgsidJZprC8vVxgeLmm11MnwnVs6hj+o803HOnuZNTg84bdGzrYs06GfQaKZa1Wfc48pj81kqF62oCHkteNyBmBHJw1EKzs6jXAZXg6QRBB6DcJ6lZz54vFGqtLumXAhzXGdWzy7K5q1hlAGnbaF5rXs4duIJ0V4y/AptDXEkDUuOvZEpCJ4Vs0y2xGoGgEukbRPPsqr+8GNOriCoH9rbOWpUAaftknQ89AFzvKYZJcQMu+50VWHHHWzNBQxqP8AplwPXZN44xgtscsf4lc/TEcwNXujlpp5lZuw4gY2S5gIB0MnbloDqVGfiLrqoa1Tl4abf3WN6AdeqFytUhkNPU1JrZFJb4STq7TtzVjRwpg/dnzUvMra1axwAGp7zMoFBGqeaRU/3dp9o+FEr2TTu0dNlpH2TwZPJcLr6eU7T1EzPdFQtZXZk6+GNP2+E/Cqq1ItMHdaYgkqvxul4WnnMJUo7Wa8WV3TKZIlQkmsdRpFzg1okkwB3K3uF2LaNMMB1Orj1PNZzhC2zViT+60n1JA/DMtjTtC73WjFHazma7Lv4BTtzUgN5mPVTG4NS+0vdn2kAZAfxI7q3tsKbTaCHgVG6xynmJ6roykC6co5acp6ptnL9nwYjEbV1NxaRsY9QudpXOYZtl6Bd4PSe3xO8R1GnM9Ssbd2Qa49iqGwyqSoznGljle2oBo8Qekjb40/2rNLc8WgOtGnpUaB7O/NYchZ8iqR2NHJyxK+thEIQlmoEIQoQEIQoQEISqEBKkCscHwipcOysGg+5x+1o79T2RJWDKSirZEpPIMgqwpW9etBpU6r+Usa4j1IEL0fAuF7Wg0FzBUqfx1AHa/5WHwt+T3WgdU2DWz5pqxvs5mXXxv7Y/qzz/CqFYsLLmnUBEw5zRGUxoXdVwurV1N0HYjwkc+nyt7cPJBBj2CocQphzIMaEgdv0UxGZZbd0Y+8aS3uP0V3wa+FUGhU+5zS2mY55ScrvYQpeI2xaGTzHwNB7xKzbKjqdQObu1wcPMGUMnTNmNLJFr9iOFZYRdBstdoHbHoV0x2xyv8AqM1pVJcwjYTq5nmD8KryJfDNFrJEvaziD/Pl6LraVoMyqeheObpII6HVTP7fA+1vymKQiUGti9q4oToXE+qg1ambZV1XETAIY31krg7En9QBzAEf1U80VHE+iY9+TV5yjpzPkFTYlemo7oBsE2tB1kk9zKjwlSk3saseNLcakTkhCAeafgZwzVRzytI8gXA/iFpql9leI6Arz/B780KofuNnDq07/wAj6LY3VLNFRhzNIBEchyT8ctqOXrMX8TyfDNhb1GPOdrpzfu88x5eXdTGETlkf16LE2WI/TgjcfqFPbjdP7gHT/DIyz57wmHOeJl3ieIMpyc2o2HdZG4xEvPmomI3peSepTrC33e85Wt1JO2iodHGoq2RuMK8UqNLmSajvTwtHy5ZSuwg67xPlKmYriBrPe/v4Ozdo+AfdV7jOpWebtnZ0+NwgkxEIQgHghCFCAhCFCAlQhQgoW74MvGC3c1pAe3M53ImTo72geiwoUqxuTTeHt3G45EHQtPYhMhKmI1GP2Qo9BtMaiXEZhmyt9IzFWmH8UtLnyDpAHQ67/rqsLQxdmWCHDcjnEjrPUdFIsLprSHHUuMAfinqSOZPT/KL/ABPGnNra6t5joOyZiRyjO0gtqRp1LRr5GIWcxDEQXGTz0AGsct11sMYkCll8JkidTmAMZenRVZfpaVpFvWAqMb5CO0LKXtOHuB6rQUjo07RM+8qvuL5lSQ+nJ1yuacru0gggqp7h4biyVwm01HmgWGpTeC5wiQwtH3/5ekrY4LwFQZ46xNYnZuzAOU83H4VpwVhIt7YAj/FqjPU6gR4W+gV4agZlkzpsrUfkxZ9TJyahscKmB0m05FOmAOQY2PwWavcFt3yHUaZ7tGQ+7YWjvbwuEDQdP1uqC7aRzVtIXicvky2N8GQwuty50STTdBdA3yuG/kVh3Be1YVVzGN15NiNqTVq5GOj6j9mkwMxgaJUkdPS5pO4yKohNIUmtRLfuBb/qBH4rkQgZvTORCSF0ITUIVjFbYHjr7cxGdh3aeXUt/JVZTYVp0VKMZqpG7puoVwTSeATrlJgj0K40cNdzI91ioXRtd40D3D/cUfs+TI9HX4yNvd29KhDqtRvWBqT5dfRZrHcedX8LRkpDZo593fkqkiUkIZTbG4tNGDtu2ICkSwgBAahEIQoQEIQoQEIQoQVOASALqxitFNjWhdA1W2F4Oamp0b1V5Rs6DP3cx6pigzLk1MU6W5lKdBx2B9lMrNcMmWZGu2x0/Ja6m5vJoHolPdojyR+FGZ6lt8GHeCSSRqTPuu9pbyZLsjWkS7p0DRzdpoOy2H06Z3YPZDsKoOGojyU8CfU9UUTcTDvqj7Q4Zm9dBAHmVHwlodXpNdsajAfLMFaXvC5jNSdmHTmqF7HMdrIcCD5EHdU77Cj4tPxPZ7quQSR5KCLmT4lU4JxfRrMy1y2lUAEk6Md3B5eRU2ve2zv/ALFIQJMODjHk1Ms5nrcXTRLua8jRR7W2dUOX5PLuqyvxDQaYpsfUA/eccgP+kQT7rQYLf/Uo/VDQzMSAJnRpjfzB9goSScY3RZ2lhTojSXOjUn8uSWtUcBtlHfQfKrbzEXaNECC09zA2PZS6zXVGSA4F45nWTqPTRWIp8yOlQOMg5fKe07Ssvi3DlrcT4BTqfx0wGme4Hhd6ie4VjYUn5pduJLXEE+I8yBuoYrBlR7anLQGAdTrm7iPxQtDsdxf2v9jzHHMHqW1QsqebXD7Xt6j+Y5KrXqnFlmK1q8n7qYztPlqfdocPbovLqjEmSo7OmzeyO/JzKRPDUhQGov8ABsAa9gqVCYOwH81bswe2/wDznzJUbC7xv0GszDMFoOFcBdXJqVZFNpgAbvPQdv11T4xVHLz5ZJtydDLTg+hUAIZv3KtKH7O7T95rj2DiPw/NaJ1RtOGhoAHIaQBsFJsLuZdENGnPc7ARqTopSOfPU5qtNr9Sno8I2tIDLbMMc3DOfOXSVLdaQ3RrWjkNFLuampDTE776f1VViNb6QhzjmPUg+vZFVcClKc/ydkaoTJ0b7t/NCoLy6Od0tMz/AAoVmj1s8uQhCyHpATg1IlBUIXvD/Dj7mXAhjAYLjrJ6Ac1qLbgZgPirOP8AtEfioXAGIAtfQJAdOdk/vT9zR35+q0ZuyDDpBWmMVSZyNTmyqbjdE224VY5sZ3ZR0gfmnDgxk6VHjzAd+EJbS7PI/K0eHXgiHb9d0dHPlPJHspaXDOTYh/pBXJ9BplpblPytaK7BuR6KPe21N+uk8jz9eypoXHM73Mp/csjZVN5blhgrUYhXNPQt15dPMLL3lcvdKiNUG2JaOIKpeLaLdHjdWlR8aDdZrHriXZQdt1J8GjCn5FVKfTqwVyJQEo3UT6V1AXoPBuINfbZB9zCczeficXA+Rkj0XmYKsMFun06rXMMHY9CObSOYRRe5mz4VKJ6mKJrVR9JkkxpOggaud0C21hhLW+J3ifAk/uzHIfmovC9Ef2enUgB1VjajuejhLRPYH5Kt84C0KJwsmTevg5vsWHTIw/7Qqq+4StqhLixzHH95jiPgyPhXdOquweo0SD7TMLxFw3UFtVbQBqk0nNy6B7iWOaOxOvwvCbqg5ji17XMc0w5rgWuB6EHUL6ufTB81neLeE6F9Ty1RlqAH6dVo8bD/AOTerT8HVLljvg26bV+l1NbPs+anrkVZY1hz7etUo1QA+m4tdGx5hw7EEEdiFWlZWd+LtWhWvIXudlWbStqFNhgGixxOxOZoPp1PmvCV6BgeMG5twxzwK1IBozOy56Qb4XAnSREGT06o4Pcxa/E5RT6XJr6r5XQ3n02GHOaTuAJn27Sscy7rtGbP4QYPia75E9vcdU+piVLIBXrOaSQBAnuCYOg7wmHP9N7GpoYu1slxAA1k7+ZWUxDHMz3OkOLifSdoJVVimI062jHO8J22DtBqD6fKzlW/PIR5mT+SFyo1YdJbvs0T7+Ty+T8oWR+of1KVD7DZ9Ivk5oQhKNgJUiUKEHU3QZGhGoI0IPULecNYuKzclZxLxs4mSfOd/NYILpSeQZBIPZMhKhGfCskaPV6FNw226qwoXhC8zw/G6khrzmG08wtphuIHTNlLY1J0085/FOTvg5OXDKHJqTdiEtK613VZWvaYbmAzCOv4GFDocQ20w4uaemUn5HJQz+F9GmvwKlIzyBIPSFg72+AHh91d4hxGxzMlEGDOZxESOgCwWL3Rc4gRA6KXQ7T43wybeYiGt8Jlx+Fn3Ekyd09Igbs6EIqJzhAanwlCoOxA1SLV+UyuIT2q0BLdHp3Bf7R6dKm2hdNcGsEMqNGbw8mvaNdNgROnLmfSrDEKFwwPo1GvaeYM+h6HsV854azM8AjMOfkvROHK+n07VgY3dxEl0nck+UJ0ZM5Wq08FvH/h6iKUbJCSFmRxA5rwxnjDYDo1cTz7b+nfRTrvimhTkVDlgS47gHmO6NSRz/W+iYb+DBUh1eRootFrKzQ9hkGCDyIOoIXcMyjdXYps8U/bVbgXtOoBH1aDSf8AUxzmyf8AblHovPHL0D9suJMqXjKbCD9GlkeRrD3OLi30GX3K8+cseT8mes0V+iF/A0p1OoWkFpII2IMEJpSJZsNNR4ucyg2m1gc/XM54DmyTuG8z59NiqC7vHVHZnQD/AJQGj0A0Hoo6FG2LhhhB2kOZVIMhNJSIVDQQhChAQhChAShIlUIOC70iwfcHHyIb/IqNKew9dkSYLVl9h9Oj94a4ebp9RAXS7xIAZW+sKrbeQ3K33K5MEpnltSMnqt3IvMOxN5a5k6HWOg5wke7xDySYXbNyl31WNOxa7QxyI6/0XG5qifCZRJ7CWl5OibXrZWdyqgGVtOF+DnXdL6lR5YzlAkn3U29/Z7TZ9tZ3q2R8KO2KjqMUG4t7mBhIQtRccHVB9lWk/tqw/Kq7rh+4ZqaZI6tIcPgqDY5YPsqQnBK+mQYII80kKhoqcExLKhRq+G8PaaYLpmo7KIG0GB7lT8R4gp29I0rYnMT46mni0EBpB239lwwq5DLWnWEQwva7s4EkA+c6LHXFcvcXO1JJPuZKJukZI4vZNuXCN/wHXcKVWo8mS6AeeWJJ31EiPfoqniLEs1ODu53r+tFa8F6Wj+Zy1H6CImRBPM6e0LH8RPiqG9GNP/IAqX9oGOClmkTMaxF5oU2sqPY0GcocWw4ADlz5+qrX8UXhZk/tVfLERnMx/q3+VAqVSdCuBaluTN+PFFKmrOTimFdXNXMhAakcykTiEioMahCFRYiEqRQgIQhQgJQFIsLN1V2VvmT0C0trasp6NGvMn+ZRxg5CMudY9uWZplhUOzHe0fimVbd7fua4eYIHuth9WOae189D2TPUvkz/AFku0YdOC1d7gtOoJYMj/g9iB+I+Vma1EscWuEEaEJbi4mjFnjkWwwLtTqQuYCcGqIOVMlNrp31FGDV1a1EJcUeh8BcYNpMFvWMNnwO5CeRXojDnEiCDsRqF8+NatNwvxZWtTE56fNh/8eian8nM1OjtuUOfg9WucFY8atjuNFAPDpEwSQr7AcZpXNMPpmerTuOxViWBFRzPZOLpnl+I8J0tfCQesn8Cs1dcOZD90jlpEefRe3XNk1w1AKzeK4FuWIaNWLVPhs8bvLXJ/wClFJWzx7BTvBEbjp3CyrsPqTAY4+Q0QtHTxZFJE/AL3K2pTc0PpuguY7Ywdx0cNCCNlX4tQbTquawksmWzqYOwJ5qThds9tSHNLZB3HkoOIVM1R/8AqIHk3QfgqfAUF/EdG1wi7y2TneFrTTbRaQTJeXNzTJ0MvOgga+qpcfw5z2trMaSQwB7QPEMugcBzERPRFB31cOexn3UXtc5v8VMlx+oB2LjPkFTUsUrtADa1VoGwFRwA9AVG9hWPE/JyXNkIlNLlfWuJC4IpXIDsxytq5QKjHHQEkRmEwqJ7CDB3Gh8xugZri72aGEpsJ0JCFQ05OCYV1cEwhCGmMSJ0JMqgQiROypIVFiIQhQhseH7QU7fOd36+nIe34lcnVCfJWjmj6NJo2yNj/iFLwjDWvdDtBufILUlSOJLJ9zkyJhWH/UnOYaBJPOOgU+phVNwJplwIEw6DMdCOa0Qs6bWywyIiCInzUZlOJGgnSegO8KzO8je5mXCIB05gqrx6x+o3O372jX/M3n+fv1WvxTCmFssdmI3kQY6hUxt4P635KNJqhuLL4tSRgQU8LriFLJVe0bB7gPKdPiFyaVnOzdqx4K6NcubQuzGokBKh7SpFvSc9wDWlxPICT7LUcO8DVawD6p+mw/8AIj+S9NwHA7e1bFNgnm46uPmUaTObn1sIbLdnnWA8L4i0h9IGiernZfcar0DDLi/YAK7KL+4eQT/2wr43LVwfctTKfyc2eoeTmKHU77+Jpafce4XOpdNO0H1UO7vRyVU+5bM/KugYwss7q3a/sVS3dgGg6eylXV+WtzCHQq7+/wBr9CI9VKHQjLopbpgBM6xqF51cCHEd1tcdxFrcwnU6BYutS5zKDIdTTKt2Psrt9JwfTcWuEiR0O4IOhB6HRSm1KNQhr2CiSf8AqMJNMH/PSJMN6lpEdDsq5pV/wrYVXVM7Huphuhc0wSDu3uD30Sh+SopyK+ztHNuWU3DxNqtDhvs8T6KdbcL3FQmWhup8TjvruAFvLG2psPhADiZc46ucTqSSdyrQNE6D15IvExy1b6R5zV4HrAaPYfcKpvuHbinvTJHVuq9dyk8khtNJUcQY6ya5PDHsI3TCV6xjmBUawIcMr+ThofVeZ4vhrqDyx3oeRCBxo34NRHJt2QCUkoKagNdCyklIkVEFQkQoWbWxrl9tSdzYPpn/AGmAfaFLw/FcrhO2x8lm8Bvg15puMMeA2ejhsfWT8KwvLdzD+tVoi7RycuKptPvdG+s7ljho6efknZgehjlzI7LF4XiRYddQRBCsHY01s5AZOkuMwD0AHyjMjxNMscQu202uyuzOdp5CZ17qstLjMPX+pVfcVs+yK1cW1Mud9x0a3/N37df/AEquhkcfS5ZncdcDcVI/ij1AAPyCobU1ziSSdSTJPUncq94UwYXNWHGGjfukJWzrSkscN+iLhtg+s4NptLifYeZXp/DPATGAPreN2hjkPRTbSjRt25aYaIQ7HY0Dk6MUcbPqMmTaOyNQ+nAAGw0UGrVIVVTxInWSudXEurgPMojHHG0WLrkhQ7u/cBO3c7KtqY1T2+oD6qDi1wHMInfbVXuOjj33LAX2cTmBHWVXOxCmCZqAxvGqztzeZMoGjSPlU928sPUHVW5UaoYLL/FuL3TlpABo3nmql2PvJ2aO8Kme+SmkpTmzdHTwS4LLELs1NSoGdc8yJQt2MjClQ6VseDcRbkNMkA7jusZK6MeQZBgqkwcuPzjR6He1S0p1liLyYJ0WVsuJHABtVoqD2KusOxW2ed3MPQjRN8kzBPDKPKNnbXoywVxvL8AQ3RUzL2jOlUR7J1ze0AJc8Ry5qhHgLVuDus9xzlNNhP3Tp1hdMR4rpNEUml55E6D+qx+I3z6zs1QyeXQDoAhk0jbp8EvJSe1EMpicUiSdQRIlSKiwQhChBSVf4Xj8N+nX8TeTt3N8+oWfStaTsJVptAZMcZqpG3p2LHtzU6jXD9dFwGHHMJcAOZlY9KUfs/sZfpH/AFf6NhcYtRoTk/xH7aagd52WYvbx9V2Z5k/AHQBRkqpybHYsEce65+RQpmHX76Lw+m7KR+tVDTgqToZJKSpm0fxu8gSxhPMxuoNbi6s46ZG+TVmk4FH5MzLS410aWz4kqkw92YFJd3rX6a+6z7HwpD4eJG6NSAlgipWtiX9HoflWlCqTTgkgt25ysvmIXRl04c1FNIueBvsuXXDXjKYBnY8/JcriiC0SSDylUz3yZUqjdkjKdR0P8lPKyPC47oabc+a4uaRulqOE6E+S5SgY+KY5CaClVBCgpxKa0JxUKFXexfDwo8pzDBBUBkrVFpcHwkjrqnCvmpweWy5u2J3kKM15FMxvOvkiszKNojV2c1HKltfmCiv3QM1w+Gc3Jqc5NIQjUIkSpFRYIQhQhJw5oNRoIBEjfVbi0YBIAAE6ACB7JEJsOGc/W8oL2i1zH5mtdDZEgGDG4nZYEIQqychaJ/awSlCEBtFQhChBUoQhWCPKRIhWUhSUhSIVloVLS3QhQj4EdukCEKEHBKhCopitTihChQBKEIVlEy3PgK40ftchCsT2/wDJHZukq7lCEI9cnNNehCoNDCkQhCECEIU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86" name="AutoShape 18" descr="data:image/jpeg;base64,/9j/4AAQSkZJRgABAQAAAQABAAD/2wCEAAkGBxQSEhQUEhQWFBQVFRQVFhQUFBAVFBUVFRYWFhQUFhQYHCggGBwnHBUXITEiJSkrLi8uFx8zODMsNygtLisBCgoKDg0OGxAQGCwcHB8sLCwsLCwsLCwsLCwsLCwsLCwsLCwsLCwsLCwsLCwsLCwsLCwsLCwsLCwsLCwsLCwsLP/AABEIAOAA4QMBEQACEQEDEQH/xAAbAAACAwEBAQAAAAAAAAAAAAACAwEEBQYAB//EAEoQAAIBAgMEBQcHCQYGAwAAAAECAwARBBIhBTFBUQYTImGRMnGBkqHB0RQjUlNyorEHFRZCQ2KCo9IkM2OTsvBkc7PC4fF0g9P/xAAaAQADAQEBAQAAAAAAAAAAAAAAAQIDBAUG/8QAOhEAAgECAwUFBQYHAAMAAAAAAAECAxESITEEEzJBURQiYXHRFYGRscEFM1KSoaIjQkNTcuHwNGLx/9oADAMBAAIRAxEAPwDkQtzW7PMjE3Nl7IidYzI1ml0Qa9pspYgegE+ivHr7bVjKSiskb4Oho4Xo5h5FzISwuy3BO9SVYeggiuef2lWg7SQnFod+icPI+JqPalUVmKxPR7DRjM5yglVuS3lMQqj0kgVUPtGvJ2SGot6BYro/hokZ5DlRRdmJNgOdEftGvJqMdQUWwsP0fwz5snayuyNZm0dfKX0US+0a8bXDDbUGHY+CaQxBiZASpUGTRguYrmta4Gtr1p2zacOJ6DwOxcbothA6I1w8mbIuZrtkGZreYa047bXkm0NRGz9EsEhQSXXrHEaXd+07AkKO8hT4VcdqrS0Y1C57C9GNnSFQr5i0jxLZ31kjBaRPOArE+atd9XK3Zqp+TvCH9VvXeqVeq+Y92j2zegmz541liu8bXysJJLGxINvSD4VpvKnNj3aLw/Jpgfov/mP8avHPqG6Qp/ycYIblb/MeodSa5hukJfoBhRuDeu1ZuvUXMndIQ/QbDDg3rNUPaaq5k7pFd+heHHBvWNZvbKq5i3aEP0QgG4H1jUPb6yJ3aEv0XiHPxNZv7SqoWBCj0bj7/Gl7Uqk4Af0Zj5nxpe1Ko8B79Gk5mj2rVDASOjq86ftWqLdo9+j4+lR7Wqhu4nvzD+97BR7Wqhuo9DKxOFKMQTe1vfXr7FtMq0W2ZVaaSyKxFd5ysZSGYmE8r01kzugdHhsA0yYPKSojkLOysFZVMbKCt+NyB5ia+fq1VTnUutfU6FK1yr+YMSIgguezilX50KY5ZJs8WIJB1st91yL7taO1UnK/ly1VtCscbjsbsLFGR8j/ADfWHKc9j1eJjy4o24FWAZfPpUx2mjhV1n6aCU4mz0iwryrFHGlx1sTs2ZQqLFIrHQ6m4BAtXNs04wblJ8n+pEWlmzCxewcS6YlTdmdJ1zGVMkvWSK0XZ39lRbtEZdwuDXZHaaScXyVuWmWZpjiNxmzZQ4UEq02LxIIBbXCzWzvddFZbAi9jc99KFWDTbzSS+KFiQa7AmWRygKh5cYbrNlOSWDJCQdcpzk62NtL7hQtqg0r9Fy8cwxonD9H53EYkQZFbEkDMqtZ8OETMqOVHzg/VNuJAJNa9pp3yfT5+hWJG/jdnzPs+GMWOKhTCyLmYG88BjY3YnW5Vhe/GohViqrfJ3EmkzHw/RDExiZYZAg+TExPmsflcscEc7kjVbiBu1/inlXT2iDs2XiRrYLYUzTwl1aPDDFSTdR1+sUYw6qiko2oMyBsqkjXXearfRtrmGJFnoDsrFYRlGIsynD5Fsy/2dlmdjGFBswcOGLDW623AU5VovQHJHcfKqjeCuC2IpOoFxLz1m5iuVpJqylIm5WkkrKUhXK0klYSkSVXasWS2BepERQB40gIvSA9eiwz16QHObTa8j+Ye+vovsrKDIqaGU9eyjgkHQBz2Hks3prJndE2cHOVACyMPU/prknstObu0dCsy4uPf61v5f9NZ9go9AtEIbRf6xvufCl7PpdBYYhDaL/WHwT4Uez6XQWGIQ2g/1h8E+FP2fS6BhiT+cX+sPgnwpez6XQLRPfnR/rD4J8KPZ9IMMSRtiQftD4J8KPZ9IdohDbkg/aexPhT7BSHaIX6QS/WexPhR2GmO0Sf0kl+s+6nwp9iphkT+k031n3U+FHY4eI8if0mm+s+6vwp9jh4iyPfpLN9Z91PhS7HDxDI8ekUv1nsT4U+xUwyBO3pT+09ifCl2KmLIE7ZkP7Q+CfCjsNMVognacn1h8E+FLsFIVognHv8AWHwT4UdgpdBWiQca/wBY3gnwo7BS6BaJHyt/rW/l/wBNPsFLoFonvlT/AFrfy/6aXYKXQdonuuf61/5f9NPsNLoHdPZ3+tf+X/TR2Cl0C8T13+tf+X/TT7BS6CxRFZctzmZibeVl4crAc66qNGNPKJjVmmsiu1dJxMZSA5Nm1rI7UEMURxoKuT8rNIdwhizzpixDFxZoJxDo8WaZLkyZMWaLCUmIOLPOlYu5Hys0DxEHFHnQGJgnFHnRYeIH5WedKw8RHyw86dgxE/KzSsLESMWaB3J+WHnQK7PfLDzphcNcYedArjVxZpk3DGKNFhYmEMUaBYmEMUadgxMNcQaLCxFiOY07EY2PWU07E42H1posTjZ4vTsJyuDTJG0hnIvvrI7Tt3xGG+T57p1o2ccHluh1/N3ykYi3FusvDzzab6jO5usLXuGx7JwaYlDEqNkkQqsk6rG0IxKD5TcTtdhHc2JUG9+rFiKd3YMMb5FCPY+HJVyEZZDEFAmS5Y4fFNPePrUNhMsPZzJfyVIvqXZOGJG1NkYaPD4hkMbOrHq2SUtY/KY0EWsvatEzm2Rt1853U7sUoRSZy4aqMAWkoHYG9IZIFMC9s/ZTzEBbC+6+Yk/ZUAlvQK3jQdrvIzdRI6rZ/wCTWeTf2RzeyafZGZvG1V/Dj4kKo2dRs38l0SavISf3FAHi+alv0tEVhkzaboVDays4/wApvYyEUt+2Q6bOc25+TvMCY1jc67vmH+7dGPoWrVSnLKSJUpRPne09gSRMVysGGpicWktzW2kg71JpS2e6vB3No1U9THrl0NiRQAa0CGrTJGCmIIUCDUUCHximQyzGKZDHqKZIYoAmmI9QA2kM5F99ZHaBQB61AE5aAJtQI8TQBFABKKaVwvY7boL0XbEFmZQqAhetYBrHeRHGdC2o7TaLyJ3daSprxOWrO7sfWNj7Dhw62iQLfex1dvtOdTWE6jk8xwpt5yNVVFZXOiMEtAwKRpYi9K6BoBlq0zKUUZe2NjRYlMkqBhvB3Mp+krb1Nawm45o5pQaeR8o6U9DWhbXXMexNawZuEcwHkseDbj+HQ1Gsv/YcKri7HDuhUkEWIJBB3gjeK4nFxdmdad80StIGNWmSGDQIJaYhyUyR6UEsspTIY5aZIQoETTA9QA2kM5J95rI7AbUDPAUAFagRNqYAkUgPAUAdN0N6OnEvc6KDYHmdLnzAeJIG69dVJYViZzVqlskfcMDgUgjVFFgBYLy7zzPGsZScmEaahFSk82UtqdI4oGyEmSW1+qjGZ7c2O5B3sRWU5xpxxTeFf98fcb04ym7RVznxtrH4k/Mx9VHzQKzEf86SyeqD5655VpzVqUPfLJfDU7FSp0/vZ+5a/HQ0YNhytrMQ3G0k+ImAP2AVUHzVzS2TaprvVrf4qwnXoJ92HxYwdGUG5YV+xE6+0SVn7Mq67+YR26McsCJn2fiVX5mdgR+qWDA915FY+2t6dHa6b41NeKt8hPaNmnxRafgyvhOkrRsIsavVub2ksQjW56kekEjnlrqhVle044fkYVKMWsVOWL5m/iMOk8bKwDBl3aEMprpTcWcbiqif4kfDel+xzE1y13VzG4tYkAXik77rof3lNdNdY44iqE+RzQriOkYDTAIGgQxTTEOQ0yGWIzQSywlMhjlpkhigCaYj1ADaQzk33msjsBoAkCgB4AAFxe5PE8LfGs+85NJ2PRjuaezwnOnicm+bWlunmQWX6PtNPDL8RHadm/sL80vUEuv0fa1GGX4g7Ts39n90vUdhUDG2XwLE+YDiTuHnrSlRlJ8WXuJltWzL+ivzS9T6psfZ7YKNesmEBIBIKxEA20UFt9vxJPGtJqWbc8vccT2rZ5ytHZ7vzl6l3anSORxkwoYyPorsAGbgSiHUAby7AKORrk7XCct3R7z/AEXmwWyTjertHdXTm/AvbG6NQwjM462Q9pmYkgtvJyneb8Tc1tGgr4pZvq/p0MKm2yksMe7HojfD1rhOfeDIxepeRtTTkTLGaSZpOk0Y7TYn6uH/ADpP/wA6S3nRGjjsK1nP8q9StjY5pkKSQwMp/wAaW4PAg9XcEcCNaHGbVmkEZ7FF3VSd/wDFepz+BxGIwMiwHI0cl+qLO1kPFcwTjcaWtcjmamO8j3Wl4ehvOGwVk6kZzTWvdXx1KnTTATMVzLH8+pi7DFu0D1sZ1UWIKm32rV005VXeNl8TOENhX9Sf5V6nzVo15nwHxrllvE7WR2qOxfjl+VepGReZ8B8am9TogwbF+OX5V6nrLzPgPjTvU6IeDYvxy/KvUNVGtidBfUUsc01dah2bZ6kJulOV4q+aXVLr4hoa2PNZYjNMzZYQ0yGOU0yQwaACBoAmmIbSGck+81kdgN6ADBpgNbyV87e6s48b9x21v/EpecvoLJrQ4QSaBnddAtjgSPPKOxhl6xha93Auq+jU2+kByrpb3dO3U55tydkbyA4putk4k3IvmOvkIf1Y13aWLEXrzadF15byrw/yx8Or8WdNSutlW7pcf8z8eiNfDSxYcaWW+nEsx5DezHurtSp0o5JRXwPOnKrXebcmaOH2mrGwYX5XsfA61UJwmrxafkZTozhxJovxy3qmjO9i/hWFYTR6eyzXMtyMLVkkz0KkoOJl4o766YHh7Ra+RjyY4KQGNrnTvsLmw46CqnOMFeTsjONOU+FXZm7chTER2VwdQysNQGHDTuuDx151M4qpHJm9CcqM7teaZg7TklI6lybmzQMWz2lQ5lXNYEgmw1F9d5vUUKlSDSqO766fodE6dOSc6WXVHHbbgXP1iCyyASgfRL+Wnoe48K32iFni6hTllYyWrnNRZNIYyE+V9n3is6mq8zu2Phq/4fWIxDWp57LEZpkMehpkjVagkYppkhg0AFQA6gDkXOtZHaBmoAIGgQxn7K+dvdUJd5+47Ks4vZqcb5py+gBNWcYeGPaW4uAykjgRfUVdNXkkKWh9c2dME2QXNs+Ics/DWSTtH0KCfRRtkrKT6Iz2ZYqiiuv6Ip4SaRgIcOl2UKpLbl03HmRpfvvvsamM52UUrtLMUqcLuc3ZNuy5nRbJ6InV8TIXY8FJUAcswsSO4WHdxrKVGM3ep3n+nwNo1ZKP8LuL9fiWcd0RgfyQUbgVJIH8DXHp399EtnpPO1n1WRMNorQyxYl0eZkyzyYMqsrZluATrYKbASKWJbQmzKSbAgg20qYVqlKqqdR3i9Hzv0f0InQhXg5wVpLVeHgb+Hx3Ou+yZ5yvHQtfLRzqcCK30jI2vtgIAAMzNewuANBdmZjoqgC5PvsKirVhRg5y/wDvRIujRnWmoowsBs6aY9e5YBhoBdSVOoA4ovG288eVcs9k7RaVf3R5Lz6s9DtsdmThQ98ub8vAVjcFLEweK7A6MhYm9uIvv/EcL7q2jQ3X3ay6ehl2iNfKrr19StjcYrpZkdGBuM6kC/n9/m5VNarFqzTXjYujQkpXi1LwuYs+CWdGZQQzhmjXh1wIM0XmdQXXvBFdymqkMN72MGnTlmcexrlatkdCFk0hjYT5X2feKznqvM7dkklGrd6w+qGR1qcDLCUyWNU0EjAaYhimgkappkhigB1AHIvvrI7Tpeje3IIcOUlVjIss0kbBQQvWwxwMDzuuc9xVTUtGkZJLMtfnHZmdvmbJeLKBFrYSMSCSfoFA1spOU6txLMfcLUOPwCQxvaM5rLMqKqyv2ZY5MiXzIjXzWJCgFLa3ozHeCMja+MwTQyCJLSl0KER5QAFjD2PBTaTTmdwp5kNxtkYOGGtaQdpJmUtD6RhbTbNjYEnJiJFZRusRIVFu/MvjT252+K+aM9lj/Eb8H8i50UxBRXlYEmSVgi6AtqTx0GpckncBV04atc/++RhtLu1HojVk6SzufmowUBILA5l032kNgSD9G/nrXdwWrzM3fnI8NuTjeMvEMbMhPFXy9pAR+sAbcaMMHkJZaMt7SxceKg7+TAXRrcRx38NCDyNc9bZ1OLhI0pV50qqmuRmbJmupUXshAFySQLA2ud9jdb8ctY7HOUqdpu7Tafu/0abbTjGpeKykrr3ltpTXWctkY0qmbGxRHyQO2OBBtIQe7sRj+OueaUqkYtad76L5nZTe7oTmueXqdLtvaxRlhhF5GG+wNr7lUHTNYE3OigXN9AemMG+89DlSjhFR9Hs6fPuCTqcqo3fq8gZm9g7hRjSldIHK0cjn9rbMbD3aOQtGL5lYA2HPKBlI5gAHvrW8Z5SQQnfwMrHE9WSPIEbmMi/YeEiQJn4gG5XuZq4KVDs+0tR0l8/9o9eWGvseN8dN2fjF+jOJx394/wBo/jrW9dWmzmhoafRbaUUDN1rOgLRHPGCWKIzGSLTcGurcj1YB0Nc7RtBpal9NobPCgJHdxEoHzQuZFD27rklLnjbyjazFmO8C3iNp4LrGLQDRrlTCUaS7M1hqDHYkX5gWosxOUOaG4fHbPGQdXopYXaIFigLAMx3FiuQ6g2N917h2ZOKn0Iw2OwSsjZbZBGVAiOa4Rwys2btMHKNm42HKnZkpwE7Rx2FMVok+dKgFigFj2Cxv9K4k15Nv5NJkzlG2SMVDVGI5aZIwUCH0Aci++sjtBoGeoA9QBIFAh0GhFMnXJHZ9DMVl67DM2QTqHibXsTRnMp9g9XvrWSjtFJprLQK9OeyTi3xa26efib+H2Z1k+Hw5J6sRohI0v/ePIBxGYQgGuiMsFJtanJDvSbZ2u0cIqoFACqtgABYADQADgKwg7oxrRwyMaWMAVRKOdwBKYqWMeRlzAcBcoQByF2fxq5ZwTNXwo1OjRDNIDoQ5BB55m3ei1cWzRalP/L6I22yV1D/H1OnXDKNbXNdVzz2zm+jkIfE4rENoobKPMQCT6iRH01jTd5Sl7vh/u521+7ShT9/x/wBWB2TKTJJO3ludL71VlVso5aZFP2K66jslFGEldWOijlZxWasZPI53b+0ERmiyu7hMxCrcAG4W5J4kGrjTcs0awXMxiVGyWVhqXBQjvYRgg8iL+g1FeLlK8dUelsNaMK+GfDPuvyfo8z53O3abzmsZzU3iRdSk6U3Tlqg9mYoRSq7AkDN5OXMCyModc2mZSQwvxUVm8xJ2Z0j9LISmUYe+kti/VXV3K5XFltcds2AA7W7S5VjR1F0F7Z2+mIiIC2fMiqCLlIgLuFYC1iY4bcRaTgdWlYic00YaGrMGNBoEEDQIatMljkpkjRQIfQBybjU1kdg1ME7I0gUlFNmbSwOht59R40FW5gLhmO5SdHb+GMEyHzAA3oADLQIMxEAEjQ3t6DY+2gBsRAF+PDu76iScnbkdlCpToQ3ms3ovw+L8ehZgxBBUg2KsCDyPPxtXZs7tLDyZ5ta8+9LNs77pJMFjwuIjJHWAXGYqM2RmF2Gos1xoRozDjW0Mm4s5IZto7HBxmDDojXkQIAsgOYN+9esLptsVSM/5kV4sKHt2t/spmblYyNgbOM02Il3CyhAfom4B05iMH+KtKlkkjR3wnuj2AZmxT5gAsrC5OnZvc34aWrkhKN5ef0R1Vqc5KCir5fU0mMiG1zW9zjsr5mVsudhFMn0iP+hElvu29FcWwPuO/wCJ/Nndt8Epxa/CjY6O4RJQ7LqvWG3mKow9jCu+q2n3tTjwuTsjpPk6qtYYm2ayoQjG7eZwXTqFWQtbtKezxJFxmW3Ebj6BXVSbvYxpFP8AKJIkWDw6oR85lYW3ZVAa47rlamDteT5Fwi8SPmcrXAPoPnG72fhXnxyk17z39pW9pQrrXhl5rR+9fITWhwBrQIahpkjVNMkYDTENWgQ5KZLHpTIGigQ6gDl3XWszrNfYe11hEaurFVxMc5KtGD2GjJBDISf7vgVvSaLjK2pfj6XWFuqY2QLdpsxktA8Hz5yfOA9ZnI0uyilhL3vgHL00cyB1VlAcOR1gu3zmFazFUAPZw7Je3kykdxMInUK/6UEwtEyFi0KxF+s1ZhF1fWP2bsbkta+p33p2FvLqxzwpmZJqk7O4nmddiMQX2TH/AIc5XzXzEf6hXdFpzv4HFa0zptj9KxDsrrwmZ1kCOgsqkkntW3AkchXLOKxXR0Rk7Om8x2zOk8WJgknEJTqiBIFdAVB1DZSRobHj+qacLvmZVaSWayMLAdJfk5mRX8oII3trZSQGseIjN/OpHKta/wB3iirv6jp0sc0m7LmdFDihFgpYwUu8cjGzg6uLWHOwst+OW9cDpqFJ9fqejsVSc9vp20uvgjVmx+U2OU2A3MtdUXkeRVg3OTfU5VsesGImDlQhXrVINw1ySVH72YuPQtZwhhm7fzfM6ppzpRb1WXuC6DbbVA8anNJI90j0HkRgElidBZSd24V11ld5mEk27p2G7S6di5VLs18oC2C5t1s7DXXTRfTWKS0GqV1dmD076QSR4kRRPbqSuZl4yAC4F9yg304nfQp4beJrGks1yOe29tAukCE6Rx5QOV2LH8QPQKuvkrdR0o53MiN9CDuI9o1Hw9NcE08muR6ezVYqM6c3lJfqs16e82V6MTNkEfbdgpKWZcpZEkVQ7WVzaQAgG4N+GtVc5sDAHR2fLchF0RrNLEpyvHLLm1bQBIXY31sL87FxYGWMN0XxDErlANmsM8ZzupZTEtm1cMpUj9UjW1O4buQSdG8TcjIARzlhF9IyCLtqD1sdvtjvp4kTgl0PYjYU0aF2WyqAWOZNLu6ADXtf3ZOnCnclwaRSSmZFiMUyWPWmQMFADqAOcddag6rgZaQyLUAetQBNqACVKZNySlAXOmicLsdx9LF2/kgj2rXXF6eRg4965QwUh/N2JS+nWxG3nZT7qzWcPiVLKomWehEnYx0f08Pm9Rrf99TS6+I67MzovLmxmGDgMpmRSGAIIJtuO/fRGbUmi5xWG4meXLNIo0CvIPQpbT2VntU3ZryO77Jj/HjLom/gmaWIxJGz4ydWlxMhubk5ERABflmJrdvCr+B52FOdingJFEU8ji9kEcYN7dZIfK9Cq589q0hNqGJkzisWFFrYM7RYfEYniF+TxHk8o7bDvCj7xrGN7YmVPiwordE8OXxMZ3rHeVuQEYLXPhUQu22XVdo2M3EymWVmO93JPpN6uKxVQ4aYONa7nu08KNod52HSVoiRXOaGzhekmJjACOBYIL9VCSeryCMsSt2K9Wlib2yiiyKxsB9uTsnVlhkyFAvVxAAFHQkWXQlZHFxrZjRYWNllOkuJBuJADe4IjhuGLM7MvZ0ZmZiSNSTrenYW8kCNtT3uHA7gkYA1QgAAWH92nq+eiyJxsadtTsrKXuGXIezHfJdmy5rXAuxp2Jc2VkFMzZYQUyGOUUyQxQA6gDCdak3udRh9n4F4VzOqymKFSM4B6wPG0r3OilhIE10GRzbSozN0oNAYfY2EVrtIHUgAKZ4hlktiC6kjeFEcIvoG6zTeAFdjUYlebZmG6wWb5uZwqXkXsBLvN27WvfqlF/rGHC9O7E1G/mNGxMIXKLPqGFmMsIVg006nW1hljiVr316wbtLl2GGOlyhtbARRrCYnzZ1u4zoxBAQ3svki7MACb9nW1NMiUY3SvkzOZBz9hqMU/wAP6nVuNl/v/tfqXsRNbAxxnQPiJJA3Pq0VLZf4jrXS51FG+Hl1JWz7K5ff/tfqDAbYKUcHmQZu8ANltv4b6yU5qPD+o+z7K5/f/tfqXOgpyy4jKM/9knzDRbL2SWud9uVKnOduHmuY6mzbK/637f8AZhbHUCeEhrkSx2FiLnMLC/Ckpzx8P6lz2fZsH337X6g44gSym+uaTSx0JJ0v6amrjlJLD05m2zdnoJzVXE8MksmtVbqa3S1RFFgYB+phRK328QzOR6AFroqPl4/I8qMVe66FDGLkwkA4yvJKeeUERJ95JfGtJytCy8vqSo9+5a203V4TBwD9ZWxT97SkiM+hAKieUbBHOVyz0dbqsHjpv1iiwIe+UgP90nwpU8sxzzdjJ2Dhw86g7lV5D5o0LfiAKKWTbHU0M+TefOaio7ybLjoQKgAwKADApiGKKYhqimSORaCWPRaZDLCimQMFABUxDaQzHcVJqLZaBiytBRFqQBItMTZYVKCbgTaCmld2AnGtpEn1aWP23Yu/+oD+GtqzysKnq2Pn7ODiX6c0j+hFCe81LVoAneZf6IDLHtCT6ODkT/MIHupUvqVUZh7BjvisOOc8I/mLUR4rlz4SMXhS+JeMb2ndB5zIVFVrUFpAs9MsV1mMnI8lH6pfsxARi3q39NJ5ySCnlALpWvz6QL+xhw8HncIGf77tVPOSQRd43QHSl74qReEeSFRyEShPcaVV5pCo8Nx82IC7OjjHlSYh5G7xEoRfaxoeUBK7qBdFVsMW9rhMLLqeGYWHpuRTprL3lTZgHU1izUkCkINaYgwKYhi0CHIKZLHoKCWWEFMzY1RTEGKAJpiG0hmU++kaiyKQAkUDBC0ANjWgTZYVaZDYI0bNwS1+9j5K/ibchWtOPNgIkXeT3kn8aiTcpFJlnaa2WGPjHEMw5PIS7D2rVVHyFDqRhZimExXKVoIr+YvIR4L7RRHKA2rzRT2C2XFYcncJoj6A4NZwV2ayeTY7Zc18WZj+o0k7edMzj7wHjVrjdiJ8CRR2dCZJo1OpaRc1+Ot2J9F6hPvlvKJawkvW41HbXPiA57xnzH2CrT75LVqdilipi7u53uzMfOxJP41FXiZdNd1IsbSaywJ9GEH0yMzn2EVU+FImGrZc2TPlwuMHFliHo61Caunw/EipxIxwK5jckCmBIoEEDQAxTTJHxmmSyzHQQywlUQxooEFTEeoAbSGZjCkaAlaABK0hg2oANKBMdnsNBc7gBvJOgA9NXFXdiR2KQAiMEHqrlyNzTt5fnCiyjzVpN2VhIjDxhnRSLgsCw/dXtN7B7amms7iZSmmLlnbe7Fj6TupVX3jSGg/GDLg4f8SaaQ/wBYx76HwjjnMobKHz0fcS3qqze6ohqaTeQOHa0cp+kFT1mzH2IaqPNilqh2xBaUt9XFM/hGwHtIpU1mFTQHYQtMp+gkzelYXIohnIKmUbGeKiWcjRaF3ay/OeZIR4RIKdSava5VOhVw3wvPwZa2Yl8Ni+YWM27g4J/CtKUlYyqU5qSvF/Ay71gXaxBNMRYweDklv1aM+UXbKL2HM91IpK4qMFiAoJJ3AC5PcAKZNg4FLFVUFixAUDUksbKAONyQKAsNiamQy3EaZmy0lUQxooEFTEeoAbSGUCtIq5BWgBbCgoA0hkXoAsYOTLml+qXs33GV7rH4at/DW1Nc2RLoV43sLeJ5niazlK7uVhNXYSgriXP7OAhftSHT2I3jV03ZilHkYjvWT1NEi9tmMrDg15wtJ/mSv/AE1pPKKJhxMp7MXtnmIpiPP1bD31MNS56CGFo1HN2PqqoH+o09IBzDwbZVmPOIr67ov4Xop6NhPOx7ZRtKO9JV9aJx76KPEFTOJSas3qaLQu7WlIlaxIFk3Hmi0Vacb6G1Ha68Y2U2kh2xHLs6E3LRtlv9Iai1FOlTeqLqfaG1LPeMode3P8KzlRgm8jVfae024/0R75Qe7wWp3USvaVfnb4Is7J2l1MvWFFfssuU6KcwtrpqO6rUbKxyzrOc8bS9ysjePTNuszBGAzZiOsAYn+yjMSqAFguHdQbbpSOd1hFvPAavTJR1doXHV9SR88O0Ii/YclLsnbuBvuoPmdhbzwMvau1uvEIyZOrjCbwRoFHZsBZezcAk2ufTSRlOVxEVUYstpVGbHCgQVMR6gBtIZVYUAAwpDFNQUKakULY0DGSvlgjX6ckkp8y/Nx/g1bS7sP+8yUryKhesDWxp7LxAXD4q57TCEL36vf3VpDRmcuJGWKzNDW202ZcLxy4SIebV9K2qaIzjkxWy8Pfrzuy4aY+OVbe2pgEnoVsVHYRd8Rb1pZbexRRPJIcXqAifNyHvjHixPuohwsb1QrCtaRD+8PbofxpU+IqWhVkFtKmfEyo6Fjal+s14xwnxiSnPkKHMXgsR1ciuP1SDSg7McldB7ShySsBuJzL9l+0v429FOorMIO6KtZlE0CCoANaYh8YpkstxUzNluOqM2OFAgqYj1ADaQxDCgBbCgBLikWKYUihLUDCx/7L/kJ7Wdj7TWtR5IILUpmsTQfh7lZBwspPoYfGt6XBIznqgUFYFM0cYbiHuhQeDyD3VtU0RmtWN2X5OJ/+LL7HjP8AvzUqeYpcjPxUgOS3CKJT57En2tRUysi4gI3zco4Zoj7ZKmPCyuZXR7MDyIPgamOqKegzbaBcROq+SssqjzByB7KKnEEOFDekLXkjP/D4f/pr7rU58gp6My6zLNbEL10CyDyohkf7N+y3gQPQa1feiZruyt1MusjQkUCCAoAYopiHximQy1HTIZZSmQxy0yQ6BHqYDaQxLCgQDCgYpxSKQlhQUKcUhhY0XWA/4IT0xu6n2ZfGtJq8UEdWUytZGhb2VHmcpxdHUfaKkoPWAFa0uhE+pXjOgPOsxssytoncpH3y3/ea1nnFMhLNh4CQ58oNusSSM/xowA9bLSpvMclkZ+e4HmHs0p1+IqGg3DsMkwO+0ZHnD2/BjWa4RvUqhbkDmQPE2pQ4kU9AMQ92Y82b8aKj7zKjkhmPkzOO6OJfVjQH2g06jzJgrIr1mWa3Rs5pHhO6eNk/iUF0I77i38VaU3nYyq6X6GZl4cqh5GhIFABqKBDFpiGpQSyxHTIZYjNMhj1pkhigCaYhtIYpqABIoABhQAplpFCXWgs9a8bDijhx9lwEfwYR+tWizhYV87lUrWRYcTlWDL5SkMPOpuPwqoOzuJq6sFPGFZgvk3uv2G7SD1SBTmrME7gudAeRt6D/AORV60/IX8wtZMrK30WVvAg+6soOzRTV0Ti0ytYcAB4VdXiCGguLdJ9geyRPjUR4WU9ULw72dTyOb1dfdTpcQS0K6Le3M++pteRbdkHMBma269qKnEwi8gbVAGn0YNsZhT/xEPgZFB9hNVEmWasK2vBkxEyfRldfBiKHqC0KwFIYQoEGKYDFpkssRighliOmQx60yQxQBNMQ2kMUaYiKQwSKAFsKBiXFIoWSRu5EHvDCxFOMrMrUSl7aixpStfIZNqQBMbgDiL+B19hJ8a04oeQuZ7Dx5zk4sCB9oC6+0W9NOk9V1FLLMq1k8maEyb78wPZp7vbWlXkxRIjPld6MPCzD/TUwzuhsQ2ngR4iinqymeRdR4+FFLiv0CWliAtQ9Rk5aQGj0bH9rw5PCaM+qwPuqo6kzdosr7Qn6yaWT6csj+s5b30S1COiEgVJQQFMQaigkci0xMei0yGWEFBA1RTEFQImmA2kMUaYj1AEGkMW1ACXpFCmFBYFqQEWoAhhTjKzAHUEEaEEEHkRqD40J2dxkTC7EgWBOYDlm1t7quqrSv1FB5AMOyO5mHoIBHtv4GnxQ8h8zyixB/wB24+yohxDegmaOwHntTgrNjuGyf7/H3U13YeYr3YJWsiwSKQy3s1wjNJxRGK/bYZF8M1/RWkOpEuSKirUPMoICgBirQIaiUybjkSghseiUyWxqimSGBQAVMR6gBtIYo0xHqAINIYDUAKcUihLCgoG1ID1qBkZaAIK0AQBw5f8Av3mtp5wTEtWFkGVhzsR51uPwY+FTBjARNNR3GpeTyC4E6aa8P/V6uLTnlzC5BFZtvQpC2qSgKBnr6W4Xv7LVWJYbLVitmSFqQNvZuCw7Q3d7S57ZTIEFrqFFsjXBBa737Ntx3FZlLC1m8y6NnYTX5wi2752M/tCrnRT5KWYC/bvpYgijMGodTzYHDCcqJG6qy2a6Ek9cqm5GgHV3bjblcFaediGo4tch8WzMMLE4jMcw7AUDMtwLh72BIIax3C4JBBNF2LDDqMkwOHBLCW6hZTlzLmLKxEag23ED2fvCndkuMOo75FhD5MzKbsACVOgLBWvYDURk/wD2pyoux4afJivkMBW4n1CE2IABa1wPNvFtToOejuycMOplVRkeoAbSGKNMR6gCKQAmgYthQAthSKAIoGetQBOWgCclAXPCLjzptt5CIljNjbfwpxdmO5OWpaAVIKE7ZjRXtYUSd3cpCzUlg2oAkLQA1Upk3HIlBLY5EpktjlWmTcYBQIICgCaYj1AHqAPUANp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88" name="AutoShape 20" descr="data:image/jpeg;base64,/9j/4AAQSkZJRgABAQAAAQABAAD/2wCEAAkGBxQSEhQUEhQWFBQVFRQVFhQUFBAVFBUVFRYWFhQUFhQYHCggGBwnHBUXITEiJSkrLi8uFx8zODMsNygtLisBCgoKDg0OGxAQGCwcHB8sLCwsLCwsLCwsLCwsLCwsLCwsLCwsLCwsLCwsLCwsLCwsLCwsLCwsLCwsLCwsLCwsLP/AABEIAOAA4QMBEQACEQEDEQH/xAAbAAACAwEBAQAAAAAAAAAAAAACAwEEBQYAB//EAEoQAAIBAgMEBQcHCQYGAwAAAAECAwARBBIhBTFBUQYTImGRMnGBkqHB0RQjUlNyorEHFRZCQ2KCo9IkM2OTsvBkc7PC4fF0g9P/xAAaAQADAQEBAQAAAAAAAAAAAAAAAQIDBAUG/8QAOhEAAgECAwUFBQYHAAMAAAAAAAECAxESITEEEzJBURQiYXHRFYGRscEFM1KSoaIjQkNTcuHwNGLx/9oADAMBAAIRAxEAPwDkQtzW7PMjE3Nl7IidYzI1ml0Qa9pspYgegE+ivHr7bVjKSiskb4Oho4Xo5h5FzISwuy3BO9SVYeggiuef2lWg7SQnFod+icPI+JqPalUVmKxPR7DRjM5yglVuS3lMQqj0kgVUPtGvJ2SGot6BYro/hokZ5DlRRdmJNgOdEftGvJqMdQUWwsP0fwz5snayuyNZm0dfKX0US+0a8bXDDbUGHY+CaQxBiZASpUGTRguYrmta4Gtr1p2zacOJ6DwOxcbothA6I1w8mbIuZrtkGZreYa047bXkm0NRGz9EsEhQSXXrHEaXd+07AkKO8hT4VcdqrS0Y1C57C9GNnSFQr5i0jxLZ31kjBaRPOArE+atd9XK3Zqp+TvCH9VvXeqVeq+Y92j2zegmz541liu8bXysJJLGxINvSD4VpvKnNj3aLw/Jpgfov/mP8avHPqG6Qp/ycYIblb/MeodSa5hukJfoBhRuDeu1ZuvUXMndIQ/QbDDg3rNUPaaq5k7pFd+heHHBvWNZvbKq5i3aEP0QgG4H1jUPb6yJ3aEv0XiHPxNZv7SqoWBCj0bj7/Gl7Uqk4Af0Zj5nxpe1Ko8B79Gk5mj2rVDASOjq86ftWqLdo9+j4+lR7Wqhu4nvzD+97BR7Wqhuo9DKxOFKMQTe1vfXr7FtMq0W2ZVaaSyKxFd5ysZSGYmE8r01kzugdHhsA0yYPKSojkLOysFZVMbKCt+NyB5ia+fq1VTnUutfU6FK1yr+YMSIgguezilX50KY5ZJs8WIJB1st91yL7taO1UnK/ly1VtCscbjsbsLFGR8j/ADfWHKc9j1eJjy4o24FWAZfPpUx2mjhV1n6aCU4mz0iwryrFHGlx1sTs2ZQqLFIrHQ6m4BAtXNs04wblJ8n+pEWlmzCxewcS6YlTdmdJ1zGVMkvWSK0XZ39lRbtEZdwuDXZHaaScXyVuWmWZpjiNxmzZQ4UEq02LxIIBbXCzWzvddFZbAi9jc99KFWDTbzSS+KFiQa7AmWRygKh5cYbrNlOSWDJCQdcpzk62NtL7hQtqg0r9Fy8cwxonD9H53EYkQZFbEkDMqtZ8OETMqOVHzg/VNuJAJNa9pp3yfT5+hWJG/jdnzPs+GMWOKhTCyLmYG88BjY3YnW5Vhe/GohViqrfJ3EmkzHw/RDExiZYZAg+TExPmsflcscEc7kjVbiBu1/inlXT2iDs2XiRrYLYUzTwl1aPDDFSTdR1+sUYw6qiko2oMyBsqkjXXearfRtrmGJFnoDsrFYRlGIsynD5Fsy/2dlmdjGFBswcOGLDW623AU5VovQHJHcfKqjeCuC2IpOoFxLz1m5iuVpJqylIm5WkkrKUhXK0klYSkSVXasWS2BepERQB40gIvSA9eiwz16QHObTa8j+Ye+vovsrKDIqaGU9eyjgkHQBz2Hks3prJndE2cHOVACyMPU/prknstObu0dCsy4uPf61v5f9NZ9go9AtEIbRf6xvufCl7PpdBYYhDaL/WHwT4Uez6XQWGIQ2g/1h8E+FP2fS6BhiT+cX+sPgnwpez6XQLRPfnR/rD4J8KPZ9IMMSRtiQftD4J8KPZ9IdohDbkg/aexPhT7BSHaIX6QS/WexPhR2GmO0Sf0kl+s+6nwp9iphkT+k031n3U+FHY4eI8if0mm+s+6vwp9jh4iyPfpLN9Z91PhS7HDxDI8ekUv1nsT4U+xUwyBO3pT+09ifCl2KmLIE7ZkP7Q+CfCjsNMVognacn1h8E+FLsFIVognHv8AWHwT4UdgpdBWiQca/wBY3gnwo7BS6BaJHyt/rW/l/wBNPsFLoFonvlT/AFrfy/6aXYKXQdonuuf61/5f9NPsNLoHdPZ3+tf+X/TR2Cl0C8T13+tf+X/TT7BS6CxRFZctzmZibeVl4crAc66qNGNPKJjVmmsiu1dJxMZSA5Nm1rI7UEMURxoKuT8rNIdwhizzpixDFxZoJxDo8WaZLkyZMWaLCUmIOLPOlYu5Hys0DxEHFHnQGJgnFHnRYeIH5WedKw8RHyw86dgxE/KzSsLESMWaB3J+WHnQK7PfLDzphcNcYedArjVxZpk3DGKNFhYmEMUaBYmEMUadgxMNcQaLCxFiOY07EY2PWU07E42H1posTjZ4vTsJyuDTJG0hnIvvrI7Tt3xGG+T57p1o2ccHluh1/N3ykYi3FusvDzzab6jO5usLXuGx7JwaYlDEqNkkQqsk6rG0IxKD5TcTtdhHc2JUG9+rFiKd3YMMb5FCPY+HJVyEZZDEFAmS5Y4fFNPePrUNhMsPZzJfyVIvqXZOGJG1NkYaPD4hkMbOrHq2SUtY/KY0EWsvatEzm2Rt1853U7sUoRSZy4aqMAWkoHYG9IZIFMC9s/ZTzEBbC+6+Yk/ZUAlvQK3jQdrvIzdRI6rZ/wCTWeTf2RzeyafZGZvG1V/Dj4kKo2dRs38l0SavISf3FAHi+alv0tEVhkzaboVDays4/wApvYyEUt+2Q6bOc25+TvMCY1jc67vmH+7dGPoWrVSnLKSJUpRPne09gSRMVysGGpicWktzW2kg71JpS2e6vB3No1U9THrl0NiRQAa0CGrTJGCmIIUCDUUCHximQyzGKZDHqKZIYoAmmI9QA2kM5F99ZHaBQB61AE5aAJtQI8TQBFABKKaVwvY7boL0XbEFmZQqAhetYBrHeRHGdC2o7TaLyJ3daSprxOWrO7sfWNj7Dhw62iQLfex1dvtOdTWE6jk8xwpt5yNVVFZXOiMEtAwKRpYi9K6BoBlq0zKUUZe2NjRYlMkqBhvB3Mp+krb1Nawm45o5pQaeR8o6U9DWhbXXMexNawZuEcwHkseDbj+HQ1Gsv/YcKri7HDuhUkEWIJBB3gjeK4nFxdmdad80StIGNWmSGDQIJaYhyUyR6UEsspTIY5aZIQoETTA9QA2kM5J95rI7AbUDPAUAFagRNqYAkUgPAUAdN0N6OnEvc6KDYHmdLnzAeJIG69dVJYViZzVqlskfcMDgUgjVFFgBYLy7zzPGsZScmEaahFSk82UtqdI4oGyEmSW1+qjGZ7c2O5B3sRWU5xpxxTeFf98fcb04ym7RVznxtrH4k/Mx9VHzQKzEf86SyeqD5655VpzVqUPfLJfDU7FSp0/vZ+5a/HQ0YNhytrMQ3G0k+ImAP2AVUHzVzS2TaprvVrf4qwnXoJ92HxYwdGUG5YV+xE6+0SVn7Mq67+YR26McsCJn2fiVX5mdgR+qWDA915FY+2t6dHa6b41NeKt8hPaNmnxRafgyvhOkrRsIsavVub2ksQjW56kekEjnlrqhVle044fkYVKMWsVOWL5m/iMOk8bKwDBl3aEMprpTcWcbiqif4kfDel+xzE1y13VzG4tYkAXik77rof3lNdNdY44iqE+RzQriOkYDTAIGgQxTTEOQ0yGWIzQSywlMhjlpkhigCaYj1ADaQzk33msjsBoAkCgB4AAFxe5PE8LfGs+85NJ2PRjuaezwnOnicm+bWlunmQWX6PtNPDL8RHadm/sL80vUEuv0fa1GGX4g7Ts39n90vUdhUDG2XwLE+YDiTuHnrSlRlJ8WXuJltWzL+ivzS9T6psfZ7YKNesmEBIBIKxEA20UFt9vxJPGtJqWbc8vccT2rZ5ytHZ7vzl6l3anSORxkwoYyPorsAGbgSiHUAby7AKORrk7XCct3R7z/AEXmwWyTjertHdXTm/AvbG6NQwjM462Q9pmYkgtvJyneb8Tc1tGgr4pZvq/p0MKm2yksMe7HojfD1rhOfeDIxepeRtTTkTLGaSZpOk0Y7TYn6uH/ADpP/wA6S3nRGjjsK1nP8q9StjY5pkKSQwMp/wAaW4PAg9XcEcCNaHGbVmkEZ7FF3VSd/wDFepz+BxGIwMiwHI0cl+qLO1kPFcwTjcaWtcjmamO8j3Wl4ehvOGwVk6kZzTWvdXx1KnTTATMVzLH8+pi7DFu0D1sZ1UWIKm32rV005VXeNl8TOENhX9Sf5V6nzVo15nwHxrllvE7WR2qOxfjl+VepGReZ8B8am9TogwbF+OX5V6nrLzPgPjTvU6IeDYvxy/KvUNVGtidBfUUsc01dah2bZ6kJulOV4q+aXVLr4hoa2PNZYjNMzZYQ0yGOU0yQwaACBoAmmIbSGck+81kdgN6ADBpgNbyV87e6s48b9x21v/EpecvoLJrQ4QSaBnddAtjgSPPKOxhl6xha93Auq+jU2+kByrpb3dO3U55tydkbyA4putk4k3IvmOvkIf1Y13aWLEXrzadF15byrw/yx8Or8WdNSutlW7pcf8z8eiNfDSxYcaWW+nEsx5DezHurtSp0o5JRXwPOnKrXebcmaOH2mrGwYX5XsfA61UJwmrxafkZTozhxJovxy3qmjO9i/hWFYTR6eyzXMtyMLVkkz0KkoOJl4o766YHh7Ra+RjyY4KQGNrnTvsLmw46CqnOMFeTsjONOU+FXZm7chTER2VwdQysNQGHDTuuDx151M4qpHJm9CcqM7teaZg7TklI6lybmzQMWz2lQ5lXNYEgmw1F9d5vUUKlSDSqO766fodE6dOSc6WXVHHbbgXP1iCyyASgfRL+Wnoe48K32iFni6hTllYyWrnNRZNIYyE+V9n3is6mq8zu2Phq/4fWIxDWp57LEZpkMehpkjVagkYppkhg0AFQA6gDkXOtZHaBmoAIGgQxn7K+dvdUJd5+47Ks4vZqcb5py+gBNWcYeGPaW4uAykjgRfUVdNXkkKWh9c2dME2QXNs+Ics/DWSTtH0KCfRRtkrKT6Iz2ZYqiiuv6Ip4SaRgIcOl2UKpLbl03HmRpfvvvsamM52UUrtLMUqcLuc3ZNuy5nRbJ6InV8TIXY8FJUAcswsSO4WHdxrKVGM3ep3n+nwNo1ZKP8LuL9fiWcd0RgfyQUbgVJIH8DXHp399EtnpPO1n1WRMNorQyxYl0eZkyzyYMqsrZluATrYKbASKWJbQmzKSbAgg20qYVqlKqqdR3i9Hzv0f0InQhXg5wVpLVeHgb+Hx3Ou+yZ5yvHQtfLRzqcCK30jI2vtgIAAMzNewuANBdmZjoqgC5PvsKirVhRg5y/wDvRIujRnWmoowsBs6aY9e5YBhoBdSVOoA4ovG288eVcs9k7RaVf3R5Lz6s9DtsdmThQ98ub8vAVjcFLEweK7A6MhYm9uIvv/EcL7q2jQ3X3ay6ehl2iNfKrr19StjcYrpZkdGBuM6kC/n9/m5VNarFqzTXjYujQkpXi1LwuYs+CWdGZQQzhmjXh1wIM0XmdQXXvBFdymqkMN72MGnTlmcexrlatkdCFk0hjYT5X2feKznqvM7dkklGrd6w+qGR1qcDLCUyWNU0EjAaYhimgkappkhigB1AHIvvrI7Tpeje3IIcOUlVjIss0kbBQQvWwxwMDzuuc9xVTUtGkZJLMtfnHZmdvmbJeLKBFrYSMSCSfoFA1spOU6txLMfcLUOPwCQxvaM5rLMqKqyv2ZY5MiXzIjXzWJCgFLa3ozHeCMja+MwTQyCJLSl0KER5QAFjD2PBTaTTmdwp5kNxtkYOGGtaQdpJmUtD6RhbTbNjYEnJiJFZRusRIVFu/MvjT252+K+aM9lj/Eb8H8i50UxBRXlYEmSVgi6AtqTx0GpckncBV04atc/++RhtLu1HojVk6SzufmowUBILA5l032kNgSD9G/nrXdwWrzM3fnI8NuTjeMvEMbMhPFXy9pAR+sAbcaMMHkJZaMt7SxceKg7+TAXRrcRx38NCDyNc9bZ1OLhI0pV50qqmuRmbJmupUXshAFySQLA2ud9jdb8ctY7HOUqdpu7Tafu/0abbTjGpeKykrr3ltpTXWctkY0qmbGxRHyQO2OBBtIQe7sRj+OueaUqkYtad76L5nZTe7oTmueXqdLtvaxRlhhF5GG+wNr7lUHTNYE3OigXN9AemMG+89DlSjhFR9Hs6fPuCTqcqo3fq8gZm9g7hRjSldIHK0cjn9rbMbD3aOQtGL5lYA2HPKBlI5gAHvrW8Z5SQQnfwMrHE9WSPIEbmMi/YeEiQJn4gG5XuZq4KVDs+0tR0l8/9o9eWGvseN8dN2fjF+jOJx394/wBo/jrW9dWmzmhoafRbaUUDN1rOgLRHPGCWKIzGSLTcGurcj1YB0Nc7RtBpal9NobPCgJHdxEoHzQuZFD27rklLnjbyjazFmO8C3iNp4LrGLQDRrlTCUaS7M1hqDHYkX5gWosxOUOaG4fHbPGQdXopYXaIFigLAMx3FiuQ6g2N917h2ZOKn0Iw2OwSsjZbZBGVAiOa4Rwys2btMHKNm42HKnZkpwE7Rx2FMVok+dKgFigFj2Cxv9K4k15Nv5NJkzlG2SMVDVGI5aZIwUCH0Aci++sjtBoGeoA9QBIFAh0GhFMnXJHZ9DMVl67DM2QTqHibXsTRnMp9g9XvrWSjtFJprLQK9OeyTi3xa26efib+H2Z1k+Hw5J6sRohI0v/ePIBxGYQgGuiMsFJtanJDvSbZ2u0cIqoFACqtgABYADQADgKwg7oxrRwyMaWMAVRKOdwBKYqWMeRlzAcBcoQByF2fxq5ZwTNXwo1OjRDNIDoQ5BB55m3ei1cWzRalP/L6I22yV1D/H1OnXDKNbXNdVzz2zm+jkIfE4rENoobKPMQCT6iRH01jTd5Sl7vh/u521+7ShT9/x/wBWB2TKTJJO3ludL71VlVso5aZFP2K66jslFGEldWOijlZxWasZPI53b+0ERmiyu7hMxCrcAG4W5J4kGrjTcs0awXMxiVGyWVhqXBQjvYRgg8iL+g1FeLlK8dUelsNaMK+GfDPuvyfo8z53O3abzmsZzU3iRdSk6U3Tlqg9mYoRSq7AkDN5OXMCyModc2mZSQwvxUVm8xJ2Z0j9LISmUYe+kti/VXV3K5XFltcds2AA7W7S5VjR1F0F7Z2+mIiIC2fMiqCLlIgLuFYC1iY4bcRaTgdWlYic00YaGrMGNBoEEDQIatMljkpkjRQIfQBybjU1kdg1ME7I0gUlFNmbSwOht59R40FW5gLhmO5SdHb+GMEyHzAA3oADLQIMxEAEjQ3t6DY+2gBsRAF+PDu76iScnbkdlCpToQ3ms3ovw+L8ehZgxBBUg2KsCDyPPxtXZs7tLDyZ5ta8+9LNs77pJMFjwuIjJHWAXGYqM2RmF2Gos1xoRozDjW0Mm4s5IZto7HBxmDDojXkQIAsgOYN+9esLptsVSM/5kV4sKHt2t/spmblYyNgbOM02Il3CyhAfom4B05iMH+KtKlkkjR3wnuj2AZmxT5gAsrC5OnZvc34aWrkhKN5ef0R1Vqc5KCir5fU0mMiG1zW9zjsr5mVsudhFMn0iP+hElvu29FcWwPuO/wCJ/Nndt8Epxa/CjY6O4RJQ7LqvWG3mKow9jCu+q2n3tTjwuTsjpPk6qtYYm2ayoQjG7eZwXTqFWQtbtKezxJFxmW3Ebj6BXVSbvYxpFP8AKJIkWDw6oR85lYW3ZVAa47rlamDteT5Fwi8SPmcrXAPoPnG72fhXnxyk17z39pW9pQrrXhl5rR+9fITWhwBrQIahpkjVNMkYDTENWgQ5KZLHpTIGigQ6gDl3XWszrNfYe11hEaurFVxMc5KtGD2GjJBDISf7vgVvSaLjK2pfj6XWFuqY2QLdpsxktA8Hz5yfOA9ZnI0uyilhL3vgHL00cyB1VlAcOR1gu3zmFazFUAPZw7Je3kykdxMInUK/6UEwtEyFi0KxF+s1ZhF1fWP2bsbkta+p33p2FvLqxzwpmZJqk7O4nmddiMQX2TH/AIc5XzXzEf6hXdFpzv4HFa0zptj9KxDsrrwmZ1kCOgsqkkntW3AkchXLOKxXR0Rk7Om8x2zOk8WJgknEJTqiBIFdAVB1DZSRobHj+qacLvmZVaSWayMLAdJfk5mRX8oII3trZSQGseIjN/OpHKta/wB3iirv6jp0sc0m7LmdFDihFgpYwUu8cjGzg6uLWHOwst+OW9cDpqFJ9fqejsVSc9vp20uvgjVmx+U2OU2A3MtdUXkeRVg3OTfU5VsesGImDlQhXrVINw1ySVH72YuPQtZwhhm7fzfM6ppzpRb1WXuC6DbbVA8anNJI90j0HkRgElidBZSd24V11ld5mEk27p2G7S6di5VLs18oC2C5t1s7DXXTRfTWKS0GqV1dmD076QSR4kRRPbqSuZl4yAC4F9yg304nfQp4beJrGks1yOe29tAukCE6Rx5QOV2LH8QPQKuvkrdR0o53MiN9CDuI9o1Hw9NcE08muR6ezVYqM6c3lJfqs16e82V6MTNkEfbdgpKWZcpZEkVQ7WVzaQAgG4N+GtVc5sDAHR2fLchF0RrNLEpyvHLLm1bQBIXY31sL87FxYGWMN0XxDErlANmsM8ZzupZTEtm1cMpUj9UjW1O4buQSdG8TcjIARzlhF9IyCLtqD1sdvtjvp4kTgl0PYjYU0aF2WyqAWOZNLu6ADXtf3ZOnCnclwaRSSmZFiMUyWPWmQMFADqAOcddag6rgZaQyLUAetQBNqACVKZNySlAXOmicLsdx9LF2/kgj2rXXF6eRg4965QwUh/N2JS+nWxG3nZT7qzWcPiVLKomWehEnYx0f08Pm9Rrf99TS6+I67MzovLmxmGDgMpmRSGAIIJtuO/fRGbUmi5xWG4meXLNIo0CvIPQpbT2VntU3ZryO77Jj/HjLom/gmaWIxJGz4ydWlxMhubk5ERABflmJrdvCr+B52FOdingJFEU8ji9kEcYN7dZIfK9Cq589q0hNqGJkzisWFFrYM7RYfEYniF+TxHk8o7bDvCj7xrGN7YmVPiwordE8OXxMZ3rHeVuQEYLXPhUQu22XVdo2M3EymWVmO93JPpN6uKxVQ4aYONa7nu08KNod52HSVoiRXOaGzhekmJjACOBYIL9VCSeryCMsSt2K9Wlib2yiiyKxsB9uTsnVlhkyFAvVxAAFHQkWXQlZHFxrZjRYWNllOkuJBuJADe4IjhuGLM7MvZ0ZmZiSNSTrenYW8kCNtT3uHA7gkYA1QgAAWH92nq+eiyJxsadtTsrKXuGXIezHfJdmy5rXAuxp2Jc2VkFMzZYQUyGOUUyQxQA6gDCdak3udRh9n4F4VzOqymKFSM4B6wPG0r3OilhIE10GRzbSozN0oNAYfY2EVrtIHUgAKZ4hlktiC6kjeFEcIvoG6zTeAFdjUYlebZmG6wWb5uZwqXkXsBLvN27WvfqlF/rGHC9O7E1G/mNGxMIXKLPqGFmMsIVg006nW1hljiVr316wbtLl2GGOlyhtbARRrCYnzZ1u4zoxBAQ3svki7MACb9nW1NMiUY3SvkzOZBz9hqMU/wAP6nVuNl/v/tfqXsRNbAxxnQPiJJA3Pq0VLZf4jrXS51FG+Hl1JWz7K5ff/tfqDAbYKUcHmQZu8ANltv4b6yU5qPD+o+z7K5/f/tfqXOgpyy4jKM/9knzDRbL2SWud9uVKnOduHmuY6mzbK/637f8AZhbHUCeEhrkSx2FiLnMLC/Ckpzx8P6lz2fZsH337X6g44gSym+uaTSx0JJ0v6amrjlJLD05m2zdnoJzVXE8MksmtVbqa3S1RFFgYB+phRK328QzOR6AFroqPl4/I8qMVe66FDGLkwkA4yvJKeeUERJ95JfGtJytCy8vqSo9+5a203V4TBwD9ZWxT97SkiM+hAKieUbBHOVyz0dbqsHjpv1iiwIe+UgP90nwpU8sxzzdjJ2Dhw86g7lV5D5o0LfiAKKWTbHU0M+TefOaio7ybLjoQKgAwKADApiGKKYhqimSORaCWPRaZDLCimQMFABUxDaQzHcVJqLZaBiytBRFqQBItMTZYVKCbgTaCmld2AnGtpEn1aWP23Yu/+oD+GtqzysKnq2Pn7ODiX6c0j+hFCe81LVoAneZf6IDLHtCT6ODkT/MIHupUvqVUZh7BjvisOOc8I/mLUR4rlz4SMXhS+JeMb2ndB5zIVFVrUFpAs9MsV1mMnI8lH6pfsxARi3q39NJ5ySCnlALpWvz6QL+xhw8HncIGf77tVPOSQRd43QHSl74qReEeSFRyEShPcaVV5pCo8Nx82IC7OjjHlSYh5G7xEoRfaxoeUBK7qBdFVsMW9rhMLLqeGYWHpuRTprL3lTZgHU1izUkCkINaYgwKYhi0CHIKZLHoKCWWEFMzY1RTEGKAJpiG0hmU++kaiyKQAkUDBC0ANjWgTZYVaZDYI0bNwS1+9j5K/ibchWtOPNgIkXeT3kn8aiTcpFJlnaa2WGPjHEMw5PIS7D2rVVHyFDqRhZimExXKVoIr+YvIR4L7RRHKA2rzRT2C2XFYcncJoj6A4NZwV2ayeTY7Zc18WZj+o0k7edMzj7wHjVrjdiJ8CRR2dCZJo1OpaRc1+Ot2J9F6hPvlvKJawkvW41HbXPiA57xnzH2CrT75LVqdilipi7u53uzMfOxJP41FXiZdNd1IsbSaywJ9GEH0yMzn2EVU+FImGrZc2TPlwuMHFliHo61Caunw/EipxIxwK5jckCmBIoEEDQAxTTJHxmmSyzHQQywlUQxooEFTEeoAbSGZjCkaAlaABK0hg2oANKBMdnsNBc7gBvJOgA9NXFXdiR2KQAiMEHqrlyNzTt5fnCiyjzVpN2VhIjDxhnRSLgsCw/dXtN7B7amms7iZSmmLlnbe7Fj6TupVX3jSGg/GDLg4f8SaaQ/wBYx76HwjjnMobKHz0fcS3qqze6ohqaTeQOHa0cp+kFT1mzH2IaqPNilqh2xBaUt9XFM/hGwHtIpU1mFTQHYQtMp+gkzelYXIohnIKmUbGeKiWcjRaF3ay/OeZIR4RIKdSava5VOhVw3wvPwZa2Yl8Ni+YWM27g4J/CtKUlYyqU5qSvF/Ay71gXaxBNMRYweDklv1aM+UXbKL2HM91IpK4qMFiAoJJ3AC5PcAKZNg4FLFVUFixAUDUksbKAONyQKAsNiamQy3EaZmy0lUQxooEFTEeoAbSGUCtIq5BWgBbCgoA0hkXoAsYOTLml+qXs33GV7rH4at/DW1Nc2RLoV43sLeJ5niazlK7uVhNXYSgriXP7OAhftSHT2I3jV03ZilHkYjvWT1NEi9tmMrDg15wtJ/mSv/AE1pPKKJhxMp7MXtnmIpiPP1bD31MNS56CGFo1HN2PqqoH+o09IBzDwbZVmPOIr67ov4Xop6NhPOx7ZRtKO9JV9aJx76KPEFTOJSas3qaLQu7WlIlaxIFk3Hmi0Vacb6G1Ha68Y2U2kh2xHLs6E3LRtlv9Iai1FOlTeqLqfaG1LPeMode3P8KzlRgm8jVfae024/0R75Qe7wWp3USvaVfnb4Is7J2l1MvWFFfssuU6KcwtrpqO6rUbKxyzrOc8bS9ysjePTNuszBGAzZiOsAYn+yjMSqAFguHdQbbpSOd1hFvPAavTJR1doXHV9SR88O0Ii/YclLsnbuBvuoPmdhbzwMvau1uvEIyZOrjCbwRoFHZsBZezcAk2ufTSRlOVxEVUYstpVGbHCgQVMR6gBtIZVYUAAwpDFNQUKakULY0DGSvlgjX6ckkp8y/Nx/g1bS7sP+8yUryKhesDWxp7LxAXD4q57TCEL36vf3VpDRmcuJGWKzNDW202ZcLxy4SIebV9K2qaIzjkxWy8Pfrzuy4aY+OVbe2pgEnoVsVHYRd8Rb1pZbexRRPJIcXqAifNyHvjHixPuohwsb1QrCtaRD+8PbofxpU+IqWhVkFtKmfEyo6Fjal+s14xwnxiSnPkKHMXgsR1ciuP1SDSg7McldB7ShySsBuJzL9l+0v429FOorMIO6KtZlE0CCoANaYh8YpkstxUzNluOqM2OFAgqYj1ADaQxDCgBbCgBLikWKYUihLUDCx/7L/kJ7Wdj7TWtR5IILUpmsTQfh7lZBwspPoYfGt6XBIznqgUFYFM0cYbiHuhQeDyD3VtU0RmtWN2X5OJ/+LL7HjP8AvzUqeYpcjPxUgOS3CKJT57En2tRUysi4gI3zco4Zoj7ZKmPCyuZXR7MDyIPgamOqKegzbaBcROq+SssqjzByB7KKnEEOFDekLXkjP/D4f/pr7rU58gp6My6zLNbEL10CyDyohkf7N+y3gQPQa1feiZruyt1MusjQkUCCAoAYopiHximQy1HTIZZSmQxy0yQ6BHqYDaQxLCgQDCgYpxSKQlhQUKcUhhY0XWA/4IT0xu6n2ZfGtJq8UEdWUytZGhb2VHmcpxdHUfaKkoPWAFa0uhE+pXjOgPOsxssytoncpH3y3/ea1nnFMhLNh4CQ58oNusSSM/xowA9bLSpvMclkZ+e4HmHs0p1+IqGg3DsMkwO+0ZHnD2/BjWa4RvUqhbkDmQPE2pQ4kU9AMQ92Y82b8aKj7zKjkhmPkzOO6OJfVjQH2g06jzJgrIr1mWa3Rs5pHhO6eNk/iUF0I77i38VaU3nYyq6X6GZl4cqh5GhIFABqKBDFpiGpQSyxHTIZYjNMhj1pkhigCaYhtIYpqABIoABhQAplpFCXWgs9a8bDijhx9lwEfwYR+tWizhYV87lUrWRYcTlWDL5SkMPOpuPwqoOzuJq6sFPGFZgvk3uv2G7SD1SBTmrME7gudAeRt6D/AORV60/IX8wtZMrK30WVvAg+6soOzRTV0Ti0ytYcAB4VdXiCGguLdJ9geyRPjUR4WU9ULw72dTyOb1dfdTpcQS0K6Le3M++pteRbdkHMBma269qKnEwi8gbVAGn0YNsZhT/xEPgZFB9hNVEmWasK2vBkxEyfRldfBiKHqC0KwFIYQoEGKYDFpkssRighliOmQx60yQxQBNMQ2kMUaYiKQwSKAFsKBiXFIoWSRu5EHvDCxFOMrMrUSl7aixpStfIZNqQBMbgDiL+B19hJ8a04oeQuZ7Dx5zk4sCB9oC6+0W9NOk9V1FLLMq1k8maEyb78wPZp7vbWlXkxRIjPld6MPCzD/TUwzuhsQ2ngR4iinqymeRdR4+FFLiv0CWliAtQ9Rk5aQGj0bH9rw5PCaM+qwPuqo6kzdosr7Qn6yaWT6csj+s5b30S1COiEgVJQQFMQaigkci0xMei0yGWEFBA1RTEFQImmA2kMUaYj1AEGkMW1ACXpFCmFBYFqQEWoAhhTjKzAHUEEaEEEHkRqD40J2dxkTC7EgWBOYDlm1t7quqrSv1FB5AMOyO5mHoIBHtv4GnxQ8h8zyixB/wB24+yohxDegmaOwHntTgrNjuGyf7/H3U13YeYr3YJWsiwSKQy3s1wjNJxRGK/bYZF8M1/RWkOpEuSKirUPMoICgBirQIaiUybjkSghseiUyWxqimSGBQAVMR6gBtIYo0xHqAINIYDUAKcUihLCgoG1ID1qBkZaAIK0AQBw5f8Av3mtp5wTEtWFkGVhzsR51uPwY+FTBjARNNR3GpeTyC4E6aa8P/V6uLTnlzC5BFZtvQpC2qSgKBnr6W4Xv7LVWJYbLVitmSFqQNvZuCw7Q3d7S57ZTIEFrqFFsjXBBa737Ntx3FZlLC1m8y6NnYTX5wi2752M/tCrnRT5KWYC/bvpYgijMGodTzYHDCcqJG6qy2a6Ek9cqm5GgHV3bjblcFaediGo4tch8WzMMLE4jMcw7AUDMtwLh72BIIax3C4JBBNF2LDDqMkwOHBLCW6hZTlzLmLKxEag23ED2fvCndkuMOo75FhD5MzKbsACVOgLBWvYDURk/wD2pyoux4afJivkMBW4n1CE2IABa1wPNvFtToOejuycMOplVRkeoAbSGKNMR6gCKQAmgYthQAthSKAIoGetQBOWgCclAXPCLjzptt5CIljNjbfwpxdmO5OWpaAVIKE7ZjRXtYUSd3cpCzUlg2oAkLQA1Upk3HIlBLY5EpktjlWmTcYBQIICgCaYj1AHqAPUANp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90" name="AutoShape 22" descr="data:image/jpeg;base64,/9j/4AAQSkZJRgABAQAAAQABAAD/2wCEAAkGBxQSEhQUEhQWFBQVFRQVFhQUFBAVFBUVFRYWFhQUFhQYHCggGBwnHBUXITEiJSkrLi8uFx8zODMsNygtLisBCgoKDg0OGxAQGCwcHB8sLCwsLCwsLCwsLCwsLCwsLCwsLCwsLCwsLCwsLCwsLCwsLCwsLCwsLCwsLCwsLCwsLP/AABEIAOAA4QMBEQACEQEDEQH/xAAbAAACAwEBAQAAAAAAAAAAAAACAwEEBQYAB//EAEoQAAIBAgMEBQcHCQYGAwAAAAECAwARBBIhBTFBUQYTImGRMnGBkqHB0RQjUlNyorEHFRZCQ2KCo9IkM2OTsvBkc7PC4fF0g9P/xAAaAQADAQEBAQAAAAAAAAAAAAAAAQIDBAUG/8QAOhEAAgECAwUFBQYHAAMAAAAAAAECAxESITEEEzJBURQiYXHRFYGRscEFM1KSoaIjQkNTcuHwNGLx/9oADAMBAAIRAxEAPwDkQtzW7PMjE3Nl7IidYzI1ml0Qa9pspYgegE+ivHr7bVjKSiskb4Oho4Xo5h5FzISwuy3BO9SVYeggiuef2lWg7SQnFod+icPI+JqPalUVmKxPR7DRjM5yglVuS3lMQqj0kgVUPtGvJ2SGot6BYro/hokZ5DlRRdmJNgOdEftGvJqMdQUWwsP0fwz5snayuyNZm0dfKX0US+0a8bXDDbUGHY+CaQxBiZASpUGTRguYrmta4Gtr1p2zacOJ6DwOxcbothA6I1w8mbIuZrtkGZreYa047bXkm0NRGz9EsEhQSXXrHEaXd+07AkKO8hT4VcdqrS0Y1C57C9GNnSFQr5i0jxLZ31kjBaRPOArE+atd9XK3Zqp+TvCH9VvXeqVeq+Y92j2zegmz541liu8bXysJJLGxINvSD4VpvKnNj3aLw/Jpgfov/mP8avHPqG6Qp/ycYIblb/MeodSa5hukJfoBhRuDeu1ZuvUXMndIQ/QbDDg3rNUPaaq5k7pFd+heHHBvWNZvbKq5i3aEP0QgG4H1jUPb6yJ3aEv0XiHPxNZv7SqoWBCj0bj7/Gl7Uqk4Af0Zj5nxpe1Ko8B79Gk5mj2rVDASOjq86ftWqLdo9+j4+lR7Wqhu4nvzD+97BR7Wqhuo9DKxOFKMQTe1vfXr7FtMq0W2ZVaaSyKxFd5ysZSGYmE8r01kzugdHhsA0yYPKSojkLOysFZVMbKCt+NyB5ia+fq1VTnUutfU6FK1yr+YMSIgguezilX50KY5ZJs8WIJB1st91yL7taO1UnK/ly1VtCscbjsbsLFGR8j/ADfWHKc9j1eJjy4o24FWAZfPpUx2mjhV1n6aCU4mz0iwryrFHGlx1sTs2ZQqLFIrHQ6m4BAtXNs04wblJ8n+pEWlmzCxewcS6YlTdmdJ1zGVMkvWSK0XZ39lRbtEZdwuDXZHaaScXyVuWmWZpjiNxmzZQ4UEq02LxIIBbXCzWzvddFZbAi9jc99KFWDTbzSS+KFiQa7AmWRygKh5cYbrNlOSWDJCQdcpzk62NtL7hQtqg0r9Fy8cwxonD9H53EYkQZFbEkDMqtZ8OETMqOVHzg/VNuJAJNa9pp3yfT5+hWJG/jdnzPs+GMWOKhTCyLmYG88BjY3YnW5Vhe/GohViqrfJ3EmkzHw/RDExiZYZAg+TExPmsflcscEc7kjVbiBu1/inlXT2iDs2XiRrYLYUzTwl1aPDDFSTdR1+sUYw6qiko2oMyBsqkjXXearfRtrmGJFnoDsrFYRlGIsynD5Fsy/2dlmdjGFBswcOGLDW623AU5VovQHJHcfKqjeCuC2IpOoFxLz1m5iuVpJqylIm5WkkrKUhXK0klYSkSVXasWS2BepERQB40gIvSA9eiwz16QHObTa8j+Ye+vovsrKDIqaGU9eyjgkHQBz2Hks3prJndE2cHOVACyMPU/prknstObu0dCsy4uPf61v5f9NZ9go9AtEIbRf6xvufCl7PpdBYYhDaL/WHwT4Uez6XQWGIQ2g/1h8E+FP2fS6BhiT+cX+sPgnwpez6XQLRPfnR/rD4J8KPZ9IMMSRtiQftD4J8KPZ9IdohDbkg/aexPhT7BSHaIX6QS/WexPhR2GmO0Sf0kl+s+6nwp9iphkT+k031n3U+FHY4eI8if0mm+s+6vwp9jh4iyPfpLN9Z91PhS7HDxDI8ekUv1nsT4U+xUwyBO3pT+09ifCl2KmLIE7ZkP7Q+CfCjsNMVognacn1h8E+FLsFIVognHv8AWHwT4UdgpdBWiQca/wBY3gnwo7BS6BaJHyt/rW/l/wBNPsFLoFonvlT/AFrfy/6aXYKXQdonuuf61/5f9NPsNLoHdPZ3+tf+X/TR2Cl0C8T13+tf+X/TT7BS6CxRFZctzmZibeVl4crAc66qNGNPKJjVmmsiu1dJxMZSA5Nm1rI7UEMURxoKuT8rNIdwhizzpixDFxZoJxDo8WaZLkyZMWaLCUmIOLPOlYu5Hys0DxEHFHnQGJgnFHnRYeIH5WedKw8RHyw86dgxE/KzSsLESMWaB3J+WHnQK7PfLDzphcNcYedArjVxZpk3DGKNFhYmEMUaBYmEMUadgxMNcQaLCxFiOY07EY2PWU07E42H1posTjZ4vTsJyuDTJG0hnIvvrI7Tt3xGG+T57p1o2ccHluh1/N3ykYi3FusvDzzab6jO5usLXuGx7JwaYlDEqNkkQqsk6rG0IxKD5TcTtdhHc2JUG9+rFiKd3YMMb5FCPY+HJVyEZZDEFAmS5Y4fFNPePrUNhMsPZzJfyVIvqXZOGJG1NkYaPD4hkMbOrHq2SUtY/KY0EWsvatEzm2Rt1853U7sUoRSZy4aqMAWkoHYG9IZIFMC9s/ZTzEBbC+6+Yk/ZUAlvQK3jQdrvIzdRI6rZ/wCTWeTf2RzeyafZGZvG1V/Dj4kKo2dRs38l0SavISf3FAHi+alv0tEVhkzaboVDays4/wApvYyEUt+2Q6bOc25+TvMCY1jc67vmH+7dGPoWrVSnLKSJUpRPne09gSRMVysGGpicWktzW2kg71JpS2e6vB3No1U9THrl0NiRQAa0CGrTJGCmIIUCDUUCHximQyzGKZDHqKZIYoAmmI9QA2kM5F99ZHaBQB61AE5aAJtQI8TQBFABKKaVwvY7boL0XbEFmZQqAhetYBrHeRHGdC2o7TaLyJ3daSprxOWrO7sfWNj7Dhw62iQLfex1dvtOdTWE6jk8xwpt5yNVVFZXOiMEtAwKRpYi9K6BoBlq0zKUUZe2NjRYlMkqBhvB3Mp+krb1Nawm45o5pQaeR8o6U9DWhbXXMexNawZuEcwHkseDbj+HQ1Gsv/YcKri7HDuhUkEWIJBB3gjeK4nFxdmdad80StIGNWmSGDQIJaYhyUyR6UEsspTIY5aZIQoETTA9QA2kM5J95rI7AbUDPAUAFagRNqYAkUgPAUAdN0N6OnEvc6KDYHmdLnzAeJIG69dVJYViZzVqlskfcMDgUgjVFFgBYLy7zzPGsZScmEaahFSk82UtqdI4oGyEmSW1+qjGZ7c2O5B3sRWU5xpxxTeFf98fcb04ym7RVznxtrH4k/Mx9VHzQKzEf86SyeqD5655VpzVqUPfLJfDU7FSp0/vZ+5a/HQ0YNhytrMQ3G0k+ImAP2AVUHzVzS2TaprvVrf4qwnXoJ92HxYwdGUG5YV+xE6+0SVn7Mq67+YR26McsCJn2fiVX5mdgR+qWDA915FY+2t6dHa6b41NeKt8hPaNmnxRafgyvhOkrRsIsavVub2ksQjW56kekEjnlrqhVle044fkYVKMWsVOWL5m/iMOk8bKwDBl3aEMprpTcWcbiqif4kfDel+xzE1y13VzG4tYkAXik77rof3lNdNdY44iqE+RzQriOkYDTAIGgQxTTEOQ0yGWIzQSywlMhjlpkhigCaYj1ADaQzk33msjsBoAkCgB4AAFxe5PE8LfGs+85NJ2PRjuaezwnOnicm+bWlunmQWX6PtNPDL8RHadm/sL80vUEuv0fa1GGX4g7Ts39n90vUdhUDG2XwLE+YDiTuHnrSlRlJ8WXuJltWzL+ivzS9T6psfZ7YKNesmEBIBIKxEA20UFt9vxJPGtJqWbc8vccT2rZ5ytHZ7vzl6l3anSORxkwoYyPorsAGbgSiHUAby7AKORrk7XCct3R7z/AEXmwWyTjertHdXTm/AvbG6NQwjM462Q9pmYkgtvJyneb8Tc1tGgr4pZvq/p0MKm2yksMe7HojfD1rhOfeDIxepeRtTTkTLGaSZpOk0Y7TYn6uH/ADpP/wA6S3nRGjjsK1nP8q9StjY5pkKSQwMp/wAaW4PAg9XcEcCNaHGbVmkEZ7FF3VSd/wDFepz+BxGIwMiwHI0cl+qLO1kPFcwTjcaWtcjmamO8j3Wl4ehvOGwVk6kZzTWvdXx1KnTTATMVzLH8+pi7DFu0D1sZ1UWIKm32rV005VXeNl8TOENhX9Sf5V6nzVo15nwHxrllvE7WR2qOxfjl+VepGReZ8B8am9TogwbF+OX5V6nrLzPgPjTvU6IeDYvxy/KvUNVGtidBfUUsc01dah2bZ6kJulOV4q+aXVLr4hoa2PNZYjNMzZYQ0yGOU0yQwaACBoAmmIbSGck+81kdgN6ADBpgNbyV87e6s48b9x21v/EpecvoLJrQ4QSaBnddAtjgSPPKOxhl6xha93Auq+jU2+kByrpb3dO3U55tydkbyA4putk4k3IvmOvkIf1Y13aWLEXrzadF15byrw/yx8Or8WdNSutlW7pcf8z8eiNfDSxYcaWW+nEsx5DezHurtSp0o5JRXwPOnKrXebcmaOH2mrGwYX5XsfA61UJwmrxafkZTozhxJovxy3qmjO9i/hWFYTR6eyzXMtyMLVkkz0KkoOJl4o766YHh7Ra+RjyY4KQGNrnTvsLmw46CqnOMFeTsjONOU+FXZm7chTER2VwdQysNQGHDTuuDx151M4qpHJm9CcqM7teaZg7TklI6lybmzQMWz2lQ5lXNYEgmw1F9d5vUUKlSDSqO766fodE6dOSc6WXVHHbbgXP1iCyyASgfRL+Wnoe48K32iFni6hTllYyWrnNRZNIYyE+V9n3is6mq8zu2Phq/4fWIxDWp57LEZpkMehpkjVagkYppkhg0AFQA6gDkXOtZHaBmoAIGgQxn7K+dvdUJd5+47Ks4vZqcb5py+gBNWcYeGPaW4uAykjgRfUVdNXkkKWh9c2dME2QXNs+Ics/DWSTtH0KCfRRtkrKT6Iz2ZYqiiuv6Ip4SaRgIcOl2UKpLbl03HmRpfvvvsamM52UUrtLMUqcLuc3ZNuy5nRbJ6InV8TIXY8FJUAcswsSO4WHdxrKVGM3ep3n+nwNo1ZKP8LuL9fiWcd0RgfyQUbgVJIH8DXHp399EtnpPO1n1WRMNorQyxYl0eZkyzyYMqsrZluATrYKbASKWJbQmzKSbAgg20qYVqlKqqdR3i9Hzv0f0InQhXg5wVpLVeHgb+Hx3Ou+yZ5yvHQtfLRzqcCK30jI2vtgIAAMzNewuANBdmZjoqgC5PvsKirVhRg5y/wDvRIujRnWmoowsBs6aY9e5YBhoBdSVOoA4ovG288eVcs9k7RaVf3R5Lz6s9DtsdmThQ98ub8vAVjcFLEweK7A6MhYm9uIvv/EcL7q2jQ3X3ay6ehl2iNfKrr19StjcYrpZkdGBuM6kC/n9/m5VNarFqzTXjYujQkpXi1LwuYs+CWdGZQQzhmjXh1wIM0XmdQXXvBFdymqkMN72MGnTlmcexrlatkdCFk0hjYT5X2feKznqvM7dkklGrd6w+qGR1qcDLCUyWNU0EjAaYhimgkappkhigB1AHIvvrI7Tpeje3IIcOUlVjIss0kbBQQvWwxwMDzuuc9xVTUtGkZJLMtfnHZmdvmbJeLKBFrYSMSCSfoFA1spOU6txLMfcLUOPwCQxvaM5rLMqKqyv2ZY5MiXzIjXzWJCgFLa3ozHeCMja+MwTQyCJLSl0KER5QAFjD2PBTaTTmdwp5kNxtkYOGGtaQdpJmUtD6RhbTbNjYEnJiJFZRusRIVFu/MvjT252+K+aM9lj/Eb8H8i50UxBRXlYEmSVgi6AtqTx0GpckncBV04atc/++RhtLu1HojVk6SzufmowUBILA5l032kNgSD9G/nrXdwWrzM3fnI8NuTjeMvEMbMhPFXy9pAR+sAbcaMMHkJZaMt7SxceKg7+TAXRrcRx38NCDyNc9bZ1OLhI0pV50qqmuRmbJmupUXshAFySQLA2ud9jdb8ctY7HOUqdpu7Tafu/0abbTjGpeKykrr3ltpTXWctkY0qmbGxRHyQO2OBBtIQe7sRj+OueaUqkYtad76L5nZTe7oTmueXqdLtvaxRlhhF5GG+wNr7lUHTNYE3OigXN9AemMG+89DlSjhFR9Hs6fPuCTqcqo3fq8gZm9g7hRjSldIHK0cjn9rbMbD3aOQtGL5lYA2HPKBlI5gAHvrW8Z5SQQnfwMrHE9WSPIEbmMi/YeEiQJn4gG5XuZq4KVDs+0tR0l8/9o9eWGvseN8dN2fjF+jOJx394/wBo/jrW9dWmzmhoafRbaUUDN1rOgLRHPGCWKIzGSLTcGurcj1YB0Nc7RtBpal9NobPCgJHdxEoHzQuZFD27rklLnjbyjazFmO8C3iNp4LrGLQDRrlTCUaS7M1hqDHYkX5gWosxOUOaG4fHbPGQdXopYXaIFigLAMx3FiuQ6g2N917h2ZOKn0Iw2OwSsjZbZBGVAiOa4Rwys2btMHKNm42HKnZkpwE7Rx2FMVok+dKgFigFj2Cxv9K4k15Nv5NJkzlG2SMVDVGI5aZIwUCH0Aci++sjtBoGeoA9QBIFAh0GhFMnXJHZ9DMVl67DM2QTqHibXsTRnMp9g9XvrWSjtFJprLQK9OeyTi3xa26efib+H2Z1k+Hw5J6sRohI0v/ePIBxGYQgGuiMsFJtanJDvSbZ2u0cIqoFACqtgABYADQADgKwg7oxrRwyMaWMAVRKOdwBKYqWMeRlzAcBcoQByF2fxq5ZwTNXwo1OjRDNIDoQ5BB55m3ei1cWzRalP/L6I22yV1D/H1OnXDKNbXNdVzz2zm+jkIfE4rENoobKPMQCT6iRH01jTd5Sl7vh/u521+7ShT9/x/wBWB2TKTJJO3ludL71VlVso5aZFP2K66jslFGEldWOijlZxWasZPI53b+0ERmiyu7hMxCrcAG4W5J4kGrjTcs0awXMxiVGyWVhqXBQjvYRgg8iL+g1FeLlK8dUelsNaMK+GfDPuvyfo8z53O3abzmsZzU3iRdSk6U3Tlqg9mYoRSq7AkDN5OXMCyModc2mZSQwvxUVm8xJ2Z0j9LISmUYe+kti/VXV3K5XFltcds2AA7W7S5VjR1F0F7Z2+mIiIC2fMiqCLlIgLuFYC1iY4bcRaTgdWlYic00YaGrMGNBoEEDQIatMljkpkjRQIfQBybjU1kdg1ME7I0gUlFNmbSwOht59R40FW5gLhmO5SdHb+GMEyHzAA3oADLQIMxEAEjQ3t6DY+2gBsRAF+PDu76iScnbkdlCpToQ3ms3ovw+L8ehZgxBBUg2KsCDyPPxtXZs7tLDyZ5ta8+9LNs77pJMFjwuIjJHWAXGYqM2RmF2Gos1xoRozDjW0Mm4s5IZto7HBxmDDojXkQIAsgOYN+9esLptsVSM/5kV4sKHt2t/spmblYyNgbOM02Il3CyhAfom4B05iMH+KtKlkkjR3wnuj2AZmxT5gAsrC5OnZvc34aWrkhKN5ef0R1Vqc5KCir5fU0mMiG1zW9zjsr5mVsudhFMn0iP+hElvu29FcWwPuO/wCJ/Nndt8Epxa/CjY6O4RJQ7LqvWG3mKow9jCu+q2n3tTjwuTsjpPk6qtYYm2ayoQjG7eZwXTqFWQtbtKezxJFxmW3Ebj6BXVSbvYxpFP8AKJIkWDw6oR85lYW3ZVAa47rlamDteT5Fwi8SPmcrXAPoPnG72fhXnxyk17z39pW9pQrrXhl5rR+9fITWhwBrQIahpkjVNMkYDTENWgQ5KZLHpTIGigQ6gDl3XWszrNfYe11hEaurFVxMc5KtGD2GjJBDISf7vgVvSaLjK2pfj6XWFuqY2QLdpsxktA8Hz5yfOA9ZnI0uyilhL3vgHL00cyB1VlAcOR1gu3zmFazFUAPZw7Je3kykdxMInUK/6UEwtEyFi0KxF+s1ZhF1fWP2bsbkta+p33p2FvLqxzwpmZJqk7O4nmddiMQX2TH/AIc5XzXzEf6hXdFpzv4HFa0zptj9KxDsrrwmZ1kCOgsqkkntW3AkchXLOKxXR0Rk7Om8x2zOk8WJgknEJTqiBIFdAVB1DZSRobHj+qacLvmZVaSWayMLAdJfk5mRX8oII3trZSQGseIjN/OpHKta/wB3iirv6jp0sc0m7LmdFDihFgpYwUu8cjGzg6uLWHOwst+OW9cDpqFJ9fqejsVSc9vp20uvgjVmx+U2OU2A3MtdUXkeRVg3OTfU5VsesGImDlQhXrVINw1ySVH72YuPQtZwhhm7fzfM6ppzpRb1WXuC6DbbVA8anNJI90j0HkRgElidBZSd24V11ld5mEk27p2G7S6di5VLs18oC2C5t1s7DXXTRfTWKS0GqV1dmD076QSR4kRRPbqSuZl4yAC4F9yg304nfQp4beJrGks1yOe29tAukCE6Rx5QOV2LH8QPQKuvkrdR0o53MiN9CDuI9o1Hw9NcE08muR6ezVYqM6c3lJfqs16e82V6MTNkEfbdgpKWZcpZEkVQ7WVzaQAgG4N+GtVc5sDAHR2fLchF0RrNLEpyvHLLm1bQBIXY31sL87FxYGWMN0XxDErlANmsM8ZzupZTEtm1cMpUj9UjW1O4buQSdG8TcjIARzlhF9IyCLtqD1sdvtjvp4kTgl0PYjYU0aF2WyqAWOZNLu6ADXtf3ZOnCnclwaRSSmZFiMUyWPWmQMFADqAOcddag6rgZaQyLUAetQBNqACVKZNySlAXOmicLsdx9LF2/kgj2rXXF6eRg4965QwUh/N2JS+nWxG3nZT7qzWcPiVLKomWehEnYx0f08Pm9Rrf99TS6+I67MzovLmxmGDgMpmRSGAIIJtuO/fRGbUmi5xWG4meXLNIo0CvIPQpbT2VntU3ZryO77Jj/HjLom/gmaWIxJGz4ydWlxMhubk5ERABflmJrdvCr+B52FOdingJFEU8ji9kEcYN7dZIfK9Cq589q0hNqGJkzisWFFrYM7RYfEYniF+TxHk8o7bDvCj7xrGN7YmVPiwordE8OXxMZ3rHeVuQEYLXPhUQu22XVdo2M3EymWVmO93JPpN6uKxVQ4aYONa7nu08KNod52HSVoiRXOaGzhekmJjACOBYIL9VCSeryCMsSt2K9Wlib2yiiyKxsB9uTsnVlhkyFAvVxAAFHQkWXQlZHFxrZjRYWNllOkuJBuJADe4IjhuGLM7MvZ0ZmZiSNSTrenYW8kCNtT3uHA7gkYA1QgAAWH92nq+eiyJxsadtTsrKXuGXIezHfJdmy5rXAuxp2Jc2VkFMzZYQUyGOUUyQxQA6gDCdak3udRh9n4F4VzOqymKFSM4B6wPG0r3OilhIE10GRzbSozN0oNAYfY2EVrtIHUgAKZ4hlktiC6kjeFEcIvoG6zTeAFdjUYlebZmG6wWb5uZwqXkXsBLvN27WvfqlF/rGHC9O7E1G/mNGxMIXKLPqGFmMsIVg006nW1hljiVr316wbtLl2GGOlyhtbARRrCYnzZ1u4zoxBAQ3svki7MACb9nW1NMiUY3SvkzOZBz9hqMU/wAP6nVuNl/v/tfqXsRNbAxxnQPiJJA3Pq0VLZf4jrXS51FG+Hl1JWz7K5ff/tfqDAbYKUcHmQZu8ANltv4b6yU5qPD+o+z7K5/f/tfqXOgpyy4jKM/9knzDRbL2SWud9uVKnOduHmuY6mzbK/637f8AZhbHUCeEhrkSx2FiLnMLC/Ckpzx8P6lz2fZsH337X6g44gSym+uaTSx0JJ0v6amrjlJLD05m2zdnoJzVXE8MksmtVbqa3S1RFFgYB+phRK328QzOR6AFroqPl4/I8qMVe66FDGLkwkA4yvJKeeUERJ95JfGtJytCy8vqSo9+5a203V4TBwD9ZWxT97SkiM+hAKieUbBHOVyz0dbqsHjpv1iiwIe+UgP90nwpU8sxzzdjJ2Dhw86g7lV5D5o0LfiAKKWTbHU0M+TefOaio7ybLjoQKgAwKADApiGKKYhqimSORaCWPRaZDLCimQMFABUxDaQzHcVJqLZaBiytBRFqQBItMTZYVKCbgTaCmld2AnGtpEn1aWP23Yu/+oD+GtqzysKnq2Pn7ODiX6c0j+hFCe81LVoAneZf6IDLHtCT6ODkT/MIHupUvqVUZh7BjvisOOc8I/mLUR4rlz4SMXhS+JeMb2ndB5zIVFVrUFpAs9MsV1mMnI8lH6pfsxARi3q39NJ5ySCnlALpWvz6QL+xhw8HncIGf77tVPOSQRd43QHSl74qReEeSFRyEShPcaVV5pCo8Nx82IC7OjjHlSYh5G7xEoRfaxoeUBK7qBdFVsMW9rhMLLqeGYWHpuRTprL3lTZgHU1izUkCkINaYgwKYhi0CHIKZLHoKCWWEFMzY1RTEGKAJpiG0hmU++kaiyKQAkUDBC0ANjWgTZYVaZDYI0bNwS1+9j5K/ibchWtOPNgIkXeT3kn8aiTcpFJlnaa2WGPjHEMw5PIS7D2rVVHyFDqRhZimExXKVoIr+YvIR4L7RRHKA2rzRT2C2XFYcncJoj6A4NZwV2ayeTY7Zc18WZj+o0k7edMzj7wHjVrjdiJ8CRR2dCZJo1OpaRc1+Ot2J9F6hPvlvKJawkvW41HbXPiA57xnzH2CrT75LVqdilipi7u53uzMfOxJP41FXiZdNd1IsbSaywJ9GEH0yMzn2EVU+FImGrZc2TPlwuMHFliHo61Caunw/EipxIxwK5jckCmBIoEEDQAxTTJHxmmSyzHQQywlUQxooEFTEeoAbSGZjCkaAlaABK0hg2oANKBMdnsNBc7gBvJOgA9NXFXdiR2KQAiMEHqrlyNzTt5fnCiyjzVpN2VhIjDxhnRSLgsCw/dXtN7B7amms7iZSmmLlnbe7Fj6TupVX3jSGg/GDLg4f8SaaQ/wBYx76HwjjnMobKHz0fcS3qqze6ohqaTeQOHa0cp+kFT1mzH2IaqPNilqh2xBaUt9XFM/hGwHtIpU1mFTQHYQtMp+gkzelYXIohnIKmUbGeKiWcjRaF3ay/OeZIR4RIKdSava5VOhVw3wvPwZa2Yl8Ni+YWM27g4J/CtKUlYyqU5qSvF/Ay71gXaxBNMRYweDklv1aM+UXbKL2HM91IpK4qMFiAoJJ3AC5PcAKZNg4FLFVUFixAUDUksbKAONyQKAsNiamQy3EaZmy0lUQxooEFTEeoAbSGUCtIq5BWgBbCgoA0hkXoAsYOTLml+qXs33GV7rH4at/DW1Nc2RLoV43sLeJ5niazlK7uVhNXYSgriXP7OAhftSHT2I3jV03ZilHkYjvWT1NEi9tmMrDg15wtJ/mSv/AE1pPKKJhxMp7MXtnmIpiPP1bD31MNS56CGFo1HN2PqqoH+o09IBzDwbZVmPOIr67ov4Xop6NhPOx7ZRtKO9JV9aJx76KPEFTOJSas3qaLQu7WlIlaxIFk3Hmi0Vacb6G1Ha68Y2U2kh2xHLs6E3LRtlv9Iai1FOlTeqLqfaG1LPeMode3P8KzlRgm8jVfae024/0R75Qe7wWp3USvaVfnb4Is7J2l1MvWFFfssuU6KcwtrpqO6rUbKxyzrOc8bS9ysjePTNuszBGAzZiOsAYn+yjMSqAFguHdQbbpSOd1hFvPAavTJR1doXHV9SR88O0Ii/YclLsnbuBvuoPmdhbzwMvau1uvEIyZOrjCbwRoFHZsBZezcAk2ufTSRlOVxEVUYstpVGbHCgQVMR6gBtIZVYUAAwpDFNQUKakULY0DGSvlgjX6ckkp8y/Nx/g1bS7sP+8yUryKhesDWxp7LxAXD4q57TCEL36vf3VpDRmcuJGWKzNDW202ZcLxy4SIebV9K2qaIzjkxWy8Pfrzuy4aY+OVbe2pgEnoVsVHYRd8Rb1pZbexRRPJIcXqAifNyHvjHixPuohwsb1QrCtaRD+8PbofxpU+IqWhVkFtKmfEyo6Fjal+s14xwnxiSnPkKHMXgsR1ciuP1SDSg7McldB7ShySsBuJzL9l+0v429FOorMIO6KtZlE0CCoANaYh8YpkstxUzNluOqM2OFAgqYj1ADaQxDCgBbCgBLikWKYUihLUDCx/7L/kJ7Wdj7TWtR5IILUpmsTQfh7lZBwspPoYfGt6XBIznqgUFYFM0cYbiHuhQeDyD3VtU0RmtWN2X5OJ/+LL7HjP8AvzUqeYpcjPxUgOS3CKJT57En2tRUysi4gI3zco4Zoj7ZKmPCyuZXR7MDyIPgamOqKegzbaBcROq+SssqjzByB7KKnEEOFDekLXkjP/D4f/pr7rU58gp6My6zLNbEL10CyDyohkf7N+y3gQPQa1feiZruyt1MusjQkUCCAoAYopiHximQy1HTIZZSmQxy0yQ6BHqYDaQxLCgQDCgYpxSKQlhQUKcUhhY0XWA/4IT0xu6n2ZfGtJq8UEdWUytZGhb2VHmcpxdHUfaKkoPWAFa0uhE+pXjOgPOsxssytoncpH3y3/ea1nnFMhLNh4CQ58oNusSSM/xowA9bLSpvMclkZ+e4HmHs0p1+IqGg3DsMkwO+0ZHnD2/BjWa4RvUqhbkDmQPE2pQ4kU9AMQ92Y82b8aKj7zKjkhmPkzOO6OJfVjQH2g06jzJgrIr1mWa3Rs5pHhO6eNk/iUF0I77i38VaU3nYyq6X6GZl4cqh5GhIFABqKBDFpiGpQSyxHTIZYjNMhj1pkhigCaYhtIYpqABIoABhQAplpFCXWgs9a8bDijhx9lwEfwYR+tWizhYV87lUrWRYcTlWDL5SkMPOpuPwqoOzuJq6sFPGFZgvk3uv2G7SD1SBTmrME7gudAeRt6D/AORV60/IX8wtZMrK30WVvAg+6soOzRTV0Ti0ytYcAB4VdXiCGguLdJ9geyRPjUR4WU9ULw72dTyOb1dfdTpcQS0K6Le3M++pteRbdkHMBma269qKnEwi8gbVAGn0YNsZhT/xEPgZFB9hNVEmWasK2vBkxEyfRldfBiKHqC0KwFIYQoEGKYDFpkssRighliOmQx60yQxQBNMQ2kMUaYiKQwSKAFsKBiXFIoWSRu5EHvDCxFOMrMrUSl7aixpStfIZNqQBMbgDiL+B19hJ8a04oeQuZ7Dx5zk4sCB9oC6+0W9NOk9V1FLLMq1k8maEyb78wPZp7vbWlXkxRIjPld6MPCzD/TUwzuhsQ2ngR4iinqymeRdR4+FFLiv0CWliAtQ9Rk5aQGj0bH9rw5PCaM+qwPuqo6kzdosr7Qn6yaWT6csj+s5b30S1COiEgVJQQFMQaigkci0xMei0yGWEFBA1RTEFQImmA2kMUaYj1AEGkMW1ACXpFCmFBYFqQEWoAhhTjKzAHUEEaEEEHkRqD40J2dxkTC7EgWBOYDlm1t7quqrSv1FB5AMOyO5mHoIBHtv4GnxQ8h8zyixB/wB24+yohxDegmaOwHntTgrNjuGyf7/H3U13YeYr3YJWsiwSKQy3s1wjNJxRGK/bYZF8M1/RWkOpEuSKirUPMoICgBirQIaiUybjkSghseiUyWxqimSGBQAVMR6gBtIYo0xHqAINIYDUAKcUihLCgoG1ID1qBkZaAIK0AQBw5f8Av3mtp5wTEtWFkGVhzsR51uPwY+FTBjARNNR3GpeTyC4E6aa8P/V6uLTnlzC5BFZtvQpC2qSgKBnr6W4Xv7LVWJYbLVitmSFqQNvZuCw7Q3d7S57ZTIEFrqFFsjXBBa737Ntx3FZlLC1m8y6NnYTX5wi2752M/tCrnRT5KWYC/bvpYgijMGodTzYHDCcqJG6qy2a6Ek9cqm5GgHV3bjblcFaediGo4tch8WzMMLE4jMcw7AUDMtwLh72BIIax3C4JBBNF2LDDqMkwOHBLCW6hZTlzLmLKxEag23ED2fvCndkuMOo75FhD5MzKbsACVOgLBWvYDURk/wD2pyoux4afJivkMBW4n1CE2IABa1wPNvFtToOejuycMOplVRkeoAbSGKNMR6gCKQAmgYthQAthSKAIoGetQBOWgCclAXPCLjzptt5CIljNjbfwpxdmO5OWpaAVIKE7ZjRXtYUSd3cpCzUlg2oAkLQA1Upk3HIlBLY5EpktjlWmTcYBQIICgCaYj1AHqAPUANp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92" name="AutoShape 24" descr="data:image/jpeg;base64,/9j/4AAQSkZJRgABAQAAAQABAAD/2wCEAAkGBxQSEhQUEhQWFBQVFRQVFhQUFBAVFBUVFRYWFhQUFhQYHCggGBwnHBUXITEiJSkrLi8uFx8zODMsNygtLisBCgoKDg0OGxAQGCwcHB8sLCwsLCwsLCwsLCwsLCwsLCwsLCwsLCwsLCwsLCwsLCwsLCwsLCwsLCwsLCwsLCwsLP/AABEIAOAA4QMBEQACEQEDEQH/xAAbAAACAwEBAQAAAAAAAAAAAAACAwEEBQYAB//EAEoQAAIBAgMEBQcHCQYGAwAAAAECAwARBBIhBTFBUQYTImGRMnGBkqHB0RQjUlNyorEHFRZCQ2KCo9IkM2OTsvBkc7PC4fF0g9P/xAAaAQADAQEBAQAAAAAAAAAAAAAAAQIDBAUG/8QAOhEAAgECAwUFBQYHAAMAAAAAAAECAxESITEEEzJBURQiYXHRFYGRscEFM1KSoaIjQkNTcuHwNGLx/9oADAMBAAIRAxEAPwDkQtzW7PMjE3Nl7IidYzI1ml0Qa9pspYgegE+ivHr7bVjKSiskb4Oho4Xo5h5FzISwuy3BO9SVYeggiuef2lWg7SQnFod+icPI+JqPalUVmKxPR7DRjM5yglVuS3lMQqj0kgVUPtGvJ2SGot6BYro/hokZ5DlRRdmJNgOdEftGvJqMdQUWwsP0fwz5snayuyNZm0dfKX0US+0a8bXDDbUGHY+CaQxBiZASpUGTRguYrmta4Gtr1p2zacOJ6DwOxcbothA6I1w8mbIuZrtkGZreYa047bXkm0NRGz9EsEhQSXXrHEaXd+07AkKO8hT4VcdqrS0Y1C57C9GNnSFQr5i0jxLZ31kjBaRPOArE+atd9XK3Zqp+TvCH9VvXeqVeq+Y92j2zegmz541liu8bXysJJLGxINvSD4VpvKnNj3aLw/Jpgfov/mP8avHPqG6Qp/ycYIblb/MeodSa5hukJfoBhRuDeu1ZuvUXMndIQ/QbDDg3rNUPaaq5k7pFd+heHHBvWNZvbKq5i3aEP0QgG4H1jUPb6yJ3aEv0XiHPxNZv7SqoWBCj0bj7/Gl7Uqk4Af0Zj5nxpe1Ko8B79Gk5mj2rVDASOjq86ftWqLdo9+j4+lR7Wqhu4nvzD+97BR7Wqhuo9DKxOFKMQTe1vfXr7FtMq0W2ZVaaSyKxFd5ysZSGYmE8r01kzugdHhsA0yYPKSojkLOysFZVMbKCt+NyB5ia+fq1VTnUutfU6FK1yr+YMSIgguezilX50KY5ZJs8WIJB1st91yL7taO1UnK/ly1VtCscbjsbsLFGR8j/ADfWHKc9j1eJjy4o24FWAZfPpUx2mjhV1n6aCU4mz0iwryrFHGlx1sTs2ZQqLFIrHQ6m4BAtXNs04wblJ8n+pEWlmzCxewcS6YlTdmdJ1zGVMkvWSK0XZ39lRbtEZdwuDXZHaaScXyVuWmWZpjiNxmzZQ4UEq02LxIIBbXCzWzvddFZbAi9jc99KFWDTbzSS+KFiQa7AmWRygKh5cYbrNlOSWDJCQdcpzk62NtL7hQtqg0r9Fy8cwxonD9H53EYkQZFbEkDMqtZ8OETMqOVHzg/VNuJAJNa9pp3yfT5+hWJG/jdnzPs+GMWOKhTCyLmYG88BjY3YnW5Vhe/GohViqrfJ3EmkzHw/RDExiZYZAg+TExPmsflcscEc7kjVbiBu1/inlXT2iDs2XiRrYLYUzTwl1aPDDFSTdR1+sUYw6qiko2oMyBsqkjXXearfRtrmGJFnoDsrFYRlGIsynD5Fsy/2dlmdjGFBswcOGLDW623AU5VovQHJHcfKqjeCuC2IpOoFxLz1m5iuVpJqylIm5WkkrKUhXK0klYSkSVXasWS2BepERQB40gIvSA9eiwz16QHObTa8j+Ye+vovsrKDIqaGU9eyjgkHQBz2Hks3prJndE2cHOVACyMPU/prknstObu0dCsy4uPf61v5f9NZ9go9AtEIbRf6xvufCl7PpdBYYhDaL/WHwT4Uez6XQWGIQ2g/1h8E+FP2fS6BhiT+cX+sPgnwpez6XQLRPfnR/rD4J8KPZ9IMMSRtiQftD4J8KPZ9IdohDbkg/aexPhT7BSHaIX6QS/WexPhR2GmO0Sf0kl+s+6nwp9iphkT+k031n3U+FHY4eI8if0mm+s+6vwp9jh4iyPfpLN9Z91PhS7HDxDI8ekUv1nsT4U+xUwyBO3pT+09ifCl2KmLIE7ZkP7Q+CfCjsNMVognacn1h8E+FLsFIVognHv8AWHwT4UdgpdBWiQca/wBY3gnwo7BS6BaJHyt/rW/l/wBNPsFLoFonvlT/AFrfy/6aXYKXQdonuuf61/5f9NPsNLoHdPZ3+tf+X/TR2Cl0C8T13+tf+X/TT7BS6CxRFZctzmZibeVl4crAc66qNGNPKJjVmmsiu1dJxMZSA5Nm1rI7UEMURxoKuT8rNIdwhizzpixDFxZoJxDo8WaZLkyZMWaLCUmIOLPOlYu5Hys0DxEHFHnQGJgnFHnRYeIH5WedKw8RHyw86dgxE/KzSsLESMWaB3J+WHnQK7PfLDzphcNcYedArjVxZpk3DGKNFhYmEMUaBYmEMUadgxMNcQaLCxFiOY07EY2PWU07E42H1posTjZ4vTsJyuDTJG0hnIvvrI7Tt3xGG+T57p1o2ccHluh1/N3ykYi3FusvDzzab6jO5usLXuGx7JwaYlDEqNkkQqsk6rG0IxKD5TcTtdhHc2JUG9+rFiKd3YMMb5FCPY+HJVyEZZDEFAmS5Y4fFNPePrUNhMsPZzJfyVIvqXZOGJG1NkYaPD4hkMbOrHq2SUtY/KY0EWsvatEzm2Rt1853U7sUoRSZy4aqMAWkoHYG9IZIFMC9s/ZTzEBbC+6+Yk/ZUAlvQK3jQdrvIzdRI6rZ/wCTWeTf2RzeyafZGZvG1V/Dj4kKo2dRs38l0SavISf3FAHi+alv0tEVhkzaboVDays4/wApvYyEUt+2Q6bOc25+TvMCY1jc67vmH+7dGPoWrVSnLKSJUpRPne09gSRMVysGGpicWktzW2kg71JpS2e6vB3No1U9THrl0NiRQAa0CGrTJGCmIIUCDUUCHximQyzGKZDHqKZIYoAmmI9QA2kM5F99ZHaBQB61AE5aAJtQI8TQBFABKKaVwvY7boL0XbEFmZQqAhetYBrHeRHGdC2o7TaLyJ3daSprxOWrO7sfWNj7Dhw62iQLfex1dvtOdTWE6jk8xwpt5yNVVFZXOiMEtAwKRpYi9K6BoBlq0zKUUZe2NjRYlMkqBhvB3Mp+krb1Nawm45o5pQaeR8o6U9DWhbXXMexNawZuEcwHkseDbj+HQ1Gsv/YcKri7HDuhUkEWIJBB3gjeK4nFxdmdad80StIGNWmSGDQIJaYhyUyR6UEsspTIY5aZIQoETTA9QA2kM5J95rI7AbUDPAUAFagRNqYAkUgPAUAdN0N6OnEvc6KDYHmdLnzAeJIG69dVJYViZzVqlskfcMDgUgjVFFgBYLy7zzPGsZScmEaahFSk82UtqdI4oGyEmSW1+qjGZ7c2O5B3sRWU5xpxxTeFf98fcb04ym7RVznxtrH4k/Mx9VHzQKzEf86SyeqD5655VpzVqUPfLJfDU7FSp0/vZ+5a/HQ0YNhytrMQ3G0k+ImAP2AVUHzVzS2TaprvVrf4qwnXoJ92HxYwdGUG5YV+xE6+0SVn7Mq67+YR26McsCJn2fiVX5mdgR+qWDA915FY+2t6dHa6b41NeKt8hPaNmnxRafgyvhOkrRsIsavVub2ksQjW56kekEjnlrqhVle044fkYVKMWsVOWL5m/iMOk8bKwDBl3aEMprpTcWcbiqif4kfDel+xzE1y13VzG4tYkAXik77rof3lNdNdY44iqE+RzQriOkYDTAIGgQxTTEOQ0yGWIzQSywlMhjlpkhigCaYj1ADaQzk33msjsBoAkCgB4AAFxe5PE8LfGs+85NJ2PRjuaezwnOnicm+bWlunmQWX6PtNPDL8RHadm/sL80vUEuv0fa1GGX4g7Ts39n90vUdhUDG2XwLE+YDiTuHnrSlRlJ8WXuJltWzL+ivzS9T6psfZ7YKNesmEBIBIKxEA20UFt9vxJPGtJqWbc8vccT2rZ5ytHZ7vzl6l3anSORxkwoYyPorsAGbgSiHUAby7AKORrk7XCct3R7z/AEXmwWyTjertHdXTm/AvbG6NQwjM462Q9pmYkgtvJyneb8Tc1tGgr4pZvq/p0MKm2yksMe7HojfD1rhOfeDIxepeRtTTkTLGaSZpOk0Y7TYn6uH/ADpP/wA6S3nRGjjsK1nP8q9StjY5pkKSQwMp/wAaW4PAg9XcEcCNaHGbVmkEZ7FF3VSd/wDFepz+BxGIwMiwHI0cl+qLO1kPFcwTjcaWtcjmamO8j3Wl4ehvOGwVk6kZzTWvdXx1KnTTATMVzLH8+pi7DFu0D1sZ1UWIKm32rV005VXeNl8TOENhX9Sf5V6nzVo15nwHxrllvE7WR2qOxfjl+VepGReZ8B8am9TogwbF+OX5V6nrLzPgPjTvU6IeDYvxy/KvUNVGtidBfUUsc01dah2bZ6kJulOV4q+aXVLr4hoa2PNZYjNMzZYQ0yGOU0yQwaACBoAmmIbSGck+81kdgN6ADBpgNbyV87e6s48b9x21v/EpecvoLJrQ4QSaBnddAtjgSPPKOxhl6xha93Auq+jU2+kByrpb3dO3U55tydkbyA4putk4k3IvmOvkIf1Y13aWLEXrzadF15byrw/yx8Or8WdNSutlW7pcf8z8eiNfDSxYcaWW+nEsx5DezHurtSp0o5JRXwPOnKrXebcmaOH2mrGwYX5XsfA61UJwmrxafkZTozhxJovxy3qmjO9i/hWFYTR6eyzXMtyMLVkkz0KkoOJl4o766YHh7Ra+RjyY4KQGNrnTvsLmw46CqnOMFeTsjONOU+FXZm7chTER2VwdQysNQGHDTuuDx151M4qpHJm9CcqM7teaZg7TklI6lybmzQMWz2lQ5lXNYEgmw1F9d5vUUKlSDSqO766fodE6dOSc6WXVHHbbgXP1iCyyASgfRL+Wnoe48K32iFni6hTllYyWrnNRZNIYyE+V9n3is6mq8zu2Phq/4fWIxDWp57LEZpkMehpkjVagkYppkhg0AFQA6gDkXOtZHaBmoAIGgQxn7K+dvdUJd5+47Ks4vZqcb5py+gBNWcYeGPaW4uAykjgRfUVdNXkkKWh9c2dME2QXNs+Ics/DWSTtH0KCfRRtkrKT6Iz2ZYqiiuv6Ip4SaRgIcOl2UKpLbl03HmRpfvvvsamM52UUrtLMUqcLuc3ZNuy5nRbJ6InV8TIXY8FJUAcswsSO4WHdxrKVGM3ep3n+nwNo1ZKP8LuL9fiWcd0RgfyQUbgVJIH8DXHp399EtnpPO1n1WRMNorQyxYl0eZkyzyYMqsrZluATrYKbASKWJbQmzKSbAgg20qYVqlKqqdR3i9Hzv0f0InQhXg5wVpLVeHgb+Hx3Ou+yZ5yvHQtfLRzqcCK30jI2vtgIAAMzNewuANBdmZjoqgC5PvsKirVhRg5y/wDvRIujRnWmoowsBs6aY9e5YBhoBdSVOoA4ovG288eVcs9k7RaVf3R5Lz6s9DtsdmThQ98ub8vAVjcFLEweK7A6MhYm9uIvv/EcL7q2jQ3X3ay6ehl2iNfKrr19StjcYrpZkdGBuM6kC/n9/m5VNarFqzTXjYujQkpXi1LwuYs+CWdGZQQzhmjXh1wIM0XmdQXXvBFdymqkMN72MGnTlmcexrlatkdCFk0hjYT5X2feKznqvM7dkklGrd6w+qGR1qcDLCUyWNU0EjAaYhimgkappkhigB1AHIvvrI7Tpeje3IIcOUlVjIss0kbBQQvWwxwMDzuuc9xVTUtGkZJLMtfnHZmdvmbJeLKBFrYSMSCSfoFA1spOU6txLMfcLUOPwCQxvaM5rLMqKqyv2ZY5MiXzIjXzWJCgFLa3ozHeCMja+MwTQyCJLSl0KER5QAFjD2PBTaTTmdwp5kNxtkYOGGtaQdpJmUtD6RhbTbNjYEnJiJFZRusRIVFu/MvjT252+K+aM9lj/Eb8H8i50UxBRXlYEmSVgi6AtqTx0GpckncBV04atc/++RhtLu1HojVk6SzufmowUBILA5l032kNgSD9G/nrXdwWrzM3fnI8NuTjeMvEMbMhPFXy9pAR+sAbcaMMHkJZaMt7SxceKg7+TAXRrcRx38NCDyNc9bZ1OLhI0pV50qqmuRmbJmupUXshAFySQLA2ud9jdb8ctY7HOUqdpu7Tafu/0abbTjGpeKykrr3ltpTXWctkY0qmbGxRHyQO2OBBtIQe7sRj+OueaUqkYtad76L5nZTe7oTmueXqdLtvaxRlhhF5GG+wNr7lUHTNYE3OigXN9AemMG+89DlSjhFR9Hs6fPuCTqcqo3fq8gZm9g7hRjSldIHK0cjn9rbMbD3aOQtGL5lYA2HPKBlI5gAHvrW8Z5SQQnfwMrHE9WSPIEbmMi/YeEiQJn4gG5XuZq4KVDs+0tR0l8/9o9eWGvseN8dN2fjF+jOJx394/wBo/jrW9dWmzmhoafRbaUUDN1rOgLRHPGCWKIzGSLTcGurcj1YB0Nc7RtBpal9NobPCgJHdxEoHzQuZFD27rklLnjbyjazFmO8C3iNp4LrGLQDRrlTCUaS7M1hqDHYkX5gWosxOUOaG4fHbPGQdXopYXaIFigLAMx3FiuQ6g2N917h2ZOKn0Iw2OwSsjZbZBGVAiOa4Rwys2btMHKNm42HKnZkpwE7Rx2FMVok+dKgFigFj2Cxv9K4k15Nv5NJkzlG2SMVDVGI5aZIwUCH0Aci++sjtBoGeoA9QBIFAh0GhFMnXJHZ9DMVl67DM2QTqHibXsTRnMp9g9XvrWSjtFJprLQK9OeyTi3xa26efib+H2Z1k+Hw5J6sRohI0v/ePIBxGYQgGuiMsFJtanJDvSbZ2u0cIqoFACqtgABYADQADgKwg7oxrRwyMaWMAVRKOdwBKYqWMeRlzAcBcoQByF2fxq5ZwTNXwo1OjRDNIDoQ5BB55m3ei1cWzRalP/L6I22yV1D/H1OnXDKNbXNdVzz2zm+jkIfE4rENoobKPMQCT6iRH01jTd5Sl7vh/u521+7ShT9/x/wBWB2TKTJJO3ludL71VlVso5aZFP2K66jslFGEldWOijlZxWasZPI53b+0ERmiyu7hMxCrcAG4W5J4kGrjTcs0awXMxiVGyWVhqXBQjvYRgg8iL+g1FeLlK8dUelsNaMK+GfDPuvyfo8z53O3abzmsZzU3iRdSk6U3Tlqg9mYoRSq7AkDN5OXMCyModc2mZSQwvxUVm8xJ2Z0j9LISmUYe+kti/VXV3K5XFltcds2AA7W7S5VjR1F0F7Z2+mIiIC2fMiqCLlIgLuFYC1iY4bcRaTgdWlYic00YaGrMGNBoEEDQIatMljkpkjRQIfQBybjU1kdg1ME7I0gUlFNmbSwOht59R40FW5gLhmO5SdHb+GMEyHzAA3oADLQIMxEAEjQ3t6DY+2gBsRAF+PDu76iScnbkdlCpToQ3ms3ovw+L8ehZgxBBUg2KsCDyPPxtXZs7tLDyZ5ta8+9LNs77pJMFjwuIjJHWAXGYqM2RmF2Gos1xoRozDjW0Mm4s5IZto7HBxmDDojXkQIAsgOYN+9esLptsVSM/5kV4sKHt2t/spmblYyNgbOM02Il3CyhAfom4B05iMH+KtKlkkjR3wnuj2AZmxT5gAsrC5OnZvc34aWrkhKN5ef0R1Vqc5KCir5fU0mMiG1zW9zjsr5mVsudhFMn0iP+hElvu29FcWwPuO/wCJ/Nndt8Epxa/CjY6O4RJQ7LqvWG3mKow9jCu+q2n3tTjwuTsjpPk6qtYYm2ayoQjG7eZwXTqFWQtbtKezxJFxmW3Ebj6BXVSbvYxpFP8AKJIkWDw6oR85lYW3ZVAa47rlamDteT5Fwi8SPmcrXAPoPnG72fhXnxyk17z39pW9pQrrXhl5rR+9fITWhwBrQIahpkjVNMkYDTENWgQ5KZLHpTIGigQ6gDl3XWszrNfYe11hEaurFVxMc5KtGD2GjJBDISf7vgVvSaLjK2pfj6XWFuqY2QLdpsxktA8Hz5yfOA9ZnI0uyilhL3vgHL00cyB1VlAcOR1gu3zmFazFUAPZw7Je3kykdxMInUK/6UEwtEyFi0KxF+s1ZhF1fWP2bsbkta+p33p2FvLqxzwpmZJqk7O4nmddiMQX2TH/AIc5XzXzEf6hXdFpzv4HFa0zptj9KxDsrrwmZ1kCOgsqkkntW3AkchXLOKxXR0Rk7Om8x2zOk8WJgknEJTqiBIFdAVB1DZSRobHj+qacLvmZVaSWayMLAdJfk5mRX8oII3trZSQGseIjN/OpHKta/wB3iirv6jp0sc0m7LmdFDihFgpYwUu8cjGzg6uLWHOwst+OW9cDpqFJ9fqejsVSc9vp20uvgjVmx+U2OU2A3MtdUXkeRVg3OTfU5VsesGImDlQhXrVINw1ySVH72YuPQtZwhhm7fzfM6ppzpRb1WXuC6DbbVA8anNJI90j0HkRgElidBZSd24V11ld5mEk27p2G7S6di5VLs18oC2C5t1s7DXXTRfTWKS0GqV1dmD076QSR4kRRPbqSuZl4yAC4F9yg304nfQp4beJrGks1yOe29tAukCE6Rx5QOV2LH8QPQKuvkrdR0o53MiN9CDuI9o1Hw9NcE08muR6ezVYqM6c3lJfqs16e82V6MTNkEfbdgpKWZcpZEkVQ7WVzaQAgG4N+GtVc5sDAHR2fLchF0RrNLEpyvHLLm1bQBIXY31sL87FxYGWMN0XxDErlANmsM8ZzupZTEtm1cMpUj9UjW1O4buQSdG8TcjIARzlhF9IyCLtqD1sdvtjvp4kTgl0PYjYU0aF2WyqAWOZNLu6ADXtf3ZOnCnclwaRSSmZFiMUyWPWmQMFADqAOcddag6rgZaQyLUAetQBNqACVKZNySlAXOmicLsdx9LF2/kgj2rXXF6eRg4965QwUh/N2JS+nWxG3nZT7qzWcPiVLKomWehEnYx0f08Pm9Rrf99TS6+I67MzovLmxmGDgMpmRSGAIIJtuO/fRGbUmi5xWG4meXLNIo0CvIPQpbT2VntU3ZryO77Jj/HjLom/gmaWIxJGz4ydWlxMhubk5ERABflmJrdvCr+B52FOdingJFEU8ji9kEcYN7dZIfK9Cq589q0hNqGJkzisWFFrYM7RYfEYniF+TxHk8o7bDvCj7xrGN7YmVPiwordE8OXxMZ3rHeVuQEYLXPhUQu22XVdo2M3EymWVmO93JPpN6uKxVQ4aYONa7nu08KNod52HSVoiRXOaGzhekmJjACOBYIL9VCSeryCMsSt2K9Wlib2yiiyKxsB9uTsnVlhkyFAvVxAAFHQkWXQlZHFxrZjRYWNllOkuJBuJADe4IjhuGLM7MvZ0ZmZiSNSTrenYW8kCNtT3uHA7gkYA1QgAAWH92nq+eiyJxsadtTsrKXuGXIezHfJdmy5rXAuxp2Jc2VkFMzZYQUyGOUUyQxQA6gDCdak3udRh9n4F4VzOqymKFSM4B6wPG0r3OilhIE10GRzbSozN0oNAYfY2EVrtIHUgAKZ4hlktiC6kjeFEcIvoG6zTeAFdjUYlebZmG6wWb5uZwqXkXsBLvN27WvfqlF/rGHC9O7E1G/mNGxMIXKLPqGFmMsIVg006nW1hljiVr316wbtLl2GGOlyhtbARRrCYnzZ1u4zoxBAQ3svki7MACb9nW1NMiUY3SvkzOZBz9hqMU/wAP6nVuNl/v/tfqXsRNbAxxnQPiJJA3Pq0VLZf4jrXS51FG+Hl1JWz7K5ff/tfqDAbYKUcHmQZu8ANltv4b6yU5qPD+o+z7K5/f/tfqXOgpyy4jKM/9knzDRbL2SWud9uVKnOduHmuY6mzbK/637f8AZhbHUCeEhrkSx2FiLnMLC/Ckpzx8P6lz2fZsH337X6g44gSym+uaTSx0JJ0v6amrjlJLD05m2zdnoJzVXE8MksmtVbqa3S1RFFgYB+phRK328QzOR6AFroqPl4/I8qMVe66FDGLkwkA4yvJKeeUERJ95JfGtJytCy8vqSo9+5a203V4TBwD9ZWxT97SkiM+hAKieUbBHOVyz0dbqsHjpv1iiwIe+UgP90nwpU8sxzzdjJ2Dhw86g7lV5D5o0LfiAKKWTbHU0M+TefOaio7ybLjoQKgAwKADApiGKKYhqimSORaCWPRaZDLCimQMFABUxDaQzHcVJqLZaBiytBRFqQBItMTZYVKCbgTaCmld2AnGtpEn1aWP23Yu/+oD+GtqzysKnq2Pn7ODiX6c0j+hFCe81LVoAneZf6IDLHtCT6ODkT/MIHupUvqVUZh7BjvisOOc8I/mLUR4rlz4SMXhS+JeMb2ndB5zIVFVrUFpAs9MsV1mMnI8lH6pfsxARi3q39NJ5ySCnlALpWvz6QL+xhw8HncIGf77tVPOSQRd43QHSl74qReEeSFRyEShPcaVV5pCo8Nx82IC7OjjHlSYh5G7xEoRfaxoeUBK7qBdFVsMW9rhMLLqeGYWHpuRTprL3lTZgHU1izUkCkINaYgwKYhi0CHIKZLHoKCWWEFMzY1RTEGKAJpiG0hmU++kaiyKQAkUDBC0ANjWgTZYVaZDYI0bNwS1+9j5K/ibchWtOPNgIkXeT3kn8aiTcpFJlnaa2WGPjHEMw5PIS7D2rVVHyFDqRhZimExXKVoIr+YvIR4L7RRHKA2rzRT2C2XFYcncJoj6A4NZwV2ayeTY7Zc18WZj+o0k7edMzj7wHjVrjdiJ8CRR2dCZJo1OpaRc1+Ot2J9F6hPvlvKJawkvW41HbXPiA57xnzH2CrT75LVqdilipi7u53uzMfOxJP41FXiZdNd1IsbSaywJ9GEH0yMzn2EVU+FImGrZc2TPlwuMHFliHo61Caunw/EipxIxwK5jckCmBIoEEDQAxTTJHxmmSyzHQQywlUQxooEFTEeoAbSGZjCkaAlaABK0hg2oANKBMdnsNBc7gBvJOgA9NXFXdiR2KQAiMEHqrlyNzTt5fnCiyjzVpN2VhIjDxhnRSLgsCw/dXtN7B7amms7iZSmmLlnbe7Fj6TupVX3jSGg/GDLg4f8SaaQ/wBYx76HwjjnMobKHz0fcS3qqze6ohqaTeQOHa0cp+kFT1mzH2IaqPNilqh2xBaUt9XFM/hGwHtIpU1mFTQHYQtMp+gkzelYXIohnIKmUbGeKiWcjRaF3ay/OeZIR4RIKdSava5VOhVw3wvPwZa2Yl8Ni+YWM27g4J/CtKUlYyqU5qSvF/Ay71gXaxBNMRYweDklv1aM+UXbKL2HM91IpK4qMFiAoJJ3AC5PcAKZNg4FLFVUFixAUDUksbKAONyQKAsNiamQy3EaZmy0lUQxooEFTEeoAbSGUCtIq5BWgBbCgoA0hkXoAsYOTLml+qXs33GV7rH4at/DW1Nc2RLoV43sLeJ5niazlK7uVhNXYSgriXP7OAhftSHT2I3jV03ZilHkYjvWT1NEi9tmMrDg15wtJ/mSv/AE1pPKKJhxMp7MXtnmIpiPP1bD31MNS56CGFo1HN2PqqoH+o09IBzDwbZVmPOIr67ov4Xop6NhPOx7ZRtKO9JV9aJx76KPEFTOJSas3qaLQu7WlIlaxIFk3Hmi0Vacb6G1Ha68Y2U2kh2xHLs6E3LRtlv9Iai1FOlTeqLqfaG1LPeMode3P8KzlRgm8jVfae024/0R75Qe7wWp3USvaVfnb4Is7J2l1MvWFFfssuU6KcwtrpqO6rUbKxyzrOc8bS9ysjePTNuszBGAzZiOsAYn+yjMSqAFguHdQbbpSOd1hFvPAavTJR1doXHV9SR88O0Ii/YclLsnbuBvuoPmdhbzwMvau1uvEIyZOrjCbwRoFHZsBZezcAk2ufTSRlOVxEVUYstpVGbHCgQVMR6gBtIZVYUAAwpDFNQUKakULY0DGSvlgjX6ckkp8y/Nx/g1bS7sP+8yUryKhesDWxp7LxAXD4q57TCEL36vf3VpDRmcuJGWKzNDW202ZcLxy4SIebV9K2qaIzjkxWy8Pfrzuy4aY+OVbe2pgEnoVsVHYRd8Rb1pZbexRRPJIcXqAifNyHvjHixPuohwsb1QrCtaRD+8PbofxpU+IqWhVkFtKmfEyo6Fjal+s14xwnxiSnPkKHMXgsR1ciuP1SDSg7McldB7ShySsBuJzL9l+0v429FOorMIO6KtZlE0CCoANaYh8YpkstxUzNluOqM2OFAgqYj1ADaQxDCgBbCgBLikWKYUihLUDCx/7L/kJ7Wdj7TWtR5IILUpmsTQfh7lZBwspPoYfGt6XBIznqgUFYFM0cYbiHuhQeDyD3VtU0RmtWN2X5OJ/+LL7HjP8AvzUqeYpcjPxUgOS3CKJT57En2tRUysi4gI3zco4Zoj7ZKmPCyuZXR7MDyIPgamOqKegzbaBcROq+SssqjzByB7KKnEEOFDekLXkjP/D4f/pr7rU58gp6My6zLNbEL10CyDyohkf7N+y3gQPQa1feiZruyt1MusjQkUCCAoAYopiHximQy1HTIZZSmQxy0yQ6BHqYDaQxLCgQDCgYpxSKQlhQUKcUhhY0XWA/4IT0xu6n2ZfGtJq8UEdWUytZGhb2VHmcpxdHUfaKkoPWAFa0uhE+pXjOgPOsxssytoncpH3y3/ea1nnFMhLNh4CQ58oNusSSM/xowA9bLSpvMclkZ+e4HmHs0p1+IqGg3DsMkwO+0ZHnD2/BjWa4RvUqhbkDmQPE2pQ4kU9AMQ92Y82b8aKj7zKjkhmPkzOO6OJfVjQH2g06jzJgrIr1mWa3Rs5pHhO6eNk/iUF0I77i38VaU3nYyq6X6GZl4cqh5GhIFABqKBDFpiGpQSyxHTIZYjNMhj1pkhigCaYhtIYpqABIoABhQAplpFCXWgs9a8bDijhx9lwEfwYR+tWizhYV87lUrWRYcTlWDL5SkMPOpuPwqoOzuJq6sFPGFZgvk3uv2G7SD1SBTmrME7gudAeRt6D/AORV60/IX8wtZMrK30WVvAg+6soOzRTV0Ti0ytYcAB4VdXiCGguLdJ9geyRPjUR4WU9ULw72dTyOb1dfdTpcQS0K6Le3M++pteRbdkHMBma269qKnEwi8gbVAGn0YNsZhT/xEPgZFB9hNVEmWasK2vBkxEyfRldfBiKHqC0KwFIYQoEGKYDFpkssRighliOmQx60yQxQBNMQ2kMUaYiKQwSKAFsKBiXFIoWSRu5EHvDCxFOMrMrUSl7aixpStfIZNqQBMbgDiL+B19hJ8a04oeQuZ7Dx5zk4sCB9oC6+0W9NOk9V1FLLMq1k8maEyb78wPZp7vbWlXkxRIjPld6MPCzD/TUwzuhsQ2ngR4iinqymeRdR4+FFLiv0CWliAtQ9Rk5aQGj0bH9rw5PCaM+qwPuqo6kzdosr7Qn6yaWT6csj+s5b30S1COiEgVJQQFMQaigkci0xMei0yGWEFBA1RTEFQImmA2kMUaYj1AEGkMW1ACXpFCmFBYFqQEWoAhhTjKzAHUEEaEEEHkRqD40J2dxkTC7EgWBOYDlm1t7quqrSv1FB5AMOyO5mHoIBHtv4GnxQ8h8zyixB/wB24+yohxDegmaOwHntTgrNjuGyf7/H3U13YeYr3YJWsiwSKQy3s1wjNJxRGK/bYZF8M1/RWkOpEuSKirUPMoICgBirQIaiUybjkSghseiUyWxqimSGBQAVMR6gBtIYo0xHqAINIYDUAKcUihLCgoG1ID1qBkZaAIK0AQBw5f8Av3mtp5wTEtWFkGVhzsR51uPwY+FTBjARNNR3GpeTyC4E6aa8P/V6uLTnlzC5BFZtvQpC2qSgKBnr6W4Xv7LVWJYbLVitmSFqQNvZuCw7Q3d7S57ZTIEFrqFFsjXBBa737Ntx3FZlLC1m8y6NnYTX5wi2752M/tCrnRT5KWYC/bvpYgijMGodTzYHDCcqJG6qy2a6Ek9cqm5GgHV3bjblcFaediGo4tch8WzMMLE4jMcw7AUDMtwLh72BIIax3C4JBBNF2LDDqMkwOHBLCW6hZTlzLmLKxEag23ED2fvCndkuMOo75FhD5MzKbsACVOgLBWvYDURk/wD2pyoux4afJivkMBW4n1CE2IABa1wPNvFtToOejuycMOplVRkeoAbSGKNMR6gCKQAmgYthQAthSKAIoGetQBOWgCclAXPCLjzptt5CIljNjbfwpxdmO5OWpaAVIKE7ZjRXtYUSd3cpCzUlg2oAkLQA1Upk3HIlBLY5EpktjlWmTcYBQIICgCaYj1AHqAPUANp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94" name="AutoShape 26" descr="data:image/jpeg;base64,/9j/4AAQSkZJRgABAQAAAQABAAD/2wCEAAkGBxQQEhUUEhQUFRQUFhQWFBUUFBQUFBQUFRQXFhQUFBQYHCggGBwlHBQUITEhJSkrLi4uFx8zODMsNygtLisBCgoKDg0OGhAQGiwkICQsLCwsLCwsLCwsLCwsLCwsLCwsLCwsLCwsLCwsLCwsLCwsLCwsLCwsLCwsLCwsLCwsLP/AABEIAMIBAwMBEQACEQEDEQH/xAAaAAEAAgMBAAAAAAAAAAAAAAABAAQCAwUG/8QAPhAAAQMCAwUFBgQEBQUAAAAAAQACEQMhBBIxBUFRYXEigZGhsRMyQsHR8AZScuEjgpKiFBVic/Gys8LS4v/EABoBAAIDAQEAAAAAAAAAAAAAAAABAwQFAgb/xAA7EQACAQIEAggGAAUEAgMBAAAAAQIDEQQSITFBUQUTImFxgaHRMpGxweHwFCMzQlJDYnLxJMKCkqIV/9oADAMBAAIRAxEAPwDwUL1RkkhMQhAhTAiYDCBEhMCQgBQBITAiAIgBhAEhICIAITAkJASEACAJCQBCBkhIAhAEhAwhIAQBIQMCEgCEASEhhCQzbTrkCNR59yilSTdztVGlYzOMO7RcLDriduszCFbKwwmK4pgRMQwgCJgKAJCAIgREAMJgSEARICQmBISGRAAgCIAiQBCAJCABAEhIYIAEASEguCBkhIAQMCEgApDBIZEWEblLY4uMIsIUwImAoAiAFMREARAXFAEhAGylQc/3Wucf9IJjrGijq1qdJXqSS8Wd06c6jtBN+Bb/AMqcBNQsp/qMu/pbPnCyq3TmGhpG8vBe/saNHojE1N0l4v29y7Q2NTIkvqO6MDQehcSqcunaj+Cnbxd/YtLoaMfjn8v1jT2fRJyltWRvcf8A1AVaXTOLlskvL3LC6Jw0Vdtvz9rGf+WUmgnIXcAXOv4FRrpLGvefovY7fR+EW0fV+5jS2ex1zSDeAzP+qI9IYx7z9F7BLAYRbR9X7lWvgw14HspDtC11T5myf/8ATxsf7/Rew10dhJL4fV+5eb+H2OuC8crH5KxDpjER+JJ+XsytPoug9m15r7o5+O2OaZAmZ90lpieEib9yt0+m4/6kGu9O/o7fcry6Hl/pzT7np66lCvhnM95pHp4rUoYujX/pyu+Wz+T1M6rhqtL44td/D5rQ1QrJACQEhAAgYQkBEACQAgYJACQwhIYIAsKUjFMREAKYEQAoAiBEhADCYG7D4Z1Qw0dSbAdT8tVWxGKpYeOao7clxfgiehh6teWWmr/ReLO3s/Yg9oGkF9sznGQxomwA1JN9eBsvPYnpitUdqSyrnvL2X17zdodFUacc1V5ny4fk9TTogDK0AAbgAAOgCypXk80nd82XI2irRVlyRRxeyG1T22zHVGVHaqyjsXcPs2ReyeZLYj1ZsqbKHHyRn7gsYv2Y1JTG0ZNwDBuRmYjVU2aJsnnHY20cEBquXILEqYPc6CE00GqKGM2baIkbuI6HculaQ1No4mL2E13u9k8RoerfotLD9IV6Ls3mXJ7+T3KVfBUauqWV923mv+jgYnCPpntiLwDuMcCvQYfFU66vB68VxMSvhqlF2mvB8GaFZIAhAAgCQkAJWGSEgBAwSAEhggDepTgYTERAhQBEAMJgRFgGECudXZmys/afIbuaNT14evRYuN6VUf5dDV8+C8Ob9PE18J0Y5WnW0XLi/Zevgei2ds08AOAHusHAc+J3rz0ryk51HdvizbvGEVCmrLkdtmHDABYcVG5JCSbLIa1jZtzXEpN6nSjrYoUtpF1QNygNvJJubWjvhRRk2yxKjFQvxL1XEBgJOgUj0VyvGOZ2PLbT/EFYu/hBobvm5J+Sg6xs0IYSC+I9JTfIBOseasRKElZnnNtbRrUavZcMjhYETBAv4qGpJp6MuUaVOcNVqdHZ+1BWbNxl94cFJCV1qV6tFwlZcTksxJNRzmucAXExJi/JR7vQtNWhZrgdXaWOe1gykA2vEqaatHQq0YpyaZnsXGmpSl5BcCQd2+RboQiF2jmvFRlZGLcbQqOLWvaXSRG+RqulUV7HLoTSu0Y4vBBzSCA4HUFWKc3Fpp2ZDOKas1dHlMbsBzZyHNwafejlxP3yW7hOk7vLW+fv7+hkYrAJLNR+Xt7M4xEd2q2b31MsEACAIgAKVgCFyMEABSGCBm8BSkQoAYTERMBhAEhFgGEbAdnYOzPadsi0w0cSNT3Hz6LzmP6RdW9Ok+zxfP8AH18N97B4BUrVKq7XBcvHv+njt6/C7Oa0AaBv3KxnJI0m3J3L2Gq05LWlpI1g3UWdSZ1kcVdo4u2XA1rflHTeoKi7RcoN9WdHCNLmnopVtYrT0lcpVMEZUbiWI1FY65w2anB1IhKUuBFH4ro4dTY1x3eSiUC119js06cABWlsUnrqc/aeAFWDwUco5iSnVyEwWBDARxELqMLHM62ZoaGyIMmE0khyrXDaODLmwFI1dEVKdpHOp4J1Km+JlwMdcpATjG0WdzqKVSJ5z8P4UjEMkHsknyUC1kkW6skoNnqfxBjnUqJcw9oFsT+oT5SrM1oUcOlKVmGHeMTTa9tjvHA7wnSq3Woq1HI7HK2xg21WuIj2jNSNTGrXcTGi2sBiskst+z9P3iZGNw2aOa2v1R5hegMYEARIAhAAUhhCQBCQwhIDeFMcCgVxTAUxEhACgDs7K2ZIzPHvDsjeAfi+nisHpPF570YPTj393v8AI2ejsNktWmteC+/seuwVJlIMbYfCxvQSYWDOSXZNdKU7yMfxHTL6DgCRpp10UNVdknw00qiued2DhnNe1wkAWjjP/Khpp3uXMRUTg0elr7OzmYvoppwVyjSrWVi/hqGUABcvRCbzMsuoQo851lM2C8FQVE3qiaEktGV6zO1bT7v6LqlFLfcU5Nldj5eRwgeUlWOAZezcldh3BdQtxK8ypUeQTlaXRvvr0UunFkevAt7OrF3vD177LmaS2CLZve0ApxOZHOxNU6QrEYJkTm0VcPSa2XRcqNUlm7JZlUkoLOUtpYU1mweM28l1VhdWRzh6uV3Zo2dhnUGvANyDHUA/soIwauyzOoptI5+DqkPzudFpeTv5+K6w7ebVjxaWVWXgcOqQXEjQkkdJsvcwTyq/I8VK13Y1ro5IUACBgkMEgApAEJAWFMcCgQpgRAhQB09gYMVavaEtYMxG4n4Wn17lR6QrulS7O709y5gaKqVddlr7Hq8GxpcZ1Ak968rKSvZHpMjtdnm62Oc7HZibMqFrRuaAIsqf95oWSo2XI9gHZ28ZBkK01wM1X3RqwbANB5JdWog6rkdOnLjGijlorhHVnVp4YN3yqkpZiwtDIsC4tc7TNZYE7MehoNIJWbGmc7E0vZ1WOaT/ABHw4GIuw6d4Ui2JFLNBrki48LpEDRrpkHRdtW3OE0bC+AhLUTK2KrgDgrFONyvN2ODiMbncWM0HvO3fpHNSpOTsiSKjTipz34L7ssMrNAifKVJ1bWxXlUzu7Ngrg745mwUbXcOJm/C5m6yD3rlWZIpOLueX2/TbTGQaumT0BIHeYHenRjHrop7Nq/zJ6s5OjKS3s7fI85C9ueNBICJDBAAkMEDBILguQLCmIxTEKAImApiOz+G8Y2mXtcYDw2DzaTb+4+CxumV2IS72vmvwa3RN3OUVyv8AL/s3YsvpVJaTJIM/mE7+S8nlcZnq1KM4Ft+BbnNTjB74VmNHNK5TnXyxynQwmJgwfv7spqkLRuQ0JKTcTe2vlcRGh1Pl5JNJpMjakpOKWxfwlaDmUU4XVhxlZnZ/xIIkXVXqmnqT50YNrSm4WOlK5mVw0dXMCuWjopbQHapf7g9Cmkdwej8CyU1EibNQECykaOImus5dJA5aHG2piTlhnvPIY3kTMu7gCe5T2siOCUpXlstTTRwrWNyjdbv4lWI9lWRXqSc5OUjMUhxCbm7HChyK1bDTvBPLcEoVFmOnB2LGz35bDTfwTnT1uOE76M434pp+1qBjQeyPaVHcGi4HeYUFKOavGPer/MtTllw8m+Tt8jzC9sePIgYJACLDBIAQMISAEhlhSkQpgMIERMBQB1NlYQPZUJNz2afHOBn+TfNYPTk7xjS8/b7m50LBqcqvLT3Olg6/tKYc4S5pvx4LDoxU9zaxEnTd4lmmZ1MDcI0CtRstEjPndu7ZYDARaT5Jy2sxQbUrohk+8RIBAI3zpIhVf4eT0voaCxlOPay6vR8ixQxJOumhUsY3j3lOqss7Lbh4F7B4mLCYO4/JRThc6gzc6tluNPRcKN9ztvLqWqWIUcqZIp8ywVC0SplPaFjTPCozzkJ5TqD38CwDIK7ykNytWqgBdqDZy5W1KTapdIUrgo2ZHmckVQz+NYTkpkx/qeYHkx39STd2SpZab739DCrLffInnKkTzaIrtJblb/ENdIyuHB1sp8brrVSs9TtUm1fbxNLReZjvXThJvSIKMV8U15HRwr2zuJO5KcKtrbDTo8NTz/4r2hBFNgDc8ufxI5lTdH0r4qMeWr8vyQ46eXCuXPRff0POL1h5gCgYJDCEABSsMEgMUhggZZUpEMIEKYCgRIQBbpMd7MPbJ9lVa8x+Utyk+g715vp1WnCXd9z0fQTWWcXxf2PTVmiJbEvvbnvVOjTjLtJFitUlHsNmNFgZd379yklFpWRDHV3YjGTa4HCVHka1Z3mWyLFMg6XXOZicUDmEOIiMwzDqLH5JRkrskkr013F3CZvi7ty5nbgELl6jSBNzYz5BQylbYnUb7meQCL8fVCdzlxsWab9FG4nSZU2tV7M/lc13g4IUCSm+1Y2PfaxjyXSWpGVKr4uVIrHOVvYxMASnuCVjn08aGVapntfwwOMAE2P8y7hQc2+QVZ5Yx8wxmNc734IMX3j7su6eGV7R4ftiN1sqzPd7e5xq7SHXmQtWioOCymfVlNTea9xL1Jl0OM+pcw1a481WrQVtSelJ3PO7eviHGZ0HTkuuhaTzTqvwX3+wumaiy06S8X9vuUVvmECQAgYJACQzGEDAhICIGWFKRCEAKYiBACgR09n40UvZcHPqMqDjnDcpPLswvM9M3VaLe1j0nQ6UqMkt7+p6Wk6lEaRu0I+qrRp1aceytPmTuVOpLtPU14jIfzHlYBSQ697JLvBqhHWUm+5FSo7LYNaONptzJXX8M5q7m/p6HP8AFRhoqa+r+ZnRxWXQAHvIHcoqmHqxX+S9SSFWhPhlfzRBinZmFxkgnkIcN3guIQi43+YSUouUXyuvwdVtcEjkuMt1oPK47loVCcpHHzUWVapkjex0jlIif+VDaSdzvRorV2nLrfcpINXI5J2OXnL2uaeBHfwU9SKSFRlqmWcOczQZ1A9FCdyVpNGvEVfh0mzeJ5nkp6cNMyIZy1syPeBb70XCTbuSPRHnzepUvD5lp3GBp1hWYZqeaUVeOl15bhOMKyhCTtKzs/PY0VKpv6LSowi4poycRKSm4tW7i46agE6gePVQwjGk3biyWc5VbN72KFSs1pgm8qV1o6K5H1MtXbYMXjBSIIEmOyJ/uPJQKnPEz6taJPV/bxJnUhhYZ3q3sv3gcNxJJJuSZJO8lb1GjCjBQhsjDrVZVZuc3qzFSEZEhgUABCQwSGYlAAuRggZZClIhTEQIAyQBECAsBidJH398FndJ4P8AiaXZ+JbfdfvE0ejcZ/D1e18L0f2f7wPS4R3bIdFwC07iAPvxWNh6zy5HujYxFJOWdbFnDw46q1Ka4FXI+IYundd0tjipuVsknopXZIjjds0EEm24jzMLKrNVZvIvybeHi6NNdY/DuOxsjEgSC2fUd/enUppwUoadxXzSjNqevG/M3YjarWSB2um7vRTwU567HE8VCOjNuDxebtcPRR1KbXZ4ksWt+HDwLeNOcC5yxo3eoqPZff3nVXteBjh6YiB4JTk27s6grLQMAMoI/K5w85HkQo1roS1N83MpY6mA/MTPARvV6jN5MqWpTqQWbO3oaPbzdddVYTqXOTVP8R0ayD5BT0Enmi+LXojitJxjGa4J/Nu30udKngxiJykCoBJHoeiqSqywlS28WWckMXTTekuZsxNF1Brcw8DN+Cno1I1rtMqVYOk0meMfRPtHPfvJyt4mdeQVXC4OpiqumkU9X7d5axWLp4albeTWi+7JVeXGXGSd69dCnGCyxVkeUnOU5ZpO7MF2IISAiAAoGCQGKQwSAEhhCQyypiIiBCgLigQwmAoA34PEmmZiRvGngdyp4rBU6+r0lz9+Zbw2NnQ03jy9uRb2XV9nUJBJY7SfhM6GF56FKpQrulU47Pgz0E60K9BVIcN+7xO1iqNSpBYAeIkDwmy7nWdGViOnSVSNwxFP2bb2PD6lc1MT1iyxJ6GFUHnlwKzHDLxuCfEKenSjClZbkNWtKpWTe2yNGKfBPmrMUqc78H9eZXblVpW/uX05eRGNnwVrYob6HX2S2G9SsrGNOpc1sIstNJl9zpMC0cFTasrstLV6G6nZQbkvcV8QS1xj4gHeEg/JdUnHPZhVi+rTXAo40m3MDxhXI2i7laPaWU57atlbSzFV6FPEOPtJG+J5AC/yUdJ5a23cS10nQ9fqUcVh3iqamdzNwLXEOI4CFVnhquJrtRWnPgkSLEUsPRTk9eXMxr4x7yC57jGkuJieC9RSw9OlHLGK+W/ieaqYipUlmk389vA0HmprW0Im7u7BAAUACABAESGBQMFyBigYFIYIAsqQiIgDJMRECFACgCIAzpvLdDHz6hcVKUKitNXO6dWdN3g7FvC7Tq07B5jhY+Eiyq4rA068bbPg/wB3LOGxtSjK+65fuxuxGMzNnPJJggwHQRuA4KhhMDUgp0qsfCS2NDF4+nPJUpy23i9yvhKbmg5XSIkx6EKjGnUoScKidvQvqpTrqMqbv9TGux3tMwk3uN4B1BHeu68JweZ7cGR4epF6LfiixTqOADTqZjnC0qUs9Jz5GdWjkrKBp2ftutSpuGRriHDKTPxOJiBrAnxXn5V5W1Ruxoq10z1ezK3tWE+66Jyj6m5XVdOLiwotNM3OeWiUKCloPPl1McW6ch6jxE/JcQhlkdueaLXma61Frmg6kQp80k7cCCMY7rc5WLpmeAVqnVUY6asiqUM87vRLU5mLOZpjcfv5rUwtPqmk92ZGNq9am1stvAoEytG1tjMu3uCAAoAEACQyIGCABIAQMxSACkO4FAzFIC0pCO4oEKYiIAUCFMBQBEARAEQIypi4UVf+nL930LGFV60fG/y1BSldM21WnMI1IaRHMD91VpThGk3LZOS+TZfxEJzrxUdXJRa80jN7zZoPU8SVHSoQadWUFrsrbLh58zvEYiScaEJNpbvm3v5LZHocI32cOkiwjmIWNVfW9i3M26cer7V9y42oHEzcG4n0UVsse86esu4xqsht9xEdJUM5X2JqcbXXNMr4iqGgjNBOn19VcoU5Sd7XXEpV6sYq17PgYgZplrhz+E/pEyFWn8Kaavy4+b/Jdj8ck07bX4PwV/scV9PKS1btKqqkI1Eefr0nSnKmzmkQtFGYRAAgAQAIGCBkSAxKBggASGCQzEpARIZZCkIhATERADCYhQAoEKAIgCIAiYGykLnkHHy/dQ1tkubXv9ixhtHKXKMn6W+5hClk1FXexBGLk1GKu2XMQ/IAIh+UAngOXMrNwseuvJ/BmbS5vm+5cFz1NjGz/h1GC+PIk3yXJd74vlojRhGS4cpPkrtd9hmbhl/MR6zEUc4aRoAIm1osV5mDyOSe56l9pJrgTDUd/kuatXSx1Tp6ljEt7B6acOaqXeyLMEsyOXtfDZhnAggXjQj5EXWr0fiVGXVvZvQyekMNmj1i3S1EYsGmBeQFCsM4zfi0WZYhSin3J/vmc0jNewk26K5BqjPLfT7/ALqVJwdenntaS+nD2OZiWQ4rZpSUopowasHGbTNUKQjIgASGCABAyJDMSgAQMEDApABSGCQywpCIUCFMQoAUCFMCIERACgCIA2MHZceg8TP/AIqGetWC8X9vuWaelCpL/ivu/oZ+4Le+R/SDp3lRJdfK7+Bf/p8/BepO5PCwyx/qSX/1T2X/ACfHkOO98j8oa3wA/dPBa0VLm2/m39hdJaYhxX9qUfkl9zSx5FwSOisuKejKKk46o7eyQ4skkwcxuSYDZgeR8Vj43L1lktrepu9H5nTu29b+x2cOHF4aBqL8reqyajhkbvqa0VJS20NdGr7QOOUtAkSbkxYpYmn1aUb3dh4ap1jva2tvHUq42sQzs34x+WL/AH1VjDULyu3Z8PHgVcRXyrRXXHnbuK9ClMRo4eI3fLwUs6jzO61+jW/ocRpJRVndcHzi9UYYqjlcBFiD3ZY+qFapSeuqf1Hd06q00aKO0ILZG47914VvASebxKPSUEo+BzVrmMRAAgASAiY0YlIAQdAkAIGBSGjEpACQyyFIRCmIUAKYhQBECFAEQBEAKYFigBDZ0Lx5D/6VLEOV55d1D639jRwqglTz7Op9EvuxwtMuqjNuJc7lluR5QjEzjDDPq+KSj56IWEpyq4xdbum5S8tX6mh78xJ4knxurUIKEVFcFb5FKpUdScpvi2/nqZUaBfpoNSbNb1O5c1a0KSWbd7Li/BHdDD1K18q0W7eiXi/19x0MJjwxzGt7QBALnW3/AAjcJ4rOr4ac4Tqz0dm1Ffd8X4aI1MNi6cKkKNPVXScn38lwXjqy8MQ6nTzyQ4OeOri4kEzqI9FWjSp1auW2jSflZfcsVKlSjRu3qm16u3oXTjHOa0BoBdLjybG/zKo1cPCKm27paeL/AHQvUa05OCSs3Z+CMamCdTaHgyBcjSYuQ09AVJTxMasuratfS/uQ1cO6UesTvbW3sVsJi/bNk+92o5628FJi8L1MrrbS/uLBYpVoZZbu9vYxq1A7foLrnI4S8TpTU4+Bz9pEZYAvaT0v8lbwKcKmr3+pT6QalT0W1vl/2cpbZgkSAEDBAAgASGBQMEhgUDMSgAKQwhIZYXZEKYjJACgRExCgCIAUxEQBEAbXe63+b1H0UMP6k/L6Fir/AEaf/wAvr+EXMDWL5YdS0tD4GYC1idSNFn46kqKjUhspXcb6Pfbgnx0NXo2u8Rno1N3GynbtLZavdrx1NL2U2GDme4GIgsbPP4vRWoyxFVXVoJ8fifsvUpThhaDs7zkuHwx8/wC5+VjTVrl1rADRos0dylpYeFN5lq3u3q/3uRXrYqdVKLsoraK0S8vuyxs7B5zNoG6bkj0CjxVbJG3MlwdDPNSb2OvmF2OgtfrfeAYLfFZCjJLPHRr6d5uTcZPLLVMzFcvmBlB7yROkqGtCNODb10f0JsO5TqRtpqW9pU3uY4AdhuU/2iB018VHhJUqcotvtNfc5xcatSMktl7Hn8IcncT6uEraxC6xNc17GPhWqbUuT9y+11swi85rb+PQx6rKSv2H5eHLy9jZk7LOvPx/JQxJzWiLT+yuQi1Fu/h5ftilKSc0mt1r5/tzmOEFbEJZoqS4mFOLhJxfAxK6OQSAiBgUACQzFAAUDBIYFAzEpDBICyF2RimIUAKYhQIiAFMRIQAhAEQBuY3M0jeLjmPiHoe4qCfYqKXB6Px4P6r5FqmutpOnxj2l3r+5eia8GbcG7Lf8zg3+UgyfMKHEx6yWX/GObzvp9GWMFU6mGf8Ayko+Vnf6r5Gt757Lx2hbMNbWgjf6qaMWu1Tej1tw8U+HhsVpTT7FVdpaZlvppZrj47kbhi73S13KcrvB0eUpuso/GmvVfNX9bHMcO5v+W1L0fydvS5GPdTJaZE+80gg+abUKqUlZ8mJOdGTjJNc1sdLZ4D3NuOyfATv4LMxSlC+m5tYWcaiTvrH6HXw+EIyQ0m825XWPUrxm5xb4fg14UZQUZW4nRwuKa5xpGZdBs07rEny8FWnRkqaqrgdKolVdJnC2vs8UySwhzHEgEfC4atPqtjB4qVRJTVpL1XMysVh4wu4vsv0Zz8PWLCATYkAh2mU2Inz7lPKiqmay1V2mt77r7oj6908l3o7Jp8tn7luvTBJcSIItz3eNvJVKU3ZRS1T1LdWC1lfRrT95nFxNPf8Ad7rZwsuzl5Now8bHt5udn8/yVyrZSCEgCEDBAAgYFIAKQwQMxIQMCgYJDLK6ISJgKBCmIUwIgQoAUCIgBQAtMXFvqlKKkrPYcZOLUouzRagVGbmkOk/lOYRPLRULyoVtbyTWnPsv138bczU7GJw+loOMrv8AxeZJX/23t4X5aBUwznDNEkaxcOG5wI81JTxFKMsmbThwa7mnr4fIjrYStOHWZbtb21TX+Sa0fevMrlh4HwVy6M9wlxTN1LFkDK8B7Pyu3fpdq3uVeeGTeaDyy5r7rZlmGLlFZKizR5P7PdF/BUab3A089M72uaajSN4D2i3es/GTrQpSjVtLk08rT4aP7GrgKdGdaM6OaPNNOSa49pbeZ6ek6GC8kSJEgHW3mPBedcM1Tay7/I9D1mWO92YYAAPIMTEHhH2F3UzWdud/mR6OzfK3y/FixjcBTyFlgHGc3vHMNDyt6oo4iopqe9uBFUo05QcdjzmL2QOIdGkEg+BWrRx0lK6Vr9xQr4GE42fDvMQ9rg1uu4ng4WnofouakJxcqv60zulOMkqX6mvc5lVt8ptaDyIkLTw8k05R5/ZGViotSUZf4/RsoELQMsEACBkSGCAMUhggYFIZigAQMISGWV2REQIyQBExCgBTERACgBQIiYhQBnRqZTOoNiNxB1Ciq0usVtmtU+T/AH0J6FZ0pXtdNWa5r925MzfTy9phOXjoWng77uuIzVT+XVWvLg+9d3qiSdN0v5tCTy81o0+Uu/0ZtGJzaucx3EOIaf1AadQoXho09oKUeVldeD4+epYWMlVVpVHCXO7yvxXDxWncYPrVGGC5wPWbcQd6kjQw81eMV9CKeKxdJ5ZTkvO/yevoa3V3HVzj1JPkpI4elHaKXkiGWKryd5Tb8W/oeg2TiA9oABnM4uBM3IFxy+iw8ZRlSd5bWST9+/mehwVeFaPZ0d22u/u7uRbx7HDK5okg8S3dO7XTeqVCcO0pvS1tr8fyXK8JNLItU76u3D97i1gMUK7YIgjdO/ke9c4mhKhK61OMNXjWWuhbr4RpYYF91t/X91Sp1WpasuVIXjoeYGGLKxzNcA5hJBBAmQNdDu0W9UqRlhUk07P03/bmNSpyjim2mrr10RjisJmM7wADzI/aFHhMTGnePPUmxmFlUyy7rHHxjId1E/L5LdoyzQPPV4ZZlcqUgBIYIGCAAoGgKQGKQwQdGJSAiYywuiIUCIExCgBTEKAIgBQIUxEQAhAEQBnTqFpkd/AjgRvC4qU41FZ/leBJSrSpSvH8NcmuJs9mH3ZrvZ828Ry1UKqSpdmrtwl78n6MsujGss1Ba8Y8fGPNd26JQdm7B/l4tdy5cQissn81efevdcGLDPrf/Hlxvl/2v2fFeZoVkp7HofwxhbOdvd2Rxga+fosLpardqC4avzPQdDU0ouo+Onkvz9C/tSn2QLkACY1+7+SzMLVtV4cdzWxNNSpapvXgVdmOANjYyOYI3eCv4q8lZrUzsPGMXeL0O0wFtxcHn8tFjVLS0ehrU9NUZYzAmqAfdNyDbvt3LilWjSvrdcjqVNzaOPtFppyJE2nvv8lcoJSknwdyCtJ5LbNHn9ozDeEn5fRejwko3aXceaxsZqzkuZQVwogUDIkBigYIACkMCgZikMCgYJDLAXZEKYiIAyQIgTBigXEQgQoBCgGCYhQBEARAEKLX0C7Sujt070cx97L73xeOq845NYlU0+zfbh8tj10Eng+tfxZd+O3Pc4i9GeSPR/h12n+2f+7UWH0ivi/5f+sTc6ObtH/j/wC8jt1Rp0PqFgr4/wB7j0H+n5nGIhxjiFpwbcVfvKVVJSdu47VH5BZtUtUy8D2VTluWY7HA22LOP+pvzWpgnrHwZRxS7MvFfc4W0B/BH6h/0lbGDf8A5DXc/qjJx6X8Kn/uX0ZylrmGjEoGiIBAUhoxKAApDBDGCQwQMxQM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3996" name="Picture 28" descr="http://s.hswstatic.com/gif/jellyfish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981200"/>
            <a:ext cx="1072298" cy="1065149"/>
          </a:xfrm>
          <a:prstGeom prst="rect">
            <a:avLst/>
          </a:prstGeom>
          <a:noFill/>
        </p:spPr>
      </p:pic>
      <p:pic>
        <p:nvPicPr>
          <p:cNvPr id="83998" name="Picture 30" descr="http://ts1.mm.bing.net/th?&amp;id=HN.607997305876843854&amp;w=300&amp;h=300&amp;c=0&amp;pid=1.9&amp;rs=0&amp;p=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2971800"/>
            <a:ext cx="1104900" cy="828675"/>
          </a:xfrm>
          <a:prstGeom prst="rect">
            <a:avLst/>
          </a:prstGeom>
          <a:noFill/>
        </p:spPr>
      </p:pic>
      <p:pic>
        <p:nvPicPr>
          <p:cNvPr id="84000" name="Picture 32" descr="http://ts1.mm.bing.net/th?&amp;id=HN.608006673196190638&amp;w=300&amp;h=300&amp;c=0&amp;pid=1.9&amp;rs=0&amp;p=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3733800"/>
            <a:ext cx="952500" cy="714375"/>
          </a:xfrm>
          <a:prstGeom prst="rect">
            <a:avLst/>
          </a:prstGeom>
          <a:noFill/>
        </p:spPr>
      </p:pic>
      <p:pic>
        <p:nvPicPr>
          <p:cNvPr id="84002" name="Picture 34" descr="http://ts1.mm.bing.net/th?&amp;id=HN.607991748186935267&amp;w=300&amp;h=300&amp;c=0&amp;pid=1.9&amp;rs=0&amp;p=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4267200"/>
            <a:ext cx="1020537" cy="762001"/>
          </a:xfrm>
          <a:prstGeom prst="rect">
            <a:avLst/>
          </a:prstGeom>
          <a:noFill/>
        </p:spPr>
      </p:pic>
      <p:pic>
        <p:nvPicPr>
          <p:cNvPr id="84004" name="Picture 36" descr="http://ts1.mm.bing.net/th?&amp;id=HN.608051903493308789&amp;w=300&amp;h=300&amp;c=0&amp;pid=1.9&amp;rs=0&amp;p=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5181600"/>
            <a:ext cx="1181100" cy="88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10588" cy="1325563"/>
          </a:xfrm>
        </p:spPr>
        <p:txBody>
          <a:bodyPr/>
          <a:lstStyle/>
          <a:p>
            <a:r>
              <a:rPr lang="en-US" b="1" u="sng" dirty="0" smtClean="0"/>
              <a:t> 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Chilopod</a:t>
            </a:r>
            <a:r>
              <a:rPr lang="en-US" b="1" u="sng" dirty="0" smtClean="0"/>
              <a:t> – ex. Centipede</a:t>
            </a:r>
            <a:endParaRPr lang="en-US" b="1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752600"/>
            <a:ext cx="4194175" cy="44958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More than 3</a:t>
            </a:r>
            <a:r>
              <a:rPr lang="en-US" sz="3200" b="1" dirty="0" smtClean="0"/>
              <a:t> body sections</a:t>
            </a:r>
          </a:p>
          <a:p>
            <a:r>
              <a:rPr lang="en-US" sz="3200" b="1" dirty="0" smtClean="0"/>
              <a:t>1 pr</a:t>
            </a:r>
            <a:r>
              <a:rPr lang="en-US" sz="3200" b="1" dirty="0" smtClean="0"/>
              <a:t> antennas</a:t>
            </a:r>
          </a:p>
          <a:p>
            <a:r>
              <a:rPr lang="en-US" sz="3200" b="1" dirty="0" smtClean="0"/>
              <a:t>1 pr of legs per body section </a:t>
            </a:r>
          </a:p>
          <a:p>
            <a:r>
              <a:rPr lang="en-US" sz="3200" b="1" dirty="0" smtClean="0"/>
              <a:t>Carnivore – eats other insects</a:t>
            </a:r>
          </a:p>
          <a:p>
            <a:pPr>
              <a:buNone/>
            </a:pPr>
            <a:endParaRPr lang="en-US" sz="3200" b="1" dirty="0" smtClean="0"/>
          </a:p>
        </p:txBody>
      </p:sp>
      <p:sp>
        <p:nvSpPr>
          <p:cNvPr id="93186" name="AutoShape 2" descr="data:image/jpeg;base64,/9j/4AAQSkZJRgABAQAAAQABAAD/2wCEAAkGBxQTEhUUExQVFhQXGBgaGBgYGBwcGRofGhcXHBoaGhwYHCggGBwlHBcYITEhJSkrLi4uFyAzODMsNygtLiwBCgoKDg0OGxAQGywkICYsLDA0NCwsNCwsLC8sLCwsLCwsLC0sLCwtLCwsLCwsLCwsLCwsLCwsLCw0LCwsLCwsLP/AABEIAL0BCgMBIgACEQEDEQH/xAAcAAACAwEBAQEAAAAAAAAAAAAEBQIDBgcBAAj/xABDEAABAgQEAwYEBAMFCAMBAAABAhEAAyExBAUSQSJRYQYTcYGRoTJCsfBSwdHhFCPxBzNicoIVQ0RTorLS4iRjkhb/xAAaAQACAwEBAAAAAAAAAAAAAAADBAECBQAG/8QANBEAAQMDAgIIBgIBBQAAAAAAAQACAwQRIRIxBUETIlFhcZGhsRQywdHh8IHxwgYkQkNi/9oADAMBAAIRAxEAPwDqxmwBmkhM2WpBsQRHomRWpbxKEvzb2ryVeGnqlkcLnSekKpaDzaP0L2nyKViUELAfYxyDPezS5CjR084ICuWcUtViTEpE1SbGLjJipSIsoUv4pXMxTMnGIKEVKVHKVLXEFLj4iKjEKwC9Koi0McuyeZNLJHnHQuy3YIUVNDmKk9qlYbJOz0yeoAJOncx2bst2QlSUAhPE1TDbJMhTKFBSHndAkbRUm6hUYTClJYe0N8Olh1jyVLAi3wiq5XJtEO8e0QmzNIJNgHMKM0zYaCiTMGsiqwHCHFOmroesDfK1guUeGnfK6zR9k9ePgikc5z7tpOQSZZ0gWoD6g7QwyftbNnyUzDpS5Y6U7g2qawH4tifdwidrQ42yt3LFKR5MFoy6e06klj3ZbqpP6iC5PaeUoBStSEn5iHT6pdh4tBG1DDzSz6CdovpTwjzj24gNOPQoApWkgi4Ii5M2kGBvsk3DTgqa1V5N7xJKq1FGgcTI8VN5mLWQy5FCd1pFS5nKBivl6x8kUeLWVC8oxM99oiJ9BW3P7rA6fJ/rHq0arDzFo6y4PK9/iXUQabJcX3Ji1S6EUP3tAurmL0H7GJSklJsSfo8QiA3V4USUuCw+6xLvT+M+n7QO2lyojqH4f2i5M4MKD1iFKz8qdSLnjP8AZ6eZiATGgSgxBUBDzg4jP51lveJIAeNSMM8TOHADNEXVrL8/532dmylszgnaEmLwU1JbSr0j9FYjLEqLqAMDqyiX+AekTrN1NhZfnP8AhJp+RXpB2XdmcRNLJQR1Md1XkqDZI9I9n4Ey06ZaeI0flE61FlyvAdhnVpWvjIsI0GVf2foS+sP1jZZP2bEtRmKJUs3faNCJANGiC5TZZPK+zqJYDJEaLCYXZoNTIAoIskyjvELlKSAzRYhAHjHolt+seoTWIXWVgDeEQn4hCWJIAJCQ9Kmw84GOYp/iO4NFGWFp68SkqHkwPmeULu0GIQppJJu69B4gADToTaAyTBrSQm4KZz5A0g2Of47UF2l7RaJiJQSshRYlJAO/Owf75ocVnaUBlMGowsP1PXpAWLnIUosk6QDpZh90jI5liTMryDX/AF6RlPe6R2V62moo42BoGyjmea99NAHCgqAflW55xrclxKEykIQW00LFyS9S++9Y51MUBGhyDMlLCZbJATdVibtuz/pFnx9XCMSHHSVtCgkuBU1Hnd4GxCCSz1HUg+HWIyMUQSHqCQehFGHgdotUrXV2Ju9z0HkBArFUFwhkT1IHAspWNzV+ivxeJeLsP2hWLlUpY3S+g9SmzdYFmSSWCQSeQhPmiJgVpVRtqOPSoi7ZCNlJp45cOAW1l9sVIH8wS105s/mAw8x5xoMt7UyJoBKtHlT1S7eYjjqVbGDsLJ4gQdPUbekMMq3jdIz8EgcNrHuXbpU1KwCkpWLOKj2HtEgCztQdWb9Y5jJxE6WXSfMFifShjR5V2xDhE9ItcJGrxKbHf4fSHmVIO6wKjhMjMsOr3WqmoU1Hb6ebx8krtr/Z/GKpGYImICpZ1J5pHq7WPSkTKzuk+L28oaBuFkuYWmxVy5b/ABKDdD9LD2gVX8s6VElBsobvsYiuaQXqQLsK/wDt+8Wy5yVcChQhwQd+Q/SLKL5wqxPSm8xgpqcLfZgVWayn/vpXqr9IWZ/hFhQUgkh3LCzc3onxAhB36vw+pDxOhT0ibZBh9CEjkI0cpLwFg5IAhlKLCAEowCtly49MsQoxvaKSlaZYUCtRZ/lHiQI8OZhYWBMPC2ogMz+rHxe8LuqGDmnmUExAJFh3o9cl4FxExKKEjzgFeYsk/GR1UXJhF3pmKfVR94E6p5NTkHC7m7zhP1zlXR3fm/1pFE/F4hNkSlDo7+jwtMwvcHziwYlW4PlAjK7tKdFFGP8AiFd//STEglUhwLsVJPoQYKwXa6Uq8uYObJ1AelfaATjqPUfWK5eaBS+EBkhlKUAUvyBIqfKkQJ3jmodQQuHyW8D/AGtKMylKD6wAbauH/uaC8MaPQvuIw89ZW5E/SeiAPoRSFsqROlkqk4lj5gHxqQd7iCiqdzCAeDtIw+x7wfey6dOmhKSomgqYTHtElUtU1AOgPU0FIy0/NMWsaZpkrR8yUHSojk9vpGb7R4+etkEpSgHSlDFISNgzMQBuCYDLUvJs3AR6bhDf+wgn6LSz83lz5nfliyQgEU0lyTpN3ZX1ipc1KTq1DiAKS/UmvK/tCEYQSJejvErYayUfDqUG0g7sG94W4fGMQFE6HB/o9jChJubrZjp2aept9Ezz6YoHhYE8ThmYVp0o8ZbHYhzDntVn6JvDLBCGAD3AFk/fSMzitACSFE0+Eqcu1TQCjwaGO+Sqvm0MAIU5EhKj/MXoQKks6j0SNz1sINkrA4ZCVhKil9ahVtTfCAw4ue0Qy3Ip8+X3iQNLkDUSHa5AY0ej84PwfZ2cslpiU6TpOl1F+VgPeGjG4iyzvi4muLydvRE5djUypbKZ2UpNyXBZi1nIv1h/leLTN0gFnvve78oPyzs9hEFIMoLmGpKlEq8ACWHpbcwuzvIkSD3mGmAKL/yrn/QbtTf1gb6V4bcZXR8Wp5n6XXb38vwrMwzTuFCXI0mapupHjyHhCXtOlapiZqQBwpol2BYOawDlWYKC5gB45g0ubsVcRs5oGZxcRspuVsh1EWDDb1hbSQtM6Y3eixqCKd4CkkUOx51hjKkkAEFxzEL88wRopJZi7D8use5ZmGmnxDluS/oIqW4uEbWTgrR4WeGYq9YtxOHTMDHyIuDzBgJOib/dmrOXpzFj1SYhqXLNYI1xGEAxh2RuvsHnE7CLLqUBYKFX/wAw+YdDXkY6J2f7US8QkggCbpcJJJCuZQTcdLh68zz/AL5KwUq3hZMBkKBQVM4LgsUkfMGsrr6wzFMWHGyz6zh7JxkWd2rtKJoDsQUkOwoadT5NFUyY5apD0KmLEbApDm2729c92SzhOJDFTTkAE6SWWK8aQ++6dj4w/wD4cF6By9VM9b1cV8I1WPDhcLx80L4nljhkK/UltKiVJL0r+f57Qpm9n0EkhJqSfi/eDZIIUQpKmbhKTqHXkYPExX4leo/MRcEjZALQ7dLsMiEc3HrxSymWdMhJbV/zFO1OaRU+UDYztGkomJQqukhxs9H94Y5VKSiXLQB8AA9Ug/UxlVbzq0ea9Fw2FoYZiLm9h9T9AgsF2alpmFSlkrAU23g1DVudIZYbCSRLCQoCpJpdWpq89zA81SjNSwvU+DP9IHkoUqchOw4jSgck1a194SBaDgLWcXvy53f7o/F5aSk6OJIOmnm9PAfWF0vB8NBTnBMrHqlnhNDXxck8oZys5lA6tAB2BLjxfnBWhp7kMulYLAX/AHmkC8OI9XIASCTew8oMx+cBZdSEWsA3hblC6bNcAsShJrY35fe8DcQNkwzWR1hZD5ypSEkDhUWA5VeoHKj+UVS5akpSlIo24qTztvDtOFQBq1BVAE8Pwi5cc7CCV4+SJaRoSVNzIq9zTi/aIFjm67piAAG3WWxC2AsS1WEUqUyXaDJuKQlWrSG6/bwqxuLBVw0A+3iMJxgJ5L1Kq0JglaiRpdwb/ZhfKnpF1exiAzNCXOoGwvX0vEElELL8lbjsvPynh3Bv6jzgQZSgJWpXIVcsnnRJBPO0EYvMgEkjWoBtWhBISTsSaAttWAJ2doLAIUxI4iR58IFfWIF9wqlxtYm3olCcrXNBVLSSgfNYeqiPSH3Y/sJLmTwcWp03EpJ005zFKbQnoKlukR/2zLC0KSVKKbcIZyau55PUQ4wnaEIQrUuWXJLPc2bTpoGpvB4pSHWOAka6CSRl2C58k+zXFJwyFJl6CDqCUIQAkA0QhADO1amhclqRmsNMKEhCQUE/Equpaq6iCPhDm+wEQlZkkzNazqWSAgIB0pdqArZ1EUc+EXZm60gJSoAGoJTqvclL84fie1x1Lz9VTyRNEfbkkkC/hfkPUo2TgwhilRKlMV0uD4VCW6vzivEYoaXchJbZz1Yh3vcxXh5moaiwJAoXIFNLMG4gx9b2iv8AiipX92hkfMAQ9xZTvzpBxIOaRMDrYz4X+yAxSwtQUiVpAL6ihlK8SNobYbNCqV3dKX5+XIQJPWpZKUgvuo0HuLQKrgW4LgDirQ+wtC1VGCNTFr8LqHNd0U17Ha/I/lfTpepRQdxSF6cCknh4FhxMJVwqdgOFqf6S/hDmckFlDyhbjhpUJlxZQ+9v0jPicGuudl6CqidLGQ02dy8fyvZ2BMt165U7SAWlk6mJ3SHYA7vvBeDzITSO9Je1qjiuuoLsoW/CYHRg5hrqSEkagViimsEsCokcrQFiEMXYu97XAILhXmB0jQfRNcLsP2WBBxqRtmTi9uY3+ya4vB2UmoZwR9YXTpihRVongsaUqI1JAUQ4FgAGbiNH3gtaUzA492fwpCL2OYbHC9FTzxzN1NNwkuV5krDYhM5DkpLs9FD5knoRHcMJjBNSJiVcKwFJIoSCKNSOG4yTpNbPWOh/2c43VhTLIcypikh/wniH/cR5Q5RyHVpWL/qClGhsw8P395raGWCay6c9Vd9gGjwy+g9E/wDjFQWmwPKjHz8Iiqch6pPvGmvJrG5V2XMmWstxFNjuQygPUQxxWaBIQrmdJA6ikabMpepB03FR5RzHMVFQ7ynBNVTwLsRtS3j0jDrielv2r1fBmB8Wk8j7prm+cDu5hSWUAPOn5WhzJxfd4ZU4fHO7tEvzSPZz/wBMYHGnXY0I+zDPLsxKpOGQouZM1QPoSg+hI8oTaSMrYlphpAHbn39wnWIophZIb0gZU822gOZmY1MQRzinEZikGlY7WrNid2IwqMTSXTaoffbw3/aFIzW1IuGZJozxGpXMbuxOsNPGgp3BdienQ8g8UJxCiolhVyAYUIzgajdqvcnaxNgwPrE8XjGYhjqYkUJTR6bEXEQSqCEg5G69x5DXBttTd/z9IWS5K1KarAcvCLO+u6gK1PLmQ/jWDRi5aUlSllZoAbexqI4OITGWjCEnSgEKcsWYbV2eEqcJqYip+sG4jEhSuFLjmS8E5Xj0oqoCJ1OV+s1qox2N7rBmWoL70LOkB9BCi5KwLqqR5CMbIE0sS9y1tw292jaY7EJn4lASUlAZR8QbHk/OLsZh5OHJXoTMc3ll2r8z/C78mhmObQ21slZctPrfck27O/mkeW5cFpIl1UBV6JTVnKiW3jwYJQWKkMbgavofzi+di0KWgqTpQTxJd6PUmgBg7OBKAAlqTWiWLU5lo7WOYKNokvpBAHhnzv8ARATZeot3ku++oP8A6WhlK70D+9SKUd3Lebe8Z+dgMRLX8IUA2kE3e55e8HYdcyhWhaEu1K+g1VgwYLXAuO7+0pJPnSX2P/qw/wAUzwmtZOuelAFAzEnw4qW36QzlYGUf+JmrdmCNBVbcJCucVZBi5aSBrUley2TR9yCOZNdnvSNtiEqSw1qc3ZmbdiEAe/lB44mP+W3l+Vmz1s0Rs8kfyM+TFjV9nZxDpnKBYEhQs/NVqWgTFZRNQDqUaXoD6Nt4tGxnYZL1VMLEEByW8rExKehJSUkaiRR2fwIcF/eGBSx82pE8Vqb3D/QLF5XPZ5alBQ2IBDPa8SxktnBsYFxcvuyaWLWN+VSPB4Lws7vU6T8Y9xy8YUqabR1m7La4ZxPpupKet7/kfvNUZarETEd3LSmaJd0KIoK1BLUvvBJ79AOrDKSCGUyAoV/yuR4wLgZplT0K1aQTpUaWPN7B2jeKKEipUs8g/wCVDBaUF7cOIISvFXNgmzG0h2drHvyFzlWgGjpIsDRvWLe+Cf8AMa6gOZJLvcu1Y1maZZJIHxh33JY9QaQkn5FKSl0lTH7raDSQPeLEg+It7JSnrqeJ2prXN8DcHxB+6CzJAXLeyhcb0LQ5/svXXEM7OivVi9vEQnm4YS8OSVAKUpSUoN9IarmgDmLOyWAmBJ7rEKBKnKChw/O4Ao1zAIIHscSRsnuI8QgqIBE11r5zfHlddKnroKsX5e16/vHidfNXpGeWMakispQP4w30Bi0Y/Gf/AEf/AKmf+MO9KebT5LB+DB2kZ529wFvJKG2jnXbTKzKnqUkcC609z5HaOmagB1hbnOAE+WUsyrpPIwnVRdIzG4TvDar4eW52OCuLKVoLH4Tvy6iIpn6FOLH8rGIdpZSpS1oIZiTXbnGXCgd1GM6KHULr1stSG2tm63iFImjUkv8Al4wJNkmMoiatHFLWR51h5lmca2EwpHJRoPNgW8TTmREPpyMhUhqwTYosvHmowXicMpHxJKRRifhL2ZQdKn6EwBOW0A0p5rw4XC9XEEzCKj9/WKkl7RGYoCLAIiIVMfVA5IFzX1tEDMpEUJKrJJ8AYsGqdl6tY2Pm3vA83EMG2jyeGO48RC7EYkCgv1g8cd0pUTiNuSvJuYqSo6WqGLwJicVMaqjWzBuXLx9xFid2qoi4Dt4c4KwMpKVBahYcKTd/xKh2zWC9l590kkzi3Vv6IvKMCkJ/mq4rsTDBMmWFpoSljtTasLpmJJINCTwgM9925w4wSEJTpCwFEEliCpnBIAHCj3oCdniscHS3c4qtVxD4UiOMAi3NEjGoSnQpJUg2BHLdPobUi7EIJQCBrSB4LSP8Q84U4zEhIvrWCxJqzNwjkAzdYpwM6a4mIKksam4PTq52izqGw6rsoDONB7gJGAj97UWnXMXpSkr4WAsqzAJb6/WOhZOlZlIRN1JKQxILqYBthU0q3OM/l8lYCloQUkgayzO9bXB6pe9Yd5TiUqdiArZBNQGFdXz/AHSDQOa3quwe/mla2Jz7yx5Z3cvEck7RLLFkkDruOfMRQvBKCTpOkqqSN6Nve0RSFOKkHfisN7x6Z5BYAgb0f3htZSUZploJejFnrps4rdzyjDz0qlzCNSwx3HXpfxjqE6SFDoecYTtFgFJIISpSg9AoMRtu71MTYHBUhxabjde4bAGemiqmjn9I12RImpRpnEEpoCOXXr1jA5DMVqJUrQTUNtpNQfrG/wABidVE8QAHFz+6QFtO1rtTcJyXiE0sfRyWPfbKYLAsQIqmICrhuVvyiShz3iKUAUEHSF1ju02GdSU6CsNS7f0htkmWplJSApgQ9LObh7ki3lDedIDgkgj3iEyZpIs337xZVVJnaEhJJUoE6XS+9ASPukEGcfwe0fYIhdPm9+nXeJFfjHKFuFF2iBTWkWE9IiVNenOFCmwsD/aR2SROScQlwtI4gGrShruI4tMwJQau3KP0jnsvvZE1ALBSDUbMHEcVzkoWykj4hxDrGfM4xvsNivTcN/3ENnZLdvoswAItQlrRFQYsYsQI5xwnI4xfIyttgZk9GFkS8O7zAtZO3xFwXo1BTfziWbTsLpAmyVS5oSNRSCkvuoAcJHQgGsTyOb/8NExBJVL7yWRTh1FwedjTwhd2wQVTSa/CkVvasIh3WIPajsjDnYxvtjN+aR4qcxaWVKTdzSkVpxaAKl3Iry5uIrzE6aAMm4/rE8myxKgVzVFO6UBJJXdugFvF4cihDwl6uudTDfK10jJEy9HeDUtVk7CjuW2a7xVnWGmBmBVZtIdNQ9xQRr8wwhUpGmg7tI9Um7X2hfIUiWAhSmB4iSDVvhDGghE4Nk3HUEgO3KxcxKkM6WI6fUQvzqcJg0aRqUQ62D0qACajyvGz7QSEFq2G35xhswkMRuH2vf6waEdZTUuD4SSPFA4IGSsAh2O4hhipgmHj0qax0keqku1CC1doMRloKkFXxChDFSaP8db2oKQzxmW6UBKEIL/ESCw5BIBp5c40m1TA3rbrzM3C5XSnoxYWvn2WelqlH4ElwxCg3lVRdn84MxGFlSQFIIKwW0m9Q9jTx5EiGeHyXSCopClD4U/IOpG/nHuDyfWdczdyQkAG+w29IK2qiva+ErLwupDA61yTtfbxWYwWH7xYDs5Dk7B2t0d43eV5ZLlaROnASg5QrQUrmByyim4Fbq2hdleVlSgvDIKFIU5JU6qUBDmlPKNLlXZ9SFpWSFn5jNPHV7VIGwF4MyTWNSUlpzC7Q7fmiJWLlIOoqUlz8LAkk2UUBRUKem9o+m4OVOSFIITMvSz86Gh6iGv+zkbADwAr40hfjJawCEAKF2cJT01MH8xHOY14sV0U0kLtTDZDSczmSmE9JbZbV89leVekPZE1BSkoIUk7hiTzMIkz1aGnJl24hqZ7VANb/SFi1CWrXIWQ90mo8+f1hcyGE2JuPX8rTZSisF2t0O8Oqft7LU4rEAB7iFWNnKcqSlKgQHChUAF3SXodi8AzcyGlyDqbY09xAszODRkinMkwQ1kQ5oLeDVTuXqlGaT0OolDEEsASniBDEKbSXD0Bh92fxv8AKDOlWpmB+J7U3hRicxSpJQoBjUgEt5DaBcuxEqWsF1JSNkv+ZiRWxHmufwSraLht/AroMrEqfiVt4Wi6XMBoK/WFeWYyXNqF6/OobptBeInaQ7UYtuesMtcHZCypI3RnS4WPerSfT8oqnEMQa8un7x8iaCKUcffnA2ILpI3MWQyoSyCpgSCBTY/vFqZa2u8AIWQsJqS4d+vKCDiVCjj2/WIc4N3KuyJz/lBPgF1KggaajVe3KLVO8R1bWMLIyGKbgCOG9pcCZGImStgokeCqj6t5R3Vib2jnf9rGWcKMQBVJ0K8DVPoX9YTqo7i/Ytrg1R0c2g7O9+S5hMQ5eK5p0h4vvEFy6VhVp7V6KRh3an/YXHhC5gWP5a2SrlvXqzwz7WYRSVkGoHwnmDYiM1hFASUhqkk+LFnP3tGowGvE4c61MZQCQbuKmvhaIqIAAJAs2jrXGoc1yGyrK5M7CTFzKlKiOoAA5dIXYTBCaVX0i/maADq0Mex6B3gSsHQqaK1AcAgf9Skw+7RYJElQOnhNSkWL0dvM+sD1yRXscFMSR09RJpfkg+3JHy8wBlhiF6UhAb8QGmM5jc9lF0KQdWtjySxq3nB2LRL7p0AJSWDA3YXb1jPysMFr0pA1FQSnpzMBbYpyGNoyvM7xyRQKeBcgyozpgWtxLSX8SKt4RrMVkaFFOoORSt6Dc7xYmSAGAYbN0ggcRsuc9rm6VGZKGyU3Jf8AOKplAzgh/sxapRbq28CzZjhyG6RRc0LxSBq+JuREWkkAjhv9+cDImXjyZNYO8ddWLFXjZaaKAZV3FD6iPcVnU1EoHvHI5/F6isUT5/OFua4tIppCgQDF2OcDgqXQMeBraD4rZ4LOZn8ONQCZx8wBsqp9oAVms8pZShq3UAxMLMHjStIPMCClht4K6okO5ScdFBGflG91StO6j6x8nGlAYeMAY3MALVMKcTmbQJocThPloDbu2TbFZg5cn0hdPxgMBJC1soJYK3NIvzXLtGhlpOoPQ2gzYXOICXkroImk32VKsQI+E14FRi5YBSoNzP6dIJwuNCVApmKA3o5DdDeGTROCzxx+Im23j+LorAlesGWWWLRv8HOK0BSgxZiOR3jJYXNHYifLJ/xSiCPSHUnEqV/xMlRudKDT1g1OySJ2xI/e9Z/EZ4axoOpoI5528k6TNAZx4QLjcTLSmqgDcf0gfvZLsudNX0SAlPmamAsYiWJg0EJDdVE+JMN6pXbC3j+FkhlLH8zi7wFh5n7KyfmBId9CLlR+Iv8AhEUBWHP4vX/2gDGYYoLh1KNXux2YRajK57DhFuQiBTtOXZPepdxCQYi6g7B9TuV3aYkPW8eiK8MkkBRpBKkgmKoCHSg3MI+1EpC8NNStIUkptu9wR1BrDnMcWJSFLVYRzzMMUpa/lSDxEmILb4VmvLTcLneOyqZKIZKlJNUlqt1FxFWGy2ZM+UpTuSOfIRupaP5oX3xWoqASl7CGOZ4hSSCjS4NlWLA1Db/rCklKRcsytuPjbiAySw7/AMLMZT2YW2qae6kp3JqQHsIfSpksSJgwwGkEBz8x3L70PhCXOV4mcpPeEAFuHZLhwC2/6w1k4JScMoEkFwSaAFg2kdH9TCk7JNGp/ki00sBlDY8nt/d/RZmTKUZadLuVqLuGophQVoQ/najxucxxHe4RJmjj0h0nmf3MB9mEJGFQwBmKMyw4v7xVHdgTWuwh/MySRKloRNAWtWj/ABBwllMNjv0pDEsOqEHsCVbUhla6+xcfdYDJMDLWmbKXqE2V8Jfh0qPC4seIkHyizJMI07VQpDkEHejjxrDFGWIlYzFM4QlMtQF3uWbff7aPMMtSlKmLfSW7skMBrBJbm4AJP7QMwh0IeN1otrnNqjET1XWt3XF/0I5UxiXY71oYuwM9AWCtOpPJ4W/xPFSu39IqMxlA7PCgwtEx3FimGZLllRKAQORLwrnJ2eJqW5oGFW6mIgEja9xEFyIxukIOYG8IrmlxBy5LUgKZLMRcIwN0BiUvAM6UAwURX1EMp6dN4Wzg5iQjNyi8qxIlukj/ACmI5pmwa7D6wNNQ6OojN5opVE1rB4mdKQElVPFMwy2TeSTMJ2F60ijFTZaFcLqOljV684RqUXYk06wThU8TAar0rv4RpR0rWG5XmKvi8k7NAFvdG4XMVLLTJy0JFilLknlSI5h3aW7ozFKupSgx8hH0jL1KKU6SKl2HFSpjW5Zk8tSSkcKwR50v1akOLHKzeXZQqdxHhAraphxL7NgKClOR+H4SOsavLspUFAzA4Y33s1BBU/Ch9RS4FolVKzmHyFChpIoKhufU7wywHZ5CHcUPUw7lAN8LCLe7DMv2iyqSlacilh2Kq1vA2LwKXCWbhLMI0KUQLMDlwKixMSFUpbl2FKDoKCtV9XIRox90hc+ztvSI90vZam8IhQuqCPiiPCk+UezEvvXlC6YQGZ4bXLKWcHnYRkkdmlzCoq092AyT8x6mNlqU5SQ7+wixKGS1IhcsPjskTKmJmMkBKTtct+UJM3UDzJHEUj6HmK/SNh2hSVMlywYml6s3hv5Rl54DlKwoEE8Qpu9Wrv7QViXlObIBAVUuVA0Ymr251/JjAmbY1KZCu8CiSQpJcsCOFNqOxdhtWNHk2XJWsalE6F1FuEpUSKWBVp9+UK/7SZokJkIYANMUR0SAAK+N+sK1rQY1qcFcRUgdt/a/0TrsBhQnBylzE6arU6wxqSQ3QpLv1iScb3iysqARLcv5EJSGsSTVuUBYNS14ZCQWCZIAPzOmUCQkFxRjyf3i7KMsUqWoFHCtwkkAEAkkq4vmUbvYAdYvp6mnuQJJNUxf339UBj5He45iQgKkgr66FVbrUV2DtWsOMXhpSJXds7B9NXKj1P77bRnsVjO6xkgu51GUsqDgCYQBajuzeEaPPZ6+5KwgLNXSXSkBAqOZ5QCkN47J7iTSyRrhzA9MLHzm1LTQKQWLFx4EjeKxMd3hrkgIwxMxIV/EKMxTNqSkrCWcmrqKSDzmGlIhnORzJKRMUnVKO91I6K5jrCtRTFhu3ZbHDuItlAZIet7/AJS8qDHoI81Ob8LRReoLiIKELaVrbJomclhqvAmLVpDvFExfXaAcxncLXioYoAyrp08KEeYGUPiKX5CAsLNh/hUhoHkFFebCySYmWXJZn2hZMw1Y10/Cg7QLOwAizXEKRI0ixWcl5bKZjLSS7kl3PS9obS8WuWlQQEoB2CQ30iU3AkWtAwSoUgxkcdyhNpYB8rR5K7Kc2QgBE5N1fElNQN3h+jtBIchEklJuaAmMysHkIiiY20H+Kfa10keEU+ouLfVaWZ2tlBSUmUsJsVOC0OjOlslRmp0G1R9I57PKVhlCPAoAACCsrHNGcpabgkb3gt6oW5X2iw0upClnblB8jEJmoStIoqOT5niNIJNdhHSuxkt8LLU5drcoZpXveS5xWRxamgp9Mce/NMSg2imUkA6SafdIPmJc1ioy4eWKhdB1GotSkNErDWgKXhSTez+8EAK5iIKhdB0vHugg3p9I9SPACILURzI+sAR0NjJhCVFBcjb+kB5fi1TElRDEFjdurQzKAkCw8OcCYuUkJDOC7sN+hiFyS5iVKmhI2YfUt7iF38H3rgpfSohXUpFG6OR6Q8l3qAOIk86MGB2/aDUYYWA3enm/rFwUEi5S/KMIJdGDEU9GSD4AHzVCLtZ2bRjMRKXNJ7qTq4R/vHCSX5JBT5/XZYqQEoqRQ09X58g0BKka9JIHFsOln6NXzEQRdXaS3ZJpGTGapCtLISCya9XJfnRx0AsIdfw6Qz1SAeg8hz6waiXoSA1SdvARTiCANXIfl1jlIXK+1i1SysGvdzETU0Ls71U4o5LMxpDrtVPVNkhSVBEsjW/MM7JSW4iaseUUf2k5cpKpcxCFKE0GWth8J0kocg2o3LrEsjy84rAYfUVMJQ7sK+F1ONX+KgF6DV0hSnYWPcOS1q2VktNE4HIwfIfb1SzLUpxGIl6ZekhgCkkhIlgsku6VHVUbsLx0rD4fUmoB6NubmMzlOATLWruvwhIAskpUAT01MOdPGNlhZZ0jnDRWYCsVn3YkKV3mE4Saql/IeZH4Yw+IlKQoomIKF/hUPpzjuSJWmrmwA+/CA85yOXi06JoBFwfmBZncVBhSSmBy3C2KTi0kdmyZHquITVkbQIpL3je9oews6Q6pL4iUL0Hep8hRY6ivQ3jGqlg2/pCpaW4IW7FMyUamG/72ISVJYwylzWgdKIkLRQtCNqRyMT1iRxI3heVRWqZFejBXEpiqaCIEmoEDpmR5MmUiDGiMevVtAk9QEVKxMC4jFlrRwZdEMmlSnTBAxxLeAiE0sHUWEKp0wzSyaI584Yhg1mwSNbXiBlzv2dqJBViJg0g6Rbqecdl7KIIw6Em4EYrsjkpKeFLKIcPyjokgaEBDWDPGuxgaAAvFTzOmeXu5r4cJJFXielx4wpxGLuiXqUs7CDcFhUyUheMnJlv8r1PQc/KCJa6swS169KAVH73hz/sXEGv8sdIx+c9uhLZGCAlpL8ag5V0D28Ywi+0U4kkzprkueJX/AJR1u1SF+nUu1RWKp6+F2foIvakVIO7fYhZHQyCopcM4JirSSDpJ5v8ApBiUVMDBWrWk0AIAakcuQsmWWG9a+e8Mkoa0VYdNhyBP/V+0FCLKlkFjEukv1+jP41MWYWWyRQWY9KPfxj3FD4fEReoMPf79Y5SAqFe2335RVMlOGNoKSiPFppHLkKpNKfdfv0gOTg0JACU6QlISlKaAAWAAtDJCHj5aWrHLkqweXJRMdIvenL6w3QkiKk0rBcs0eIUhUKseRMekkAMHc35RJ7HxjxK+GkcpurVP7bc4y3absxKxCQTL0zlBu9TQpZ2cAMqpq8auXUPEiKRVzQcFFZI5h1NNiuJZr2OxshRCUCekEMpFFF2+V/oYzs3EaFlExKpaxdKwUkeRj9BrWy0hg5Br4Foyvars5Inr1TUlahV33FvJqNaAGmadsLSi4vI35wD6FcrQjUHBDRCZJhlnXZ1BnoCDoDEKCd23uwjN5hlqgZmmasBDUu/vSK/Cu7U0OMQndpRi0wLPUBddIzygs/7xV2iuVhtT6lKLFrxwpHcyrHjUQGGlNZ2MlJuXhdPzLUeBHgTQQPicAApn25QbhJFCHoBSDMpG88pObjUrhZgA9SgVS1KPGX6C37xoMjyNcxQLMkV6keEG9n8jRNKAo0rt+8bPMZKcKES5ACSsB1mp8nhprQ3AWNLK6Q6nm5V2SNICjPATTgL1I5NBWIzRJGpahKl81XPhGP7RY4yNLDWtXzqLt4CM/jFKxBlqWpXwve17PaL2QbkrT59220I0YFCdTsZimc7ulN/WMrImTsRMUvETC6fxKA62Nh4QlxK+MKA3tzaDO/VNUCo7V/rHE8lcCyKWgTpiAlJUlN2JYnpyeG4ymT/yJo/1GAMizcyNOlKXJv7B+bRql5zOc8Q9IixK69l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88" name="AutoShape 4" descr="data:image/jpeg;base64,/9j/4AAQSkZJRgABAQAAAQABAAD/2wCEAAkGBxMTEhQTExQWFhUXGRgbGBgXGRcbGBseGxwaHRoYHBkcHSogHRslGxsXIjEhJSktLzEuGCAzODMsQystLisBCgoKDg0OGxAQGywmICYsLDEvLC00LCw3LC8sLC0sLC0sLywsLCwyLCwvLCw0LCwsLCw0LCw0LC8sLCwsLCwsLP/AABEIALMBGQMBIgACEQEDEQH/xAAcAAEAAgMBAQEAAAAAAAAAAAAABAUDBgcCAQj/xABAEAABAwIEBAMFBgQFAwUAAAABAAIRAyEEBRIxBkFRYRMicQcygZGhFCNCUrHBM2KC8BVy0eHxc5KyFjRDU6L/xAAaAQEAAwEBAQAAAAAAAAAAAAAAAgMEAQUG/8QAMBEAAgEDAwIEBQQCAwAAAAAAAAECAxEhBBIxQVEiYXHwExSBkbEyocHRFSMFJFL/2gAMAwEAAhEDEQA/AO4oiIAiIgCIiAIiIAiIgCIiAIiIAiIgCIiAIiIAiIgCLzUqBolxAHUmAqfF8TUG+6S89rD5n9pUZSUeSUYuXCLpFpmI4ve61MMb83H9h9CoozjEOg66h7hpAv6ABVPUQXBctNPqb6i55/iNQyDVqd/O799l4ONd+aoZ/nco/MrsS+Vfc6Mi0DDZhVAkFw76j+6m4TNK7XTqc4X8phw+e678xHsRemkupuSKvwOZtfY+U9+asFepJq6KGmsMIiLpwIiIAiIgCIiAIiIAiIgCIiAIiIAiIgCIiAIiIAiIgC13iriYYaKbRNRzdQn3WiSNR67bKj4r4+NB7qdBrXmGwSHECZk2N52A+K0TMs/xOJd944F/INEEC9iBynp1lZauoSVo8m6hopytKSwTM24mqvd94TN4m/yGwHoFS1MyqGxB/v6Jj6HiYap5YqUhrDjZ1pls/iG4/wCFFoYZ4ofaHANYTpMkagTI5noN/wDVYHeWT16cIRxYnMxbxpMwHDf6bLPQzasLio701G39hVodEl0tNi2xHafT9VlJMB1obA5TfrCrbaLtkXyi/wALnbyYqPJvAE/GfRWv2tzS50t0xYWtpI1OmbW5X5Gy0h4EzqixIAje1vRTcuqkgAe+PM2P5bmSNhAP9hSU21a5TOhHlFnicxq1XnwmEiw11fK0zJLmA7gAG55kdViy3F1JDH0XtfAMhxi+1osY/UL7keb1Kz3U20g8s3AG0GAOhPbsplPNW6j93AHPTUFvVvJWKKZGV43jtMlDiLQDLqjQ0gRUmCegdA7ddwtv4W4k8SxdqnlMxG8LVqdbCECfLf8ACXb2ggHv25KdlL6TalJtNp0teS0tbEk9dp9FOLcWmmZK0Iyi/CzpYK+r41sWX1eoeOEREAREQBERAEREBGx+MFJoc5r3NmHFg1aRfzkb6ZgHSCRMxAJGWhWa9oexwc1wBa5pBBB2IIsQsip8RlTqbnVcIQ1xkuokxRqE3Jgfw6hM+dovPmDrRwkknguEUTLMwbWZraC0glr2Os5jh7zHDqO1iCCCQQVLXTjTTswiIhwIi0nN+Gcfii5z8U2jvop09ZaOmp0i/eCoSk1wrk4RTeXY3Vpm4X1cr4Tzqrl1c4PGSGE+VxuBOzwebTz/ANiupgzcJTmponWoum+6fD7n1Fjq12t95zW+pA/VKVdjvdc10dCD+imUmRUfGPEFPBYZ1WoHGToaGxJJBNpPIAn4K8XKfbFXdVdRoxNFoc4kc3yWR8BP/cq6k9sbl+npqdRJ8HOamIeXPqOJdclzjMEx8RIB2F4VmzDMLp8drqbQHa2g6iTuxoNyQbGTHPsoWEFR5bTLnCkAXPaDawIc4T+LtdXuVZc+oQxjdJqEACwgGzYMbCAJ7rzJYPom7K97G98KcL0q+G8Srq01L0wDBa0bdjJk36zzUbNPZa151MqgkGWh4gj+ofDlyXQMDhhSpspjZjQ0fAbrOvRjQiopNHz8tTU3uUWchzb2Z42qQ819b7AhzgG6ZmGwLc+XdRsz4Fx5IFDD06TQ2DpqtJd3M89um3NdnRcemgyyP/IVo24wcercF4sU2tpYdwdpIqF76R1G0afNIuJ36L1kPBGNOIY6qPDDfecSCIPSPe9Pquvoo/Kw8zv+Qq2awc9wfstZTL9OJqDX72lrWk9iZKz0PZfhh71asfQtE2jot7RWfAp9ir5yt/6NXwvAGBZfw3P/AMz3n9CFeYDKqFH+FSYzuAJ+e6mIpKnFcIqlWqT/AFSbCIimVhERAEREAREQBERAEREBS477jEMrC1OsW0qvZ21Gp0uT4Z5nVT/KrpR8fg21qb6T50vBBgwb8weRG4PIhQMizFztWHrkfaKQGrkKjdm12j8rouPwuBHQnnDLP1Rv29+/oW6Ii6VhF8JX1AUPGPDrMZQLY+8Zem7mD+Weh2+vJaJk3Ghw2Hr03OvTa5tMEzpfB0CTaCeVxst84zzsYTCvfMPd5WepHvejRJ+C/O9fFB1MtD93N8kSYAJLpiAZ0iJn3vjkrS2zTjyeroaDrQalxfB0ThjDYnMXV3+JoPlLnPaSC4mzWkOEDSDaDFl8zPgLNWDVRqseQIHh1HMfv1cAD6SpvA+CzZuEYzD08PQpv8/i1iXVH6gIcGNkDywIcOSvv/ROKq/+7zPEv6to6aLfSBIPyXIUU1dp3JVK+yo0pRS7Wv8Aj+zkozzNsNVbSqVK7HSPLVkiPU8udiq6tmeJc/U97nmdiQAf6eUiFu/tJ4XweCp0xRbUdXeSS5zy92mDEtkbu5gfhK5qGVLeV033Jg+hnfsFCas7M36adOUd8Vz5W/suaFWoH+LTaS38bfwjVa52ueU3W+8F8QYSk/xMRV0ua2GCCTJJk+Ubb29ei5jg8BXJIYdLXAahqgOg7EbOv+ErpuWY/wCz5e4UmUjVN5dTc5wGxI1ANcbEgTboYvGOzenchqV4NtvL3h/g3pnH2XkgfaAJ2llQD56YC2DC4llRgexwc07ELjWP14qlh2fZ6dNjNFR9TSfGcYdql0Bt/NIuNo2W7cN53Rw1EMqOfJcZltmCwaSdiDA92TfZaI6i8rPg8qrpUoXhe/bn+EbqoGJxZFelTaR5g7UOgFw76OHx7QfeNzSlSA1uuRIaJLz3DReO+w5qryuqHPfXguq1AA1gI+7ZaA92zXGA4ieUAGL3t9DJGOLs2BFgw9Eg6nmXHps0flb+53PyAzqRAKvz3NW4akajrkkNY38zjsPTmTyAJU6rUDQXOIAAJJOwA3J7LlWZ52cbiC8SKTZbSBn3fxPP8zoHoLdVTXq/Dj5mjT0XUl5Lku8sziqC6pUqOMkGDYdIDeTYm3pzud5pVA4SFzB7raRIFh2gXdf5H/hbvwxiS5hB3ELNp6r3bX1LdRTVtyLtERbzEEREAREQBERAEREAREQBVudZO2uGuDnU61OTSrMjWwnfezmG0sNj8ARZKNj8fSosL6r2saObjHwHU9guO3UlFtPw8lH/AI/Xw/lxmHeQP/nwzXVKRHVzBNSme0OH8ygZx7ScFToufRqtqVNmsh7TJ5uBAIA581X4zjPE415oZZTPR1Z4jSOt7M5by4/lUvKfZtQ1CrjXuxVWZOsnw59N3/1EjsFVvcsR+5s+HThmqrPsv57ff6HKn59Xr4jxXvquqvP3YYDImA0MFgL9F1z7Xm+ItTo0cGz89Z/i1Y6hjPKD2ctXGGGJ4g0gAMoEENGwFFjYt/1NNlvvG+YmhgqzmyXOGhsAky+0gDoJPwUKatud/aLtTUTcIxir2+1/2/Y5Mcpq5lmDcO/FVcQxhJfVdDWBjTDixg8rdTrDfkVk9qGGptx2HwdBjKbG02NDWgAaqr9z1s1lzdWPAecMwGHqOdTLsRVcXPu0NYxtmNmbxcwPzKnzfNPHxD65gPeACWyLAQBcnSB9SqJ1IqFurNdNVHVVl4YrHr3OxYrO8LhmhjqrRoAGkGSABAkDb4rW839oIZ/DpwD7rn3nr5Wm1uu/Rc0+1UwQQSDF3FjXD++97qViMW+q5r5nSAIuBaTDHHuZi25UZ6uTWMFcP+OhHMs/sZMVmBrVTWq3e+DJgiNhHKAPgsVOlpe2aZhzSWgdCTB58+Sh1WsYWOgOY78PmGg2ls7TqO3pdWGTh9VhYwFt7FpDRESZkyfn8lke6TN22MI44LJuAaJbVc2mPLOkk/PvzWWmxoqEND3NN9bXAQCJIJE2Mc779LxKrBT0glrns5DYCZLnDluFAdigYk6WkOgdOTb85II5XCSVsMrUXIn5hnYpFge4Uw50BxcC4w0ydWwmA2/Mo7NabquoObBDS0Pc8AiCS0mm8X1Hvs3pC8YjI8NXwLAxzTitZIaT7wn3CB2iO5ssGM4WbQoO+16mYuq0mhTZofBbF3H8LSYBg7TzBnRCHhVinw7mm/K3X19DoeVcPawHtGEDCQTpbUqaiPzl7g48rW7zstjZgKgEeO5scmMpBvyLT+q1/wBmWFrtw5qVSCH6dABkwJBMgxf9pW4r0aWYptHkaiTVRxvexAwrqjahpueKg06g7SA5t4h0WM3iAPdO6nr4Gi/fdRcxzGnRY59RwAa0uIJEkAchuVPgo5eDQPalxFLm4Ckfeh1cjk0+7Tna9iZ5R1VPlzNNM1XWvpYNpPpMAC6rcJiRjqrKgpeG9xPiP3mXSCbb3i/INHJZ80xgfU8Fnus8rRe1jJ23M97SvLqz3Scme7TpbIKmlnr794LDLPvKki4/Xq4Te/7xyW8cKDzP7AKjyHLtFO+7hO0QPTqVteQYbSHO6wPl/wA/RT08HvUmYtTNWaRbIiL0jzgiIgCIiAIiIAiIgCIiA8vmDG/JcnwmS4jM8bV+0VIpUXaX6TcGf4bBs33bu/UmR1pVWGy6nhqmIr6g1tXS54Owc2QTPeRbr6qqpDc1fguo1XTvbnoTcvwNOgwU6TGsY3ZrRA9e57m68Y/MqVETUeBzi5cfRouVqefca204aBuDUcB/+WzPxIXOcfj69SHuJOowZET0N7m3M791VU1MY4iaKOjnUd5YLjB4x9HGYnEUnNL6rnDkS1rn6iIvezeXJecZjatduqo5+p3lBcS5k9t2ybWEdlT0cQ7y6efp1N99x3V5QqF2hxnw4io2ZAmCXgWj8O2x2WB1W8HpyoqOev8ARrTg7VcgOmHgmGgjYgbAGL9wOq+tpySHEATDmnexuAGi+3YSpWaYcU6onoA8GfNYQ+O7Sw/NZ8ryl9V5Y5wBZAdMHY2seRkEeqi4Sk8F6qRUbspH7gAAaZIloJvt8BHOYlT8I2QXnU4gHc83WaY/FvtawU3MKNOiR5hUfBDm2942NwDIkmwIuOyg1K9QBzIDAIGlsCOd9yTy3XbKOGT371gwYqmac0ntdILXNnUNQBAuNrtn4geqmYHHPp0y0HSXHzNAggbt+cT8FIoY8va6m8B7DH3TjJO06YuLgGZmBZVuJosa3+I6HQR4gBIDtWlpMzqgTItzICXXQhziSJNemDr8+kQGEuYXO6gWNjqAEk7KA5ml5pXn8pAlz/dZ6QCTveFnxeHqhutoaGNjxNFTSy1hJImdQ3HX4rHhsYQ1jgWF/mc3TENBbpgAzLwJ3kCRuZBQpt8nVUxj36mw4TKW5Y9rnEVsY6C2g0F3huJljnuab8iGNEuIEGNoHGGXYmmWvxTiX14NQyNUGQG9BB/ALCeav/Zjm+Ea+o+v5a583jVXeUg7+Z2zpmXXmDcCAvftexLXTpNm0t+pJO3I7hbdsdmDzpVZ/GS6vl9/TsvbJPsdzZxD8M64EubedJEAj5afl3K6cuC+yyq8Yykb7xuOcD4bn1Xeldp3eFjHroKFUrOJc2GFw1auSPIwkA8zsBE3uQPiuJZzmRxeLfiJd54DAYENbHliTzn1K2z2iZnWdi/CYB9nNPQS4Bwc4Pl0bxBDRcbtWpNwTdVtQ23EXj6XWPV1rvaj0NBQUIb3y/wT8oY9z3PuHQGktiY6iZgiTcD9FsOXZNRpQ4NAgm27nHmXE8p5dgvXDmC8Npe8bCL7lxN47CzfgVY0mFzjPqSs6Txc7Vq3bS4JeBJcZMajYLb8PS0tDeiq8kwUAPIjoP3+VlcL09PC0bs8mtO7sgiItBQEREAREQBERAEXwFfUARFX5vnFLDtJe4agCQwe8fhyE8zZcbtydSbwj7m+b0sM3VVdE7AXcfQLj/GnGdWq8NnQ3kBcN7mLkgEnuqvifiOvXqOeCQ4EyRMNAizRy33VFUxAcPMIaReIPm2B6iALSeZ7rFVrOWFwe3pNCoWnLJN8Q6nfeS0kDnci06Z+u6saeI85a+9Nw8OaYMEw28cnRfb4LWmVnEFrWjVu6DMBu4jbcTPorvJiQ0ahu4EAzMg+8I2jzX7rJKJ6c42iW2CwOl1VtRzQ1h2cYJNoOnlIuplOvTlwZBDi9oEEbgaX7kgAkQOYCp8Q12vzP8SWhwe27yL3INyIBlWeD0h9mPIgPDoA0B0w54vDQ0FwUZPojK+LtkLOMUHwHEn3AJhznTTptIcRsIP0Kh12H7p27nA6w33iGkAOJE7g6duSzUm+JpcZaXAHUTDYa3TsLyQTc7EdlLfhqbjSIB8ohxE6RLjO9rAD+5U0nbJDeoysvfJEZSB91xDgSAD5Tcm5iQ2PL3k+ilYfLrkvLXvkiDqA1TeSNzvF736KfSoNB17HUHC5dtMyQJuYiTyUPG5zSYdMhxMSGgnzEyXGBA5chYbKMabZGeofCPeIotcSX6dRhu+mOrhG5Jmwnr0VBnOMZTLgSS5ws1omLAXbMCw2Px5rYeIGYduHHgYwvxDiA6mKTw98xETBaAD70XOyqn+zbMywVKeHaC68F7A8fBxsTvJM32C0RoPqQhUVt0nZeeL+lzXsbmbi1rDs0Aii2NII/E/6W/RQBUl2p8kiIgwB2EcuwWz0vZ5muzsIf8zalGf/ADg/RS28B4ig9tXFUKvhCS4NLXH+osJgb3U3FroWx1FJK116e+pR4XFEOpEkgahPIXBN+wB2/wAx5rZ8caeJw+lpjYeUiWwQdvy8o3Wv52xrKjtALadvD1ATAs13SSIkdCsOEzCWlrWD3iSROqIALImNPw3Kpkn+pFvhm1+xvvAWW0qVcPrPa0Aggg+UlsFsu2Hmk9PLC6xjcWGUalVsENY5wjYwCd/gvz9l+Pe1lNoeXNZ7o5AEzFo5/ur/AA2dvDNGpmkCHCARUkzGoDoSN+SnT1OxWsYtToZTluuR30XAgOr+OQA9ruUvjUB5uRJ36K4ynKy0Go/vpEA3/MRvDRMTziyhPy5tMjTZjrgQ4tbEy0aiSG7W/wBArbB1HFoBuACGu6QCfTc/VYnLxXZonJ7bIsARAaNmACDsdx/t8T1V9kWXyJOx3P7eqrcmwJqkR7osXREfD1W50KQa0NGwWvSUnN75cHmaipt8K5PQEWC+oi9QwBERAEREAREQHxzoBJ2C5TxjxdWqVfBpONOmDfTIcfUi8ei6HxLUIw1Qixj91w/FO+8dO7yQPpKx6io9ygjdoqcW3JnmlUqatTHvY4uGtxc4XdcEQZ2B62PJbhwxxvWoujFv1UiSAZ1P53F9RbbnPNalXZBaXeUGCYAk3IsDvAi2yx0g0vePKYBu7SAL7jlIB5bTZZ43i7xPSqRjUVpL35HYsz41w1NssdrJEiNr7SSR8hdcmzjNatWrLxMl8vM9DZreu4vsLd1GdXc0jVM6Y0giIJiY3gSBHVVNbGvpvd4clwM6o69voSrZVHPkhQ0kYPBkqY9tMPaG63Obp2MWN9R32k/JRsPWaKksL2U3EagY2abevovuHp1C01BLXtMaiRp80GI+JsBHWFJy5hDWwNJBBJAOtpG0zIAPmuBHXoqpZNsWo3RgqYaoHark3bL+kwWubHQgxMXW0YdlRumq4sYWktgNJh2wIAMkR17rHXwhNKDNR8io6rtMxLBHOC2TJiAtkyrhes94cWEl4BDnsAgTuTcTBPfay4oOXBlq10lkozgNVVxY0/ctY0FrbF7buOkmRJcZ390nmmeYzwWEVC/wqhh2lpOp2kFwmImCLEwByXUMNwdQYAA58yHONvMRJi4loMxa8AX5qdnfD2HxVDwKjPJMt0wC0/mb0Nz8ytEdK+pglrbvyOdcI8KtxtI12VmUwXHS1gDy2JF4cNJ7H1i6o+IPEy7GUqWKpg4Ukeenq87JE+hHNv6yFJzDg/HZVWOJwbi+m28iSdP5KlPm3e47GRyv8Px5gcdRNHMKbWfzXcybjU1wGprt+u8Su2gvC8Mmozfjj4o+XKN5yp+DqUvuPBdTc0A6dJkRs7mbfmXLuKMtwuKr+Bl1OXNP3lbXFBl7gOO5npboDyg5P7OftrnVaGqjhb+E+t/Eq/zaRs3v6fCbV9j+Im1Sib2kvFunuKcnKS/Sdp06FKV3PPa3HrnPp9+xGzL2c4yk5tXCYhlVwvNOp4dXVzIJNz31DfZesNxzm+BhuJouqNH/ANzHNd8KrbH1MqFnPAeMwLHV4pupsZL9LgdO14cBM9Rdde4NzHx8M0k6o8snmIBE/Ax8FGF91uCdaqvhqUrTXHFmvsaDh/bUDZ+DIP8ALWaf1YFlx3tYFXD1abMPUZXe0il5mube2outBEzEFb5m3CeCxH8XD0yfzBul/wD3NgqkwfsxwTHBx8V4Bs0uAEX8p0gEiTM77XVrVTuZVU0rzta+po/st4KbiKdcYlrnUdIazzEAPklxbykCL91NzT2TmiddGpUqU/xMaG+JHaQQ4/DlYLrmHoNY0MY0Na0QGtEADsFkT4MWrMg9ZU3txdl2Pzpism01fDpl1RukmXDS9pgyyOsx2N+lpmY5bowzff8AF1eWYt0AHpO8rueLy2nUOotAeI84A1W5TFxfYqM3h7DTLqbXmZ8/mHrBtPeFR8q78mn/ACUmlc5tTbLGBrjpGkkOuJAMiBzNrHsr7I8nfXIdEU9pNjbeLdf0+K3SjlVFjtTKbWnnpED5CymKMdCt15MpnrG1ZIxYeg1jQ1uwWVEW5JJWRhbuERF0BERAEREAREQGDHYbxKbmfmEf6fVcJ4rwDqFXzSNLuX+vqu+rTvaBkIrUzUAvEO/Y/t8lm1MLreuV+DTpauyeeDkTq7nQJJBEl0SWtF3ATzv8x0lZm4ZwoyBbVMfjggmTz5gyepUfV4LwDqMOBdAn6dAOXc7ystGtqgjdxAi99x/VAjfrCyX6ns9MEVuYuPlkOcWmSd7Xtax+iw4XDGoGgWJENF/OW2PmMbzsOXVejh6lM6muOgE/hMEAk6XAibmQd90y/DNqFw914uwCdMWsJO46W6jomS3FrozYR+nSHNBAeC3xAHaRzaJGqJIMfotkw2SiviaYvoqm5a0jSTJ2dfYSfU9Fa8G8KtrvrmpTNNjhLXsEEEmC0BwIIMEwRIjlK6BkfDrMOZ1uqOvBdyBjkLTAie57q6nScrPoefX1UYtpclVlPBTWO+9Ie0ABoE/mkzI5rb0RbIwUeDy5zlPkIipuIs/bhg1jGGtiKkilRZ7zjzJOzWDm42Ck3YjGLk7IzZ/nlLCUvEqk3OljGiX1HHZjG83ErQ6/ADsZ4mLxWjCvcJp0WBpYwCfNWNtTzziI+g2zI+HnCp9rxjm1cURDY/h0QfwUgdu7zc/OdS4uxeIzDGOweFJdRpQ2rFmB9z53cwIiORadztTU4yvobNPeMrQdu8u3p7z+Xsrx2J8R1Au10ml97FpDTGphHInT2OpdQVNwxw9TwdLQ3zPPvvjc9AOTR0Vyu0YOMLMq1VWNSo5R9+ZrPtJbOW4npDCfQPYT8IVR7Iaxdh6kxZzdgQNu5PKFf8duAy/Ez+T9xH1Vb7K6cYEH81R5/QfsoyX+1ehOL/60vU3BERXmQIiIAiIgCIiAIiIAiIgCIiAIiIAiIgCxYulrY9v5mkfMQsqID8/8WZW+nVc7S7Sfe3BsdlXF1Ut0AllO3vEXB/EOYk3+q7Rxzk7alI1I8w3Pbr+gXEq4qNe6kd5jqYPMfBebKGyWx/Q9rTVnUj6GNpLoZBMFwIvJnYFxsLtO3zWbCM+90lpGgAv8sjSAw6iBu27fmsGMaG2i8ETBJc6By6j9wVIpNqMZFtJa0OIMe9cNJjpHyUJI2RbeUfoLh7GMq4ak+mSW6Gi8TYAQY5qxWheyjFDwqlIOLg3Q4GAAdUzHPlEHot9Xo0p7oJnz9en8Oo4hYsU15Y4U3Na+PK5zS5oPdoIkfELKisKSirPzL3Wswn/UL63z8HR9PE+Ky5HkQoF9V7zWxFSPErOABIGzGNFmUxyaPjKuEXLE97tZGv8AHOffY8I+o29V0Mojq921ucXd/SnA2RDCYRjD/Ed56pPvF7rmT22+C11lX/EM3G/gYIEtBFnvkAvHUTpg9G910JQi90rl1T/XTUOry/4XvuERFYZjUfapiQ3L6jSY1uptHfzBxHyaVI9m7Yy+jyu//wA3fstT9peO+2VaODw01HMc4uj3dRGkCdrS6Ty+a6Bw5lf2bDU6OrUWgye5JJjsCYHYLPF7qra4SsbJ+HTqL5buWSIi0GMIiIAiIgCIiAIiIAiIgCIiAIiIAiIgCIiA81KYcC0iQbELlnHnBxZ99S+B5j+U9l1VYsVhxUY5jtiIVVWmprz6FtKq6cro/NmHFTUXndhl3VoIgHbc7CPynbdey+feDtPLzBogWF45wQF2XH8BYX7PiWNb56rD5iTZwB0kAdDBXLKPDFeWtg6tv9weiw1lsS3cs9rT6mnO74sdB9kVOWVnwAPI0R0gmI+I73K6EqfhPLjQw1NjgNZEvIABJ5THOIVwt1CO2mkePqainVlJBERWlAREQFY/I6PitrNBY9oAlhgFoEBpbtEW2VmiLiilwdcm+QvFamHNLTMEEGCQb9CLhe0XThX5VkmHw8+DTa0nc3Lj2LjJjtKsERcSSVkdbbywiIunAiIgCIiAIiIAiIgCIiAIiIAiIgCIiAIiIAiIgC8CmJmBPWLoiA9oiIAiIgCIiAIiIAiIgCIiAIiIAiIgCIiAIiIAiIgCIiAIiIAi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0" name="AutoShape 6" descr="data:image/jpeg;base64,/9j/4AAQSkZJRgABAQAAAQABAAD/2wCEAAkGBxQTEhUUExMWFhUXGBcbFxgYGBocHhgYHhcaHRoZGhoYHCggGB8lHRoaIjEiJykrLi4uGB8zODMuNygtLisBCgoKDg0OGxAQGywkHyQsLCw0NDQ0LCwsLCwsMCwsNCwvLCwsLC8sLC83NCwsLCwsNCwsLCwsLCwsLCwsLCwsLP/AABEIALcBFAMBIgACEQEDEQH/xAAbAAACAwEBAQAAAAAAAAAAAAAEBQIDBgABB//EAE0QAAEDAgMEBgYFCQYDCQEAAAECAxEAIQQSMQVBUWETInGBkcEGMkKhsdEUUmLh8CMzQ1NygpKi8RaDssLS4kST0xUkY3N0hJS0wwf/xAAaAQACAwEBAAAAAAAAAAAAAAAAAQIDBAUG/8QAMhEAAgIBAgMFBwQDAQEAAAAAAAECEQMEIRIxQRMiUWHwBXGBkaHB0RQyseEjQvEzFf/aAAwDAQACEQMRAD8AyjM1egfj+lRw/WO7tAPGjRh7TEx2edQbEkCt4dS1QPC3nVqsLGpgXiab4O17br34g0LtNkhc6iAEjh9x40kMHaw4M5VXG7+tWjCGDM6DfFqrwuGKVDQG0mRPd7qteWfrSqR93DtpgV9HuB94+dvvrxDQj2fEfOp7OayrWomFR1U9GeRlK1HLfrAwDaBbWry1BEmRvvPlUb3JVsczgSdI7re+qtpYZ1LC+gyl0GQCRcSOMAmCddeelHu4jKOoCeX9aqSYEqN1TbUjv0PhUhA+zH3F4ZHTICXRmmLe0YtNrRbcZ7K5bRico52J38qIS6EniO4W7tK9eXI6pBB3GPAnWgCrAiDoB3HfwpgwRMa3B37uP9aTqfym6Ug8jHxmi0YtIEqI8N/IVFtLdk4xcnS5jkEaAAiQRfgQZH1SCJF7bqoxy7et7wJ5/iaTubScWer1Rx3+O6vWsKSdSZrLPVx5ROvh9kSavI68l+SQXex+J/y1eMQNwnhO88NPOicHsYqPVCjAk8hvm1Eu4fDIsXATFxOnbNQWpkzQ/ZuBbbinZ1mk5jmgHMR9eTnuJ9qaJw7kEHWNR3aa/iKr2UlCmuq4DnW4ReOqt1SgT+6Qe+rdpYUoI6s6R8wRV8MvFLcwajR9ljuO62+Hqy1zETqYHAmPu99UIdjfqeXvIVVjT3UyrieJuY8KglSZ3Vcc44KJGt99h87Vcjmo+IqOVPKoQm8xQBcrNuKj8p39asH/AP0OS8jh0drfaM3kzu8a2jikDVIIHH5xak+O2P8ASykkKSgCwy3g9uhNtfCpRe5FoR+g+0lJQ42ElRJQYiRqADA0tN93ZX0jBN/ZNtYBJ8hQez8GGU5W2ggG8CLnj2wPdR6HVQbG3C59xpbXYw9Lm9KVE6ctQb+yNIvOtCOOIUVhELLaglQTAyqygQZsDl4RHdBgl11KEpbLSlFQPXSqQmetI3mNKli3UhQTKQpZUQg2JIHWi347qYEXElAukg65sx177GqXFkgSoDlB87eAqRzG2UH+GoYlon6sdsfAcKQipTOawX4Kv5QTTTBOlIyhJEDck6bhINLhhQRfL+Odr0XgQQLuEjgTPvmgBu1jiB6iv4VfI/GuodMnRaf3gZ9yq6jcZgEtBI6ogdm/yq1uD6x+PwojOnLAQ8rX9CtPb6wvHbVbyVey0sEWOYoFzoIK5m4tF900Noiky9WKCUwkG/C0EcN3vqLylK3+H3UIrFMt/nXeteQkKsRx7Yi2m+KAxnpNhoUkSd3rQTc6ACeG/XlelY6DwgpypJUqxOaBy1PEzpy5V2NKGB0iiAU8TvETNo42PhcUgxnpkrKUsoAkQTl48CQSOy/dVOzsG44oOvkEi4QUGORIEdwopj2H+zg44DiFwgWAGXLA3SBvVAt476PC95uDwOsdnzoNeMcUnJ1IME/k1ajQ3ctURiHMmTcCSIQmefrE8qaEy4oA0OvM/KvUkfHf8pNCNIWTdS/4Wx5VINmbrPepI92WlYwlKewd3zIr2OZ8R5GqCR9c93Sf5YrxQTxdPYtw+4qilY6DWbD1fx4UmW8pzOvL1UKUnSyYMZpG6d9UbRxac6W0EhQIUonUEEFImTHGNbc6uxOMdwyHXIzApMpiB1gEkEDQXGnGsued907Xs7DwJ5Xyo5nFwaZYPaSUrTPGsjsz0gSG8pbAUlOuaygJzG980RCRzorEekLBzASYSCklOq7GPs7xPKqHgmnyOitdhlG+JH0Dbu2A8sjOptK0ouCAVgCNeSs40FgnjQ+0GUpaJRlzFIQNcyypRASSBNysydw5CvnWJ9I3HEABaRkUFXMXmE5bTaVTG6pYXGpcWorcdUEgrKwSADvgG41gHUncBVqwzXeZk/V4f/OJ9HGBbhaSWUJgpuSL6yOsCI0pWjENtno0v9OkTKUpW5kPsmUg5ZMiCbjsvjMMl3GrgZUNi6lBOgGgKjcmIEacq2GHwqEABKoAAFgZgWAJGsVbHDW7Zk1Gv4k4wW3roFh9H1XI5suD4txVyMYgaZ+zKfNIoZCE7wpXcfOii2IshU8yB99XnLPBiR+rWeUI/wAxFR+krjqsvTpqyBP/ADBFWpaXF0pHiflUmhxcA8BQIpQ44YKmFk8FLZt2EO0QlagPzSrfbT/1DNQW0P1hPj5CpBCN+Y9x+VAFnTL/AFKY5rT5TUOkcFw2z3vKB9zRr1LSbWM+HxFEttgfo1GdN/4GlFgUjHOj9Gz2dOsj34cxXoxz8g9E0YmCFuWB1g9EInfRSIJjozN7QnyNSdHWSoBQCZ6ojKqbAm027aABOnfVaGgea3PID41Y8nEWgMbtelPwVVqHjoEpE67vOiEuKmMoHbEdgIp2FACUYvevDJHJp5Xv6dNc99JQJS8wexlzzxVFPNqzeskH9r/bXDD6EkHsWb92TzosVEMKziFJB+k5Z3JYRHdmUT769pgzmgQEx2LrqAPnbzqFZi28tuYKQVZgqLhU6pOu6RbsGY+k4nEKUESEyQTOt7gkwOcAUu2c+50qShSgonXXtNbdDwOp933UcPCwviELHoyCfyjiyddPO81IejCP1q/4SLd++n6V8a4K+ccqfExA2B2cy16qgFfWJGb+JWnYIo1SbevI4g6eFSaUJ1HjVGKYCuqo2PZ8qQyCnG9M5006x+AqCS0bdYnTRR8qinZIEZVQOYBoPab/AEA9aVEEpTBGneadAM1MNpMltwH9jzOtEBSR6rR75HuANUPIecQyvMUkNhC0ScoULzEawRUmc2ZOYiN+UKJ0v3c+YqmOTu8UjVLB/kWOG919dwxtSzJCUpSNScwA75AnlSr0k2optuEqyKItY5jpKrzkHvM7r092j9IeSkNJShpOhXaDvcUN+lgL7rXrAbcfYUo9Epa1+24rRXDKNAOHKKqjPje/y/P4Naw9l+35+PlH8/U9Rg3GYW42VIWgSuFdUnWDMExabjhetBtBtKsG6EnP1AEgEzOZMW3kail2B22+0lIQuANAYI8DY14rbK0tPZGkJWrKM6CUZSc1wgWmM2kQY7KqkpTkn1TOj3cWKUejXx/syHR1JLdXMtSQkQCeJA8SdKa4fZreRKlPJC1RCBFp3qM2AFyI5TXRs87QobZkwBWw2X6NEoTnlKDCiBErO6ZPVA8eyjdm4XD5oSAG0b4KlOr4k6hA4CxNO04xufaPY04ffkqDlfuLf2Lh6v6eX5+XiTbYS2jKhuEgGAAk/Ak0GNpmYCf8XyoxO0GiPUct/wCA5/mRWd9LdpoQAlpCg6q85CkpTe8QJJ08aFuUtM0eCxRVnmLCLTIUe28gfEVBh1SirrKGUgWlM2BmD29lJ3G+gwK0pJClJN7lRWvqjQSSSRzpjssdG0mTJtJ42jS3lWTte9fn9DuLRXBY3zUb+L/5Qf8ARxvzd8H4zV7eHg2nwT8q8a6ciehjtKTHLqrNQXiXp9RI4y5l/wAqq1M4iTfIMTh4/A/pUy0eduQ+VLVYrEfqQocent4/Ro99XuqxBACUInfmcNh+6xRY+B9dvXhzGLLW4+Xyq1ezisHKoggazupcEYj6rP8AzFn/APAVwxGJTcdD2HMR7kAz30yAQ3gVNqEqJMkTA4c5iinFZU51LUhI3w3aOMppe6vEquFMoNtW3VfBQrxf0g9VT+GItI+jPEQZ3F/kfCmAzW0YkZiTvOTf+7S3FKcAmPEnT90Wq5DOKWJS+0R/6VfLTNiY38aoSp+cqsQJ+r9EKfeXlChiOw7gVv8A5lH3Gi8EQDuvwFDO4Z0yDi0EkWH0VIOt5zKJ0vQmIwr4KQnEykqhUNMpVlvdMtmIMWNIDQYjDmRY6cv9JrqXsYAoEfTHz++wI5R0Yr2iwo+Y4ZCEaYRd956PlxVpRrT+/oCm36wD/DIqSl6SvLwsPjXi3IEFSc3skxcTvAqXMieJdUTGUD+9k+Aaolba8skk8iTAHfl91CoWTq4OwZR8BRD2LDYCgQSCkjrJm2k3kjlQBS4g/XSPH/qV6ho/rE/y+ZqpG0XFnqBJ5AH45qMYWoDr5Qd9x/qNIZAAj9KfFH+g0mQOmxKipZKWrAkp1BtoiPWzHTdT/E4vKgqBSQkE6p3ClPo/h/yWZQBKySZO7Th2nvqS2QD1nEJLC0ZrhaSFZxwM3F9/Ck+MeCXmZJKfyk/lFK1AA5pgmbaxeqsTiEtF1RSCAlBgb5Maxa4FQwWxS4UuOLyKJlQA3bkgbt9ZHUIy4n1Z1ccZZMuNxX+q+6DPS/0mWpPRNqSEFICssjqxYSoAzrPuNZ7Zew33QcrSgDHWV1U9sq17prfYDZyApORAUuwBIlUDQzFtTVL+OUVESYBiN3fBrNHUKMeGETp/oHPLxTl7l5AWF9HQEy44m0aaTynXwpm3s/D5VJIkKIncbWiBuMmaGKyfWPZM/gUW0pIB486o4m+bOj2EEqCn8KgKzMHKpz1wBGgsSR8LnyHx7SWwkur66klMXUqSUyJ/Rgk3PIawKDdWtRKWlJ6Q+rJtPG2grtnMobWvpHPyyfXczAZSIEITI3g6nTwqak+HdmGeOEJ0l59PVl7CggAE5Y06pEDhfQdpqTmKSpQUFhR0MXKjzIBPGoOPtqdWG1AEQVFQk/tZlgyPHdXjO0AqAu5BlOUkG54C3v7q2402k7ONmnBSfdfzVP6fcmvHBIKiIgEm5EQJNlERb8bqy7KUYnFKdK1LMzlDeVIA9USpZNrbqcelWIQ6kM9ZC9VKUQYTBKUwnUqVFgJgHWo+j+zVNNptdU5YbWFG8EXTKo5aZhMTRlnwxdPcu0WJTmpOCr4/n7BOMSHSEETlKVEBcccsjLcSCbHVIop8kWt4H4zXilLaBUWHCtUKIlCQm0AEKUDYcu80vw7r7jgPRpABBKc0qIBFpSIT237DWWMW3R13lUU5v0kalk+tfQm5Vk7T1AO/voA48Ew0hCvtkwif2shK+1II5iu+grVGdAMEEJsltJm0JN1kcVcJAFFNITO8rjQC0d0gds10FFI8vLJN82eIwhXdbilcQhWRPgkhR/eUaJw7YSIR1RewCL87HWoqUZiQI3SfI161hFapWmOz/cakVhHSqHE+A+FclxRFwLH6pqvK5rAV2Ecefzq/CqBzC2YaiCCLb5VTEWockwVpHJOUq7hPlur3GApzFS3E5hAkItzkCU9tRY2WorSoEGNArRX2at2ohegR0aQLklIA4+oq9AFmDxCktoHSEpMgr9sxbrGN5I3a1DE4ZGYkFYUPai/eAJihtkPIJ6EFUiMygg2StRAIMb4Mcad4hCgg5U5z9ZCgAe7OCNNDPbQBl04dWdXqnMlRzceJ3CfxrTpnDqPskkaHeB3WoZlBDoKioSFdVISowRcHqkx306wDyEnSRH6lwTr7Un4UgJJbkCUA8ykeYrqaMbQTFgkD9tY+KK6pUgPgKMEgE9bOeck+Zq5kmwykm+l9SPqi8RUHel3qQR+wo/Fde5FgxIPEdHYROkqM240yAWHFaBCv4TPvFcl1UWSTreU/6qGaZcN5CSOCE+YNRUgyQXFCPstA87lu3GlQByVK3pCe1Q+AmqlIKt6j2BI/xXqkqUP0jl9PUA3fVRept4HpFJBU4SbSVqEaXABApNqKtk4QlN1FWL/SHMlmD0kqIF8kcbR2UQvDJabTmRoAACoEqVFkhKSeseEU0wWGay5ShKgbjOMxg8SuTUzstDawsIEEagk5c0jTMcs6SI4WkTkesjyo6q9kZNm5Lf6CHZuHWCpTqSFKjqFMBKQZTYjiPdxp2gUQ5gwIKRAKZAuY9lQkk+0kq7HE1S6oCseWbnKzuaTFHFjUUXJdISYMc+PGKDW4BBtChB3QRPl/hNeOPg9v43VSrCuKlIAM/WIAEXmToeyoxXiXSnW5JWI131Q/izoZmlbzykKhQIPO3hxFSO0CkaX4ndxq5Yih6tUOGcSUg5fWVvgqNrkwLmBJilSdsuobdUQvMVygqbVASSJvukHibmi8BgHBkfCgJSSmbnrCCQBZMpO8kjgDTvDYvoUKdK1dWEpCrglSgk9X1R1Sd26pQnGD5WzFmwT1CvipC7ZOKLriFqC0qySolJ+qU8pSqBBvEHtqW0MQZKkoeKOqokoyRoSFZkgyON5gVoR0KySBCyLqSdbRobVnsRsvFOYnpEvNEN3bRKk5o3EQAFHUX3CpYsybk3sUanRTqEUrS5sNS1F/aPrHMVAnko3iIptg9rKS3ksY0JSCQeIUbik5em/GqnMXuGtZuJtnZ7OEYpVsg3GYuSDvq7BLcbzFDIVmjrF3JA4eqaBwTeYhShbjoPGKOXiQhQIiORi9oJVrWzBjrdnE9o6pP/HD4/gtb2g8FXwrWuv0jMe2S0TU/prir9G0BwLzvxThfxeriQQCCLiYnSRPGN9U5gPletLlFczlww5Mn7U2STjV728Of715XjLFXJxBOqMMOxLs+PRiqGnJ0TNepfVOlQ7aJpXs/O+i+ZeXHf0a0IEjVt1Y/mWKqQy+Flzp28xsf+7Kj/7Iq5pw7wfGjFwkwbd5+dTWSLKp6LNDmvkAqViMwUXwdLfRo00/4maKccdUCCu5mFdCkkToRnfVBq7OncT3SfOrELA3+JI/HjUzLQPs/wCkJ/4nEHn0bPlbXlVz6nFrKlvvybQGsLH8zRV768Xm6TOlSZiBN4EyQM0iDHCrnUOEGFi82ATHK8+VAArmzVqTBfxKRIMpLLXZ12mgpPcaNYQUdU4l6N3SP5j/ABFIV799BhtSR10yR7UFVu4mmbWNAPrC4+ooeF6LAo+jDXp3zN74jE/67V1XdMs/U7g5/qr2ikB8uCDrKezU1cGR6xGvhMndFvHdVoZAHq7xeD3V5jXAltSpuAd++TFuExRZFIqKgJAg6+wJ8DXgvJidPV13R8KUnaANwpQULpkiJ4aUze2glbSlABK8i5IESSIGmm+/Os8s7T5HSh7PUltL3/0WuOABCSZC9AdwGp+HjRB/P+tAASB2RJt2n4UscxMKbSYJSid3tbv5aHcx35VZnVU24ECw7IjurLPjnu/D7nXwY8WKlHbf+F/0fupAIWLT1VAcdyu8C/YN5ozCLASTvHs36ydFDlY/GkTONlK0TGcWPMEEeCgPCq8LtTQzHEVQ8cuZtjkgri2PXXrFAkkHMg/WkDq/vpi31kpHGk7uKTxkG4PI76H2pjSlQtYpkcwST7jPiKTZyQJMX327e4xV8cXEjFLVdnJpen/frmOfpG4fi1RW9lE/D8c6Sl8D2vx20M9izoJHM1YsDZTPXRSG2O2uQnU8hI+VIXcSVnrfOmmwnGgo9O30gIi5tffY2PA7qaN7CwaVkuPqyD2BEzvGfeO4GrFKGK00ZprNnqSar162EGGxjiRCVqgaAKNu7dTjF+kQUx0RTlJBzE3CjIg8rUdtHaWBRCWcI2pKdVLB/wAVie80t/tWEH8iywjmGxPiZNL97tR+xJZOyi1Ka/kqwm0FnJl9lJHVm4mSTGu6/IcKIc2wUBKgspckyDoUxYjgZt30gdxalOdJnOc3zCR8BaoLVmPEmBYHcIGg1t3mrv06b3M//wBCSVRZosRtsmCQEyJEHXmKO2JhVv8AWUFJa4j1l8h9VPPfu41RsL0YVZbzTkbkZFQeajw5b9/Cte2lRAhtUfujTkuPwKSxQjyIZNdlmquiSLQOtG5MCAOHq1y8UmSix4g7gRw/HupdjcfkSZBC7hICELmP2TAvIN7R3UPsXKMQvO6VpUEzIAMxpCRAIEaWqrLk2pPcv0OlcpqU13RuXCbfgdlTRG8UJgHg646hIEtEA3FwdD8KsfBTy48qyU+p6BShVRG2EYzCw8KJ6JsXLiRypGxiTlVlgmDCSqJVFhrF+dWN7MZxAzF5xCk2KQoAJI3RBHLWmrsonQ5yNfWT3GrShJGoPfWZe9Gnr9FigB9pHZ7QVyO7eeUCL2dtFFgUODQLC9OtYlJSD6uoE1bGPmZ5ZEvH17jVLRG4HtvXhiNGxwkVmdlLxTi3UKUppSNEqEhSZIkEGFaX7RTBGIfT1CRxDiQd2qVJULW33399+PiXPkc/VrDkTadSXwsdNOBKSVIFgT1BM62yxrRCXUkJGQgqvBN9JjUQe2lP0R1UH6UoGLdVvzbV76ubwjsT9IcURyw/CNzHCavOSGow6RMApnTXyJ4+6rG2ptK9OBt3ZaHZSfaUs/wcrdRA+FEdCxI/PgWmHnB4ZSKYi1nDgCMyvA/KuoYbMYNyt4/+6xI92euosKMIltfG3JMedL9uoc6EgLVAItAvfQ99OGlA+0fEVTtFiW1gKBMGPV1FxTVWR35mEJtzqbbxAgTeJ7jNWOi9zUUJAqE1To34ZuSstzKKs3YPCrUtSZJrkKgTXubhcVUarbJpJiJn51EniKrW8AdQO+q1Y3cB4mmot8iE8sY82XYnEGADcDt86XuICjJE1zjqibxUekPKrsePhRiz6jtHS5HvQJOiR4mmWw8OpTyEpKRebgGABJgHfVDOEd6Mu5RkG877xYHWvcC+pDiXLmJsIGoI176m1aopjJxdof8A9mVtKK21pg266ZCr3BsZ0GnupVjNosqB6LDBEgXKlqi18uaI99eYzb7mmYJB3AXj9rUd0UuZdKz1UfLxNV9knuy5amaVIk6tSrnTgAAPAVzbalEBAUonQAGaY7QbcSlCGmulKwCVpQomZIyAA2MCTxzchW69GcClDSXWkALCQEKPrFUArdkaibJEwbHTQnNQjsGKLyy7z2XNmMxfow40tCHXWkFUEpzSpPEEbzO4HwrT4DYDLaYBlf1jqL+zuT3VJ/BtJWhSwFLK0gLUZIVOaZJA3aCBppTDH4xtDZUoZGwB1lEAuLiciCLAWvfSs8szjSe7NkNLHKuOPdj5lmCgCMyjcwSLGLSB58rUs9LNulltLTSh0qiZUkwUCZBIGiiTbsml7/psgIIbQkrka5r96VCIBgAcqzWynEdMFOlRSNVC6sx9rrWJ1141KE3w3JCnpYuaUGq95PZubo+kJlKDEZhJnlMnXX76YYyEIccQpQAAykiJkgC3G58Kl9DTh1BbR6VhQELtKT7SFx6pB4xIIqz0oxo+ipSlogOFKs0QAkRv+0YqmXeyJLqzop9lgb5NL6mOQ6UqzAkGZmTMzNzvvTdj0oxCQBmzDNmOa8nhJvECkpSDR+zMFnV1rIR1lka5eA5k2FbZRjVyONiy5eLhg6sMxmOeWekKSkOE9GhJmxsIAvEkAHedKi2MY31crqc5KoIIzEamCNRNWnbOJSslDvRgxCYFhaALGwgeFGf2uxSYzOIJGhLYuAdDEZu/zMqMFXIebPPi2k/XUuaxmPRaFzCTCkxZUwbxrB8KfbLxG0FozEspF5CpJsY0RPPfelmD9OQfzzeY26ydwm8JUbACABqYuac7N26h9RbYSsqUBIKeqgWlSzm4zAGthbUReKPgC1mZf7DXALxRU8l3o09D0d8qlBZWnMMumgIntoI7RUlSumaPRp9tqVAD7SbKHHSLa04xL7LSDnAIIGUEQpR3CBGawAiSBl3AUtW5CZjrKiED2b+KlcKrlwY+RqxLUapU33fchpgMYytolspUlWbKsEW3SJFiJBg6aGooxTaAEqCCQkXzASb3IiBWYDgS8kkOsOFMqzNkdLrGZBKSkyI6SJtorSm+xcYh9ZCswWn9GpQSZGsBR6wAIMiRcVNTsy5dM4brdeI06VsglBSFcOkA79OVFMpB0WQNNZ/y1U9hQSVJXNhIJVPDQpmKtTiwYITmm3VnX+CKmZWmuZaGCLdMR3V1EtPqj80o9tvGBXUxHzptgonrEAmw6sDluqTjhiyibbhPwFRS7N85k8kz4kVW4s5VflFkAH2Rw/ZpkTFKBJi8xpABjjeoBB0Ou+jEjcVK93+mhggpUb66E/DtqWVbWW6aVSo5aSEqImQLUGw+o6k933UzRoew1VhcOIi/ifKq8avmXaibVUwfIeB76klongO+jVMR9Y/vK+dEYPZK3DZCo4kqjxNXGOxenBk2kmtBsn0VkZnZHBMH+b5f0plgNhttiVgqVxzKAHZBnvJo1zZ7ShPReKlyfE3qDl4EkhJ6TYTIhCASZvAA0FgPGfCs0zs15w5UNFXHSw4m9axfoyFKKiISSeqEAkDcAVKPwo9vY2HCYOHSf2gkk+Jp8SSCmYtOxAkjpATx/pApi1s/N+bIEaSQkd9xWnTshgRGGa720/M0t222w2nIjDMF1dkgJTIm0xkjXTn2VHmOhNiGMywx06EA/nVZxCU7xJNzy7OcbF7bTTGFZUvcnKALEkEwBcbo10mkeIwLOGYlxltaxYFQCsy+AtYfAClOJxweYaazBKg4VFRslKSCDcmwmLcqqmu9Fo14GuzyR8k/kxvs3aRxTyVvH8klSsiEybpA1J1PWG7caP8ASzFYbEKSh7EhAakJbQm4P2rG8fGk+x8KUuuIbUpXRpSZTPWko4brk9wpr6TYV11DbbYFwCs5hAIEAbyZ18KocorNcjc8cnpoxx8+p89bAJnhfv8Ax8KMwKxBPE+4ffNafAehIP5x0ydyBH8ypnwFPWPRXDNAJyJWTYFSlHdNxp7qMupx8luT02kyxabVGN2c44VgNEhXGQm3MkgdgJuaW7Txqnl51hR4TlsOcQCecV9Ob2Xhh1S22UqjqZEkeMXqT/oxgVgjIEKvl1sYtImCORqGPUQTbou1Wmy5Ele3x/B8vwmBcWYbaKjadN+m+004LBaRkCJM9eL5nI9UHQhANzpKq12Fw7gXIREHKFRJAEg5cyUgWgH3TFWtLyk9ImL9UjrTyOgzchuIqz9RxySeyM0dL2eOUod6XL16+5gkbOfWYDCzPtALEW1kgA9sRRifRPFrgKQ2j9pwfBIJ91blL6j6qFDmo5f5amhThMFSRebAn4xWntfA50sL/wBml68rMnhfQJUjO+I1IS2qPEkH3CmvRowLZh5oAiciWlArIBi4eBUbm5JiaF9J/SVLEtNqLju8kyG/hKvs6ceFZ7AbAdxHX6VJWr60663Vu8PAXqMpurlsW4cEZuo3L6L+/oOtlYxb6+lcgQISBIAE8yTJ3kk6Ua9iVqfbQgK3qcXoEI0urRJUZFyNIkEyBtlOHowCgJIEGABJFifvpxsvFOtoWlBUA4YyEGFJFlK3pMkETYwKx8VzbZ3Xj4cCxw2vb4dTsdtlWJS3mRAbEJmJkxm5gGBblzoZ3ZXTJDiSekQYEQCQIIKVblpJME2I6tgbTdayGOAptspkhshUgLkhSdUiAAQY1tNWYW3OzP7Q4YadRXr1uD7KPSfk3s3SJuCCtIWLScs9VQtmSRv4Gmv0bLbMsp/bWCN+k3Gu6qMds9LiUiSHEgZHQTnCgLKKs3W5g2MmvMC9mSCZzCUuA6pWPWESAeIMXBBGta6PP8Q0bbSRck885Nu811RQ2Y6qiBwyp179PnNeUrCl4mIGEUbxbmVedW/REqSQYkgi40kfaozBKGQ57cLa8yBrXKQoJ6qgCPrZoFSKzCKbSDoJ7h41ymweHurY4vZSXTJJSreRv7eNVDYDaRJUpXKY+F6s4kR4WZNGGB018fCnGz/RtajmWCkfzHu3d9aTDYVKPVQkTaQJPiZJoxDUXqLl4EqvdihOzWmgJT3qEk+Mz2CicOcwkEEHSANPGobUJStpQAKUqUtRVplSk2PIyB3ii8aQhxViBIsbnQXM7zqeZNVt7kkjktZuUbo1+NWBjL38fuqj6UNfx4xVSNoBYOWD2f0ockuZOEJS/arGJRNyTHAaeFepgi0SOE28KBaxm4i3jRPSCLECaBFriDBKoAAJJJAECsj6NoD77mJVAIVCE8JGsDgm3eeFP9rNrUw4lGValJIF411g6abrTWAwOOfw7hDeYLV1Skp14WO8VKPIOo89OEJWttCVqU9olsQRCoufqnTu3Regdl7AQHFJdcS4Mps0u4VFs/1QOUzFDD0dfXK1GFFV+tKjM5lHL3dsnvd4M9E3kcaSBbKtsk7r3yxIEmDrG+s+bKuGou2dDSaWfHxZE0vXyCtl7PDKMiSTvMnU8Y0FMkLiqGUK4XGseEjlvq9oDfYa/jjXMlcnbPSQhGEaQ62ex1HHCRCEyBImdN+sDdxNIw/eST8hHx++rcRiUhOUHtH9KW4nGytRPtQR7p99+8U1FBBNNt9Riw4metvolWICbpHZWfVjI0H441zT+dUax4HtqaToMkooPxe0lNwp6zSkkggi5tpeABmHEmYApVs51TzyiFuKbuGlE5SgWkREcrATAozHLW+wtiQlSymVZTlQgdYCSYAhMTbSvNnYPE4dYQhhJgQCTATO9ZInf6oHfV0Ix2p7nMzZMiUnNbV8/l0Gy1pbT1lgBIuSTA5knzrL+kXpdklGHm4/OKBBgixQDfsUR2DQ0ftjaDTBzYlf0h8CUNxCEK3HIJCf2lSrhXzxxxTzpUsypaiVKPE7+Q8q6CXVnApt0hr6M4MOOFbgVlAJB+1aJJ1rZ4B5KVeqNPuoDDMdG2loqCgiYI0IJJPderdDM286wZcnFI9PpNOsONLr1HQWFLFkBsAZY6pAtmHAiZPfUOnyGGwALxBnvnfS1DxiKIfVlTG86nyqqNtmmbjjRN5wqgC5PxndT3DtLAQmRAsRAvzBm2/Wgtg4LKOkWNR1RG763yps4Uxu8PnW7Dj4VZ5z2hqe0lwLp/P9EsyeJ9x8qDxTapztqIXESUphQ3BYA6w94vEV6XkhQSZzESBlVoNTawFWJXO7h7Pzq85pycSoaqv2fI11QL/IeArqVAK8BilJSQpO71kz53H9a5TpOgVHMj50naw2IJnpWAeaXPJVWuNYwKSAvCEHUqDiQOfrEmmIYYR3OnMCYkjUC476tQ8QdSP4fOhXcNiho+yexpUe92hFJxNx0zIP/knzXSGPELB1+CfI1xetBF+3/dSLo8Vb/vDX/In4qqpbWK34lP8A8dPmaYHu23nElxeicuROnqqAziNbkC/KtHjXEw0oDqqaQfVN9RNZLaeAxK2lTigQATBZSJi+ouKfbRwy3cLhS290MIWSoIBKvVnWIudd5NKXQceoNtvKGHCmQYA32lQnkNaUbPfUB1IIMRfkOPOrNo7DxC2yPppWInKpAAMXiUms82VJGsZaozY+JHQ0GZQbRvNmvJWgq1IMGLx2xwNvCrjikjPuyCVcrTx4VkNlbVOeDbMRm3Zjvntt4USrG5mn1zZaoA+ytfkD7qz8WSHdN70+DLJ5H1+HIeLxvVzp3HL2JJAn+KKhjCeiK5ugyL6nVU7z1Qe+l72JHQFIHqqSe4KEj3z3VLC4oQoEAgjTiPHhNUylKW78TfiwQhtFVshzgsSLiBdMA7wdZHDSpuYIKaz2KFHKfsrMlJI3AwZ/3AUjwGLKQL3SSL8QYpjh8ekIdbJGUoUR22Ug9y0p8DVajUi3JTja9LqQw+I6o1zJhJO+2h5SmDUXHZ3+HClOO2jkcNyQpMjtF/fceFCHac6G/wB9Wdm3uitaiEVTe62Hi1jkO+hsUwlSAUugrmSlQjLbUKvO/dupA/tEjU/OmOD2Kty7xU02UyCCEq7SCkmD3aVbDA75mXUa+KjsrF2M2p0ZgqSVcAZA7TpPjoKIZ2mlwWMH4ntn3VlVYcca5tJGlbJaeLVHMxa/IpttbG3axJSla136yUnsOvLS3fWwwG2QGEiQVLIN+wb9NLcq+XnbBUx0KrEKBBjXt4R5mpjaKujQlJIKVFRM9mWPf7qyy0z6nSjr8UvNV9R96V7DS8svNkIcUeunUKP1gfZPEaeaXBbLXhnAXkJUFoOS8ieNtCOHOpO7XcWRaVE7hck/GisRtoONBKhCgQR4GTNTj2kY8L3RBw0sp9pHZ8/JhrTvHl/T8c6vK7a0hGM4UTgH+kWlCbqUQAN3ed1V9lJml6zHBbsc4dQ9Y++lmP8ASJQWAw30xGpKVKTPAZPW8Y7a2Gz8D0WU5pWTGYD1eyTYbp1PupmnEuSZeVzlSviDWjHh4eZyNV7Qc9o7GCb9J9oq0wp1HqsOm2/Uk8KIO1NpEQMO8Dywrnmk1t25PrKJ5yT8QaiAJmCfx2Vos5hjy9tdQhOHdT/cFJ8HKGOyduKmG3gP7pPvtW8S6BpI8Ir1TvIHThFK2g2MjgfRnaSkAuKczHUdKm3Lqrg8e+urVLxZkxPurqrafiPYzymjun8fvVJMjWf3oHzpf9J39Ek95801IPuTIaR4nyTVpWMkP29ZP8fyqCXBNsvYCDVKH3SIKG44HN8qisL3pSP2Sr4SKBhiweB8B86khziI7leRoJpQ0BAPCCCe+TV2VweqT3/ek0AFOoBSRxBGit4rzZ2InB4fTqlwXMcD5b+FU/SHteqY4yJ+FB7LxakIShaFAJmRYjNvIg2BPLSKTJJjQKTNwBP2h8q+fYxP5Qpmw4Gd8V9BefSElRGgn1VcOYrCvxlNjO6xpuNpjxzUZpsDQ0q8VcEqjLuMacPwK5Dpj1SOypuYoASZEanh4VnZ1Yui9DxCSlQ1BHu+dRaeUk2pf/2iFaA1BTylb/ChYWxS13DVOxmvEkKJBifuqnF7UBSEwSoE9YcCNNPxel4J4TXp00juqxYI9TLLWzaaR6rFZjrFo3G3KdK9wbHSPIQpZCVG5Hw5cKvwWz3HjCETxJsB2ny1r3FYbonujQZUnKAYjrkCYEaSYqUo7bEMWbv3PkazAeiqEvKOaUA/kpmdAZUQAJBmByHZTV9zMheHcUEuFKghQ9qbZgJB7RMgzSbZe2sQhtSXUqhq8dXTiElQntE0GvabmKUodGopmyiQFJOWJkadl91qxNZJNeK69TqReDGmm3wy3p8vXrzL9ieiASelxJTlTcIKrKHFR3Dh2X4VldtOsqdV0KcjYUcoNyRzJ3cBuBrTbTwLzyEAZwRZYWqyraniZHCKy+KbUglKk5TwI++tWCMm+OTOfq8mOK7LGtvHnYCQOI8BUiiLzHCAKsDaiJCSRxgx41Yxg1rshKlHkCa0mCyhV/a0r1nMSEpuToAJnkBT7B+ijhguqDaeGqvcCB7+ythsnYrbI/J2JjrEST+8VacoA5VBuPImnK7sRbE9C3FgLxCwhO5sFOZXI36vZr2V3ofh0qxK1IQW0B1RGbVIuAgDTgDvtF4rYOIkEZzMbgn4G1Z7B7GUwtK/pIIBJjrBUmJSSD1hAncZUai+QdbZp8UkgSSLTFDNtqiSdO/wnyqDTyiCQSdYjN5mrFORZSk8+sVfCR3TQAdh8OpQkD+UcOQmpllYkngNQOfEUAwNUyTebt9v1iBH31ZnSJ6wnX2Bu4JmgQSvT1kjiOqKk25e60i29Q86BStSjAX3DNMW+xVofKVZVlwG3tKGuk2BHge6iwGTbyP1qO8p+ddVTbyzqV6/WULdyRXUthmM6B0gwEgbp+6hTh35vlPf91dXVIgWshwawO+jG2jbMu3IGurqSYycJnqoGb3+JohtLh3JHaZ8vOvK6mgIuMK3q7gI+dQypFz74PlXV1AA20HobWQN0cNbVm1KPAV7XVOJGQO2rKSDprU3G05SCNflXV1ZciqWx1dPJygrFOFYAB33P41olLH2R7q6urSjmS5k8PhVKUEpSJOl6mnBku9GVJBkgkA2jXcJiDXldQJGtG0GGkhHSBKQNMizEG88TzrCubQT03SFRPXzRBHtSBJrq6nFA2T2htwvGVuGBokAwPmedNdgbdw7CZUpZWbQlFkjgCTqTcmOHCva6nSC2GK9LcNNkvkfugf4pqjFek+FWAFYZSoMicoPjJMct9eV1R4UPiZYPTnKAlGHgCIHSQByACYAqs+njkQGUj97/bXV1FILZ39unojo0/xH5VT/AG0e3NNd+fyUK9rqKQrZ4fTXEbkMD+7J+KqqV6aYuICkDsbAr2uopBbKD6U4rXpR/Ag/4ga8PpRi/wBeRPBDY+CPfXV1ArB1bfxJM9Oue37qqc2viCSS+7J4OKHwNeV1AA69oO73XD++r51UvFKOqie0k/Gva6pJCKS4a6urqY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4" name="AutoShape 2" descr="data:image/jpeg;base64,/9j/4AAQSkZJRgABAQAAAQABAAD/2wCEAAkGBxQQEBQUEhQVFRUUGRQXFBUXGBQVFxgYFRcXHBgUHBcYHCggGhwlHBQUIjEhJSkrLy4vFx8zODUsNygtLisBCgoKDg0OGhAQGywkICQsLCwwLCwsLCwsLSwsLCwsLCwsLCwsLCw0LCwsLCwsLCwsLCwsLCwsLCwsLCwsLCwsLP/AABEIALoBDgMBIgACEQEDEQH/xAAbAAEAAgMBAQAAAAAAAAAAAAAABQYBBAcDAv/EAD4QAAIBAgQDBgQDBwMDBQAAAAECAAMRBBIhMQUGQRMiUWFxgQcykaEUQrEjUnKSwdHwFWKCQ6LhFiQzNFP/xAAYAQEBAQEBAAAAAAAAAAAAAAAAAgEDBP/EACQRAQEAAgICAQUAAwAAAAAAAAABAhEDMSFBEhMiMlFhBEJx/9oADAMBAAIRAxEAPwDuMREBERAREQEREBERARK5zPzH+GIVLXPzE7Dy9Y5d5mGJ7rrlPj0Mi8kl8q+F0scTAMzLSREQEREBEwTaVnjXGy5NKjqPzuOv+1ZGecxm6rHG5XUfHFea8tQpStZfmZtvQSd4Rju3pB+p3lepcqrWQZ7qDqbb+k2eBqcJUNB9t0PiJyxzyn3Xqulxl8TuLLERPQ4kREBERAREQEREBERAREQEREBERAREQPkOL2uLyM4/xlcLTvux0Uec+MdwYsxem5Vj9JEYblWo+IFTEVM6rsJFuXSprt7cM4CMQpqYkZi+oXwE9MTywqIRRNuoHUeQMsiiwtMx9Oa0353e3P05hq4RyraoCBY7y6cM4gmITMh9R4SE5x5fpV6bVWYoyKTfdTba48fOVfkTiLU3XM1w/dy2IO9s2s5a+ne/C/zn9dPiVbnPnSlw5LHv1Dsg/rOevzjjsSvaZjTS+gHd08ROmXJrpEw27XE4jhuYMapL06jsAdr3P0M6DyrzZ26ha4KVPMWvIn+RjvV8KvFdbjS+I3HWpqKFM2LWznrY9PpHIdDtFuQbL8xN7X6Ae2vvKpzCDicSz2Y3cXVbXCZhb3yzq/BkpignZLkS2i9fO/nGsc627wjeEheacGXo50+en3h5gbiTUwy3Fj1nazc05S6u0Zy9xRcTRVhuBYiSkpowf+nYnOCewqHUdFJlvpVAwBBuDIwv+tVlPb7iInRBERAREQEREBERAREQEREBERAxMxEBERAREQNLjCqaL59tDr5EWnLOK8Up0K5uRmpm1x0DnT06To/NwJwdQLuco9iwvOT8wcKCNVbU9rY+QKgn76Tzc/fl6OLpWOJ438XiHqsS9jt067mbnEMVXIpMilqOTVRYWYGxuN+l5rYXChaOZrjNe9vXz3m5QxrIAhU5Tu1m00v9LX97R0x4fjK9wKFNhqLg2HroZNUuYLVVup00uTqCNPoZqisQSArEkaEKSALHcjzkNWohswa6k2I3Bza3tf8AWRnhM4rDK4rrheKolfvKQpqZeu4AI+951bg+JWrSDLtcj3BnLuWcNSxFOjnILi1RunyXS5/7fpOlcBpBFcLsWJ+oEj/Hy+7SufH7dpQzBvPqYJntryNXHUFqoUcaGVXA8RbAVexqm9InuN4eRlwaoPWRfF+EjEplIA85FxqpUtSqBgCDcGfc1OG4Xsqape+UTblxJERKCIiAiIgIiICIiAiIgInhisYlIXdgvrv9JVuK88og/YoX1Aztoov1tuZNzkVMbelwicufnrEVa2Sm9NbbhUzfcz6xHGMaz3D1MvioFj9B6SfqfxX03TrzM4HxDG1s1ga5q31sKh9+7sZK8G51x2FqIlVXqISFtUBBudhmOo94md9xlw/Ts8SoYPn+gdKytQY/vWZf5hJ7/UwwBUgg6gg3BlTKXpNxs7OYR/7ap5C/0N/6TiHH+I4iqawVbIqhl87ML/YmdjxmIzqQToQZyvmDEr2rICVuLE+fUemk48s9uvFfSNxWHQ4RLli+XbWwa5ufoBPrgnMSGmMPUR+2FwLKSCvRib6DW0luWMUvZVGZQ+UarodDobD2+8q2Nwpo1TVLka5Qi5VZVY5rFjtYDz6SZd9qs10sHEuJU8Ct3GhyqmXVixFj3diFAB95E8PU1MQatQEhjfKLC1rgC/00nlUdK7UTUdlJAYEvTbUlgSEy98AqNrS5cOwJ7PsyAV3zi2pvaxG4P+ayfnI342qvhO3oZnpZgWqKBp+Vrm33nXuU6r9kc3zG17+IAnOMVxWnTruEbMRUIAvfRNB76TqHBQWpBti2s5cWW8t6dOWamkrZj1mhxji9LCpmqXZj8qLqx9v6zT5g4+uEpn81Q37OmNydsx8FB3MoHC6r1arvi2JdiMoH7o/L6ek9OXJrp58cNvbjfPuIrErQU0kvlJUXa43Ga3j4SBwfMlVmA7ep2l9FzPrr1vby0nTOXODhKjVWULf5EtYDTe0nnwdFiGamhYbEqt/rabrc8lsl8KHheasUHtmzDoCvgNyZtp8QnSpkq0k12Kvr9DLk/CqLjWmuu+lv0kBxj4d4TEHN36bDZlY6exmzC/tlyx/SU4BzNRxhZUJV1Nijb+3jJuc6x/J74JBUw7M2TVm/ONfmt10lo5c5ip4pcuYdoBqPHzlTKy6rLjNbidiInRBERAREQErGJ4DiwxaljH1N8ri4HkPKWeJlm2y6Val/qVM97sqg8b2MjqtfilVyuTsxfQ6AW9d5eok/BvzUnBcm1SS1euxJNyB+lzLBQ5eoKhTswQd82p+pktEfCFztRmC4BhqP/wAdFF8TYE/UzfFMDYAewmWUzzIMrTHxVo+Fh42AvIDjfL5rEOpGdSDrsbeMnzefJMz4kunKea+FhrI9Mrc3zL4+NhIypi8Tw4otDMysRdW7yW8r7Gdex2FWqtmHoeolS4jy0ytnQ5tzY/2nK8dl3HWZy9vjgHNdHEHs6n7KpfQNoDfoD/eVf4g8MvVCoQM9thck3GnqZ4cd5fapmZlysNBa418dulp48Oq1gS6nP2LKoZszEaXsF1sP7xu2eTUl8PfA8NTBBkGd20Fzcgu2oRQN7AFj4W13kJxDEO1QqyItJBc51DHMw3u3W4Hnr43lupY6mez1LOlyhB6sTmVvAlTYDz020rHNbAg9owDi9lPezZrDQDwPe+s4S7y06WeGng8eoXDhWph+zcXZUfKwqsFtm0GjH2HlL1yxiq+QtVUMEDKzAAEooY5sgABAtpa19rDUzlCYgd21lIOpsCe7oCBuN777i/hOqcq4tXp5RVVkAKakqSDcG48SCD7zOfHU23C78PHHcoJ+IpVaSlLt36am41OlRTa+U+HS42nQeYeYKeAw2diC3y00/ea23t1lG524uppo6Fqbrcdw2sASQtxvYm2m17Sp08NUq1aYrv2l27gzFgpI2tureI2jj3Jsy+66qVp0KtWsMVWYuzfkG1twoHQX6S8cvcI7eoKrU7AWvfXbYCVdOIYXCG1R2qMpW6U++VW4upI0U2v5yzcO+JGFZe5SrBBYXy2/Ww+8vDGb3lU5XxqLx2QtMdgJXcFz5g6u1Qg+Fi31KXH3k1heK0avyVUbxAYXHqNxPRLjXDVjYsRtMNXI3E+1YHqDMymPD8WD0lK5k5fKVPxGE0casg6+Yl7KDwmcg8BGt9kuulK4Jz0uW2KVkYG18p185Lrzrgz/ANYD1Df2kxUwtNt0U+oBmnV5fw770af8oiSxu42+H8Qp4hc1Jw6+Im1NLhnCqWGBFJQobUgTdlJIiICIiAiIgIiIGDMNPqIHkRPkrPWc+5q5+KOaODUMwJVqp1UHwUdSPHb1k5ZTGbrZLVs4nj6WHTNWcIOl9ST4BRqT5CUPiPxHXMww9IuEBJZiBt4qDp766bSq4bE1sVVFVmWqF0qVGzXNxrlsACFvqNALeU3quEa5CUydtQo7x8bKLTllyZeo7Tjnt6f+vK5pMXwyXOYghr2uxNip9dwfaVHH8w1MS4CKEfcZBkFwe9m8tdyZYOJcGrJQepUU06ai7M2h9ANyTcSq0mamzGkGIZUdgWCEg7eZG/UbzN2/k3U9JjhRy0izZXaxu2qgaHc3udddvfWQePx5qVHKpSIGwYMXIt4k3HpYS64XhiV8PSdEAJpm7GxIOo/UNrKjwbA5a7A66sCTsdQP6GRlyalvtUwl8NM1Ht3aFNSNSSWfci2hOm/nvN7gOPrU8SqsaZBK3BRerAHaxJAbr0E8sBiR+O/2kKG22HgPK8lq+CUYtDa4LZjba2o/qpk5Z5S6s8WNxxx1uJLiHDWxmc3ClAXBDGxCttk0CjQ+Mh6PDqj4ioj3ys+YWIIINza6nXrLeaqrgnKHvdgQD+bVba+lybeUrWBSpSRaqOWN8zAhB3VN77b6RjlrcpcfcTeBwqKoUKF8rTfwGGVLgLqfCbfJ/MBrdrTqgM9Fj3rAFkbVWZRoGtvbQy10eIr0T7TZxb9pvJr0qXDuGjMf2TIL3LKo18jp5zSx3LVYuzUhn17lDKKYFtzfoT6dZ0qjjb+U3KNQeM6Thn7TeX+OFJjGw1cpU/EYaqv5T+oZTZh57S98u851EITEnOhHdq2Ib0IG/rp9ZcuL8FoYynkrIGA+U/mU+KtuJEPyYqgik5AJJ7wDG3RbnoJVxs/FMyl/JNcO4nSrj9nUUnquzD1B1EkAs5px7gT4dc6o2muZd/W46+c0OB87Yik+QsKyjXK574HkbZvrebjnfcZlhPVdciQvAOZqOMBCHK4+am1s3qLfMPT3tJqdJZenOzRERNCIiAiIgIiICIiAiJWedOaVwVPKpBrOO4Oij98/0HWZbqbbJt8868dWjSakjHtXW1l3UHrfoSJzKjwDEYl0w9JinaH9o4HyJ+Zr+n1NpM8tUGx1Vt2Y61HJ2v4kdfKdO4Twqnhky0x6sdyfMzjjLnlu9Otsxx1O2vw/l/D4aktOlSQBFCg2BNh1JO5PU9bzZdABoBpNwieb0bzu4qJ8SAXwhpgAl8xF9BdRcE/50nL+G8LqOgvYDIFZybkZWYbfwjYdROm/FDEGlRp5WAbPe9gTlCkEC/jcSkcOZ6wYoUy2YFSNSw+Ug+RaeXky+/T0cc+3b4wnETh8KyJcIoYKbAm5O99x3iZR14s4DAW7x1PX28Ov1nRRyxWrgLYKu5A0v6zWrfDMXvdhfWwnfHjntzyzvpzJarB83gd/89BJajxeozopbcgfcf2H0lzPw6JPdJ/zpN/hvJX4d1c0FfKQwJuTcbESspPaZuPbHZkygA2NgQBuNAR9LyRx3LYpgFdabBgU2IupIF+g0ImcNw7EVsXfI4p5lJuDYAAX33Nxp6y+VMB2iFSDYzlePe3SZ605Ry5jcPhsQK4bMoHZkrma6qbdN9Lfyidjp4NHUMLEEAgjqDsZxjnLhpo4qpSFlKgVU0sGRxYjw0Kt9RL78K+LNWwxpubmlYC++U7fTWRxbmVxreTVm4stThI6TwOAddjJqJ3+LjtDLUqLuJs0cd4zfInm+HU7gTdDKVQ3WQXHOT8Niu8UCVOlRNDfzGx/WS5wQ6EiZFJ12N4YouP5LOEVWwwapbVrG1QHTvLbf9fWffB+eTTbssSGa272tUX+JLC/qNfKXf8AEMPmU+0jeNcGw2NFqq2f8rjuuPfr7yfjO4v578VKYLGJWQPTYOp6g39vWe85ZW5d4hw+rnwp7VLgsy/MRcaNT/MfYyy8E5+oVjkrg4eoNCH+W/8AF0/5ATd/tnx9xbomEYEAg3B2I2PnMykkREBERAREw7AAkmwGpMDS4zxFcNRaodSB3R4sdh9Zx+nw3F8QxBuLtUPeqn5U8T7DYSf4vxN+J4sUqIuqkin4aaNVbynQ+EcPGHorTBvbc+JO5nPXyv8AHTxjP68eX+C0sFQWjSGg3Y/MzdWJ8ZJT5dwouSB6zUfiIOid4/adHNuMwG80MTj+ia+cz+Hd9XNh4TZpYZV2EDlnxFpOzKD+7e/vtPX4f8P7StZlsqUyfVmK6/abnPWND4op/wDmoB/5ay1coYUJQzADv2t42H/m88s883/Hovjjb3+ngbQcFfeSET1PO0KeAA6T1/BjrNqIHnTpAbCekRApnxA4EtY0q5FygZD6OQR9x95HfD+mtHEMo/MGA9tbS98RodpSdepU29en3tOLcI48yYlG2yuM31swnm5ZZnMnfjsuFxdyiYVrgEdZmelwIiICIiAnw9MHcT7iB4HCjoSvoZGcX4BTxItWRKngxGVx6Ouok1ECg4Dl/G8ProcPVNTDFlD0HIJAYgEg7XF73GXbUGX6Ig2REQEREBOffEbmQhhg6RJZ7CpbUm+1Meul/Wb/AB7mepVqnCYAZ6puHqflp+Ou2njMcD4DSwRLf/YxTas51Cnyvt67zL5VPHlvcrcGTh+HzVSoqMAajeHgg8hPrEcxs5y4dCx/eI/pNgcGNVs2Ia/+0aASVw+GSmLIoUeQhiGw3CatQ5q7n+ESaw+GVBZRaesTWEwxsLzM1eKuVoVSNCEex87GBwzi+Lepiqr6ku7W+tgP0nceEYXsqFKn+6ig+ttfvOT8j8DqV8UjNYpTYM58baj7zsk48M8XL9uvL4uiIidnIiIgIiICcJ5y4f8AheJVwAcrkVVPSz6kfzBp3aU34mYcfh0fKO64Ba2oBBt7Xkck3jV8f5RPcsYrtsHRfxQfbT+klJXOQcUKmBp/7br9DLHNxu5GZTVsIiJSSIiAiIgIiICIiAiIgJ8VUzKRe1wRcbi/WfcQIbg/LdLC0+zp3AOrn8znzbf2kpQw6oLKAJ6xAREQEREBK18Qsf2GBqWOr2Qe8ss5r8Wa7VKmHw69Te3iSbCTl0rHtM/DLBlcKah/6h09F6/W8uM1OE4QUaFOmPyKo+2s25uM1NMyu7siImsIiICIiAkZzNgPxGErU+rIcv8AENR9xJOCIHOfg/j8yVqR3Uhh76H7zo05xypgDheM4ilfulS6+aubge2s6PJx8TSsu9kREpJERAREQEREBERAREQEREBERAREQEREBKS1MYnje11w1MfzHaXYyqck4J1fFVqos1WqbfwroP0mNl0tcRE1hERAREQEREBERAo/HB2XG8I+3aoyH/jt+pl4kXxXgq4itQqnQ0GLDzuLWkpDdkREMIiICIiAiIgIiICIiAiIgIiICIiAiIgJgCZiAiIgIiICIiAiIgIiICIiAiIgIiICIiAiIgIi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6" name="AutoShape 4" descr="data:image/jpeg;base64,/9j/4AAQSkZJRgABAQAAAQABAAD/2wCEAAkGBxQSEhQUEhQVFBUUFBUVFBQUFBQUFRUUFBcXFhUVFRQYHCggGBwlHBQUITEhJSksLi4uFx8zODMsNygtLiwBCgoKDg0OGhAQGiwkHyQsLCwsLCwsLCwsLCwsLCwsLCwsLCwsLCwsLCwsKywsLCwsLCwsLCwsLCwsLCwsLCwsLP/AABEIAOcA2gMBIgACEQEDEQH/xAAbAAABBQEBAAAAAAAAAAAAAAABAAIDBQYEB//EAEAQAAEDAgMFBgMFBQcFAAAAAAEAAhEDBBIhMQUGQVFhEyJxgZGhMkKxBxQjUsFDYnLR8DOCkqLC4fEkY3Oy0v/EABgBAQEBAQEAAAAAAAAAAAAAAAABAgME/8QAKBEBAQACAgICAQMEAwAAAAAAAAECEQMhEjFBUSITQpEycYGxBCNh/9oADAMBAAIRAxEAPwD0gVQZzHdyPTinhHCkga5ABPKZUcRoJQKEAnIOMKAIpJIAEYUJuGh4Zi7xEhvGBqVMEDSgQnOQhA0DglCcQgQoGwgnIIppCCdCSBhCEJxCBUDJQhPIQHVAyEzCVMQmwimEJmFSIBQRkIKQhRC3b+UeiC7CSBSXRkiE0hOSIQNwqOrTlSoKBsJFFAhBlN4H9leWtUmAcVN3KHLUsdks5vrRmiH8ab2vHkVc7NuhVpteNHDTlzCzPdavqOxJIJBaZAhCE4lBQNhBPQRTUIRhIhA0pjgpCExyCp3g2v8Ad2NIGJ73tYxv5i4x6BWbDIWVo/8AV3xf+ytu63kap1PktW0LMu1s0BGSZERx56Z9VNCEKoYU2FJCBaimEIYU8NShBZhgiZz5cU0oxCEcVtkMKWFOSQMSTim4UDUik4IKDh2rRD2Fp0cIPmqPdW77N7rZ5hwJjxGo8xB9VobpYrfZnZ1mVQD3mtiJHeY7M5cYLVzz67dMJv8AFvk06/VcmxbztqFN/FzRPiMj9F2ELbHokUoShAISRQhACgkEy4rNY1znGGtBJPIBAy5rNY0ueQ0DifosdtfbFa6caFqIbMPqZwBxk8PAKqrXz765a0vOBzyA0fIyCZHXLU81utn7PZSaGU2w1ug4nmSeJPNY35enS4+Hv2h2JswW9FtOcRAJLoiXHMlddncYx1BIXThUNC3DJgamT4la0wmIQhGEYVRGUQE4BIhA1CE5KEFhCEKSEIWkMIQTiECEAhAp0IEIIK86DU8eSTfdTFMwqDlutMteq4Nv2Xa27hEuYMbfFokgeIkLsrB0mYjhzStKuKRBEcToZ5LNm+mpdds/uJtIFrqJIlveaMpwnX3+q1kryO5uBbXZD2gBlYy3mzFLSfItK9YYQQCDIIBBHEHMFY471r6dOWTe58pFFWuWM+NzW+JA+qzO9O8ZpE0qJ70d5wiR0HXqsLXvHTPxFxzLpJ9SZKuWcjOPHa9eo3bH/A9rvBwP0Uq8epXLgZEgjOQSIP6rdbtbwGpDKkk6Ndz6H3SZymXHY06yW/G1mtaaAObhL+jdcPmrrb22G2tI1H5nRrdMTjoPDmsRuzbm6uXPqOxYHCo/LV0nCATwnh+6pyX9sa4p+6+o0G6GwRbsxuH4lQf4GcG/qf8AZaVrUGhSLcmo55ZW3ZqbSmM9eikhNjNVBhJJGEAQhOKUIGwhCfCEILBBOhBaZApsJyBQAhBFBFAphTymuCDkuBIUVsYy91012rmonNZqvO/tWsGitRe0gOrNc1wP/biHejo8gtNuntvHYFxBDrdvZmdHFrQWOHQgj0Kg+0q0D7dj4EseQTHyPacQ/wAoWY3YuotbxgnNrHAT+U/ycPRc7lrJ3mPlx7V91Vc95JIOpPXmqi+ruFSBkPpC7q7jJDRB0EcTrn6rNVb4udL9ePjKxjN1u3UaZ1PuyDGmfHTjGXFW2wajsQg9fD+oWc2fcOcyXNEfLyy4nzhXmy6jhmIGoyGXjH6LPqre4j3620bi5a1subTw02gR3qroDo/vd3yK9D3Z2T92ohpg1HQahH5uAB5DT1XkdpRL3tlxB7SWub8rpzcSvbrdhgZ/11XXG77c+WeMkdbAnBNAUN5dCmOZOQHNdLdOEm07tFEahyy116Jw7w5SE9jIAUCaE5FCFQ0nPTz5J0IpIBCCcUAiO+ECE+FG6nJB5Tx58xxWkRXVw2m0veQ1rRJJ0A6rntdo0qudOox/8LgV116YcCCJB1WXvNy6DjiYDTdzY4t9lLv4amvlppTA3Of+FjrnYdziDWXdRrQI78uI8wRPmi/c+u8AOvXHwa79XrO79NeM+2xxJFees3Nu6bhhewhukPcwu6kRl6qK8sdo0gSO1I49nVL8vDX0CnnfmNfpz4yj0KqFwOMOXnFPfW8ouAeC4TGCszCT0x5Z681p9n7z07jL+zqZ92cQy/egJ5xLx5RcbftBXt6lPmJHi3MfT3XmGzLsU6j2/I4YCeQIg+mvkvUqVcQvL98KPYVnFo7tQ4hyBnvD6nzXPlnzHXgvvGuS7cGOM5Zxw6x/pPgs7d0wKhHCeUkcYzPVWJvgRjiSyQ8amDAaY48RPiue4wvIcIg6cNI5eaTpb9O22eMLGidP9/68FcWLxBnKMRcNAMAmfdqoK13pSAxExxAGEZnOeQ1Xdc37WtwcXCIHBo48NT9Cs2fLU7uk2wbEvczDkHlrY/vRPovZWBecfZ7ZB9U1Plp6csbsvoSvSmBb4p1tz58t5aPC5a9nie1xOTeHVce0t5ra3kVKrcQ+RvfdPKBp5qnb9oFA6U6h6nAPbEuls+XKY5fEawZQOqesqN9mHSk+OZI+g/muSpv9kSKBET8T408slnzx+2v0s/ptkIWSt9/qJycxzTyxNJ8IyXQzfm1Opd4QHfQrXlGfDL6aZKVkrrfqn3RQpVa5dwa0gA8BiS2Ze7Rr1GlzKVvSmSCDUqEctY+ibiXGztrXCRCMIoT/AFBVZWCBCcmVaQcIcARM555haQCE0hSIQg46tIOEhQU6hbkVYFqgr0ZUUWvBRlcMFilZcSmxDtvZbLqi6lU0cNREtPBzZ0K8429u2+g6Mi1xGFzWkZaGSNHL1E1Aoq2FwIcAQdQQCD4hYz45lHTj5LhXmFntmpRhriHNaDOegHEE8Y1CftZ9O8pFoIkjwc0jjGqvtt7osqBxouFMu1BEjLrr9Vh3bMr21bvtEkloqCIgj+U5dVyxmePt2yuGXc6qgrbMNEuxGMoEGJbOvhI9lNZbMpmm4l75hxZ3gAI55Z5z6I7auy+oZkS+M9Yb3fqDHhouqiPwAY4cBzJM+MQZVyt0sk+VLa2rcQc5zy0fEQRI/uxora62E+o9pYZLw3C7IAjQO1y8OEcVWWtbNw1iY6xnw9cvJaOje1G0abmyMOECY+cHnqQWt9TzWrWda9N9sg0dn2zGPcAcMmM31HfMQOJ9ln9tbz1q5w0gaVNwIMZucNc3cug6rO7Isri5qBzab3giS9xynMHNx6+63WyNzzrXdAmcDTJ8C7QDoFjLzyuouMww7yu6y+w91al1UaCXtogEuqQMWKfhE9PTitlb/Z9aN1NV+fzVNendA9lpbem1jQ1gDWtEADQJ5qLrjhJHLLlytVdPdi0acqDTPFxc4+RJnnxUjd3bQZihTmZnDn66ruL07OFdRjyv2grW9N3x02OPVrXe5C46uxqL9aNKP/Gz+StG0gpIV0m65LawYwANaABkABA9F0hgCeAjCBqjNQ/kcest/wDpTpuE8/YILAoJyC0yakUSEkDCE0hSEJpCCB7JXFVt+SsiExzUVUPDgq7aN+KTcT3Bo9z4DUrl3p3uZQJp0AKtVsYsiWNmRBI1PQLK2tOpXeXVnGo4n4BJgjMANGgGS4cnJ49T278fFcu71Fhdb1NB7rahEEyAMvETKze294i8sYThlzC4SCMLoiHdQ4HpC1TNhPDJfhptzJLoxQeg08ysJtuhRYH9kHZ4h2lQDURODOOXCYznnMblf6m8ph+1XbSqfiEkdSQIjUcdM5MdV3mpgoDFIloE5eER6+q4XD8Gm8zOAOBHMGI9gm176adNuI90GTnmcQAjLI6HPkVdbLdOeh8TRxDwQYPFwBGXUtPqrm8u8HZCGuE4nCMTcDQcAwnQkE/VclGgWsqPb+za458wwzHX9YUWy3NqT2okOynOWkGZaYOfCI8dVffZfpvNmb0wIwmAB8AAb0ETktTsfbbawkejgQffgsns/dkik19s/tqZMgHuv98p5jJVN0X21YEE0nAxhcMPUYRxGSx55S9+l/Twyn43t6016e0FU26O223dPQNqNye2fRw4wVoYjNdp281mroGshPASYZEowqhAJwCZSfI468U9oOfsgMJIpHVVARBCUJIO5CE5JaQ2EEUlA1ApxUNzXbTaXvcGtAkkmAEDlgd+N53S63oEiMqtQGDP5Gnh1PkpNt71vqk07cOa05YgD2jyeDQMx9UzYu52YfcZDXs/mcZnvngOmvguOWdy6x/l6cOOYfln/Cq3c3J7ZnbV3OY139mxuRI/OXcOg81s6Nuyi3DTEZZn5nEcXHiu6q5Vm2LoUaNSq75W5fxHJo9SFqYzGMZZ5Z1iN6L416/Y/KwSM/id8zoHLMeaz+3dlsDW6gEuA1ImDJieg9FZbCBqOlxzcTrqdCY8AB6qw3jscVLT4O8B0EiPQrhjvK3J6crMNYsFXpupNDSC5rmYm5iGzkWiQq9tRoIPeyMx3RxnRXdW5x9nQFOTMTPwjmPAfRdrN3AJ5njHsF3jhl7UZunVsLQXMZninDHeBaT1yJz6q02RsKQKjS5sOIMEgxwd48x5pt1s3sHNyJDsWcaRn56lbLYdpFGn1aPfVZv1GpdTaHczaBpXHZE5PBGGO7iaYDo4GMuuS3W0ti0LpoFZmLIgHRwnWD6ei80pPDLoEDMOAknTTTlK9Ztjks8V3NU5545Sx5S61rbPuiAe8wyw5w+mdJ5gjLoQvUtlX4uKDarB8TdDwcMiJ8Vzbe2Gy6YJyez4HZ9Ja6NQYWP2Ne1LCq5tQENmHs4Dk5vly1V34Xv0t/7cdz3HolvMCRB4hSwmW9Zr2hzSC1wkEcQVLC7PMaAijCKIjkGR5FOhMqNBJAkSpUAQwp0IoO1IowgVpDSmlPKpN5d46NmwGoZc74KY+J0ceg6qVZN9R2bU2jTt6ZqVXBrR6k8A0cSvN7i8u9p1YZTc2kHE0w4FtMMBgPc+Ic7nE55AKxsti19ov7e9LqdHWnRGTiP9DTz+I9FtKLW02tpsGFrRDWgZADgsWeX9nWWcf/t/0rtibBp2rZ+OpEGoRHkwfKPfmV3vKcTKTWrUknUc7lbd1DgWC+0jaMuZQYfg/EqcpOTGkDxJ8wvRKpDQSdACT4BeO4XXdcnjWqCfCdJ6ALny3U19u3/Hx3d34X26WxnhralRobMuYBkQHjPF5K9rWs8Fe21AAADQCE77qFccNTpjLO5XbI09hsaSWsa0nUgAFKpssjgtcaCb2C1pnyY87IZUhr2BwlWlxZhgAYAABAAGQA0VwLWDoobtimjbyLadUMrOmZbAIzBLh15cJXrWx7jHTY7TE1p9QCsJv3ZAVaLoHfaWkjocp/xLQ7l1C61ZnJYSw9MOg9IXLDrLT08v5YTJqgHYuER5yq7eTYguafdgVGjuO5/uu6H2Vhb1ua6Qutks1XmmVxu4833T28bWoaNeWsLoId+yfofLn6r0sLNb17rU7pjngRWDe4QYDiNA7nxE9Vy7j7ec8fdq5Iq0yWjFk4gfKZ+YfRTGePVdOTWf5T/LXpJyjwZk+3BbcTkYQaP+E5AkITkoVFk+moXCF11KYdrzB8xmFDdW4e1zXCQ4FpHMEQQqjFX+9rqr3UdnsFZ7cn1yYoUz/F858PdNst2WY21rguua4M9pUnCCNA2npA4T7LUW2yqdJobTY1rRo1oAA8gpuzWdNeWpqOKCURSXXgCUKsucUk4sUpC5Np3baNJ9R2jGk+PIeZRWV362thaKDD3n5vjg3l5ri3L2PA7ZwGeVPIc83/pPiqDZrKl7dHFq84qh/Kzl9AF6jb0gAABAAAA5AaLhjLll5X18PVnf08PCe77SUmJ0KVrUXsXd5UGFBzOSkCMKCEtXFctViQua4YlGU302fjoB4j8N0nwdkf0Kg+zioMNamdZFT92CI9ZGa1FSgKjH0zo5pHqMlgd0rzsrxjT8xNN3idP8wXDLrOX7erD8uLLH6eiVLeNEqVUjVdsKOpSBXZ5jmuBWW3y3eNSLm3EXFODA/aBug/iHA8dFoDTI0SFVw1CLjlq7io3M2+LtjiXfiNjGw5RwkDl9CtHCye29lOa/71YgMrtJdUpgQK4OoI/Nl5+Kut39t07uljZkRk9h+JjuIIVhlPmLRFIIqsgkikgt0oSSVUxzFA9i6k0hGXIQm4VO5ijcEEZC87+0baD31aVpRl7icT2CMyQMAz83R4LdbXvm0KL6r9GCY5ngB1JgLzzci0dcXFS9q/md2cgw55yc4cIaDhHnyWMu+nXj6/K/DQbp7D+7Uu8PxakF/GPysnp9SVoqbEqbF0NYrJpjLK27pNCBCeQlCrKJ1OVGXa8SOv8AUahdEJrqfLLP1QQE9FFUErswpjqamlVbTBXmW9VA0L0lsgY21Wx1OI++JeoXVKCsrv7swVKIrzDqUAgCcTXOAieESfVYzm47cGWsv7tla1w9ocNCAZ8ROXNS4JVTuVcCpZUCJybhM6ywlp+iumTGeq3HKzV0aGJuFSpQqjmq24PRUbN3Sy7FzRdgLsq7Plqt5xwcOa00JQhsAhCfCaAgCMIwkgtUkklVJAhFJBE4KN4U5Crtt7RZbUX1qnwsbPidA0dSYCM6YH7Rbt9e4o2FLIvIdUPKZgno1rXO9FsNnWLKVNlOmIaxoa0dBz68VS7mbLeQ+5r51rl2N0/Iw/Awcso9hwWrayFNN5X4hrWJ0J0JQqwa1FEIoGwgQnoIGAIEJ5QhByXFOQqm+sxVpVKR+dhaOhOh9YV88LguaUZrNWVk/suuzgrUXZFj8Ucp7rvdvutyV5zsur932w9ny1wTH8bcX/s13qvR0x9N8n9W/sgEYRhGFXMwtlFOQKBpUdOpinUQYz4qUpAIAkkUUFmkkkq0SBCKSAQsxvVsard17anpbUyatXP43jJjI5ak+K1CSDnZQgJpaupNc1EcoShSOamohqSKEoEgnIIAgjCRCBkKOoyQpoTSEGC3xZ2Fa2uQP7OsGvdAnA7n7+q3TTKz+9uznVrWs0jvYSWgc25t88l3bsXJq2tB7hBNJkzrIEH3CkjVvUWgRSCKrJqUJyCAJJxKCBsJIoILJJJJGiSSSQIJJJIFKa4oJIyjcUxJJAEoSSQJJJJAEkUkDUC1JJA1zZSZTAEDRJJA6EkkkCQhJJAkEkkCSQS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8" name="AutoShape 6" descr="data:image/jpeg;base64,/9j/4AAQSkZJRgABAQAAAQABAAD/2wCEAAkGBxQTEhUUERQWFBQWGBkaFxcXFhwYIBoXHBoWFxgYFxYYHSggGB0lHRoYITEhJikrLi4wFx8zODYtNygtLisBCgoKDg0OGxAQGywmHyUsLCwvLCwsLCwsLywsLCwsLCwsLCwsLCwsLCwsLCwsLCwsLCwsLCwsLCwsLCwsLCwsLP/AABEIALcBEwMBIgACEQEDEQH/xAAcAAEAAgMBAQEAAAAAAAAAAAAABQYDBAcCCAH/xABBEAABAwIEBAQEAwUGBgMBAAABAAIRAyEEBRIxBkFRYRMicYEHMpGxQqHBI1Jy0fAUFjNikvEVU4KisuE0Q8Ik/8QAGQEAAwEBAQAAAAAAAAAAAAAAAAIDAQQF/8QAIhEAAwACAwACAwEBAAAAAAAAAAECAxESITETQSIyUWFx/9oADAMBAAIRAxEAPwDuK1MbgGVBcX6rbRAFGzfJq9KXUSbXBH6qp5nmdHElrMdqo1mWFRg3HQzuF2VU/jXglmLbqpwyoPoVmjdnOMZwhiGt8ShoxdKN6dnR3p8/ZaeWY6pQcHUnupuG4JtvcEHY9rrz4uNy2rB1Ng+xVty7P8FmEDFsFOtEeI3yk+p2cOzgQkeNPwpORr3slMh+IwszFNjo9tx7hXvA5hTrN10nte3qD9xyXLM94BqU2+LhH+NTgy0fNHUC4dHaFSsXUNOA3UwSWuAcYkR+H6ddvovKp6Yzia7k+kUXCMn4rxNAjw65cIHledQj0cfsQui5Bx9SqkMrt8J/7wu33O7f6utWWX6JWKl4XJF5Y4ESCCDsRdelUmEREAFROPabBTq69i0/XYR3V7VO+JGDnD6xuCPruEt+DT6cw4VzDwsRh3ufEFkti+kO8xPWzjZfQC+dKzXCpTe7SHTJI2mek919B5eZpsJuXNaSe5AKnie9lMy8NhERWIhERABFhxeKZSaX1HBrQJJP9XXM+JPiE+tSq08HScwNMVKr3NltODLmsEn35A/THSXoylvwkOK+NCaho4N92O0veIudi0E8h1F5FtlGZTlrqz9LTrJI1X2F566eQnuearXDeWurFopA6XGBO7osTvIHc7fWex5Pl7MLRDYAPPufWFzNPI/8L7WNf6fldzcPSDG9I/qbn1K0shGqoXLTx+IdVfZWDJ8F4bb7lXS/hFkiiInECIiACIiACIiACIiACIiANHNcppYhmmswOHXmPQrlfFPwyfTJqYU6m76eYXYkQBwLIuMMVgX6Kklo3a5XyniMszNk1msY8kEkQ1xPdw391PcU8IUMY0y0NfycB91xbiDhXEYN5kEt5Oag06NjPhRhagmhWqU52+V4+wP5qp8QcL1sAW+I4VqbgTqALYjlvIMX36qN4f43xOGIBcXN6FdIy/i7CZhSNGvDS7kbX6g8ikqFSHm3LKBlnGeIw7g+hLqZF2vkt5RI67+YXXU+FON8PjYaD4VbnTcd+7D+ILnXFPBVfDDVQcKmHJnUG3b2cBy7j8lAVsDdrm2M7jr1/wAp7hQ5PH0yzlX2j6MRcr4T4+qMIpYnVUAA8xHmA2+b8a6ZgsbTqtDqTg5p5hXm1Xhz1Dn02FVviHWcMO1rdy/8gCPuQrSqrx+6KdN3R529EX+rCP2Rx/NKDgaZJNza3OdX8l3/ACk/sKXXw2T/AKQuO0K3imCC3zPIBj5Y3nYXNl1/JP8A49K0Hw2yN4MCb+sqOB9tFsy6TN5EQldJzhV3PuMMPhiWFwfUG4Bs3+J3I9hJ9FocR8VsAcyk/sXA79QCuVZmQ6pZpg3kC3oP6hQvNrpF4w77ZI8Q8SVcZUDnVCGNnS1ohtwRz59yV54fwFdz3GlLjyaL9Y5c+p7qT4R4Iq4iH1AGUrEOcJLudh+L126Sup5VklHDiKTADzcfmPq79NlNY6vt+FHkmFpGvw3k7cLQaC1oqETUIv5ty0E/hGwHZamcY7WdLdlmznHmdLVr5RgdRlyv/iOf/WbuTZeANRF1Mr8a2BAX6nS0K2ERFpgREQAREQAREQAREQAREQAREQAWOvh2vEPaHDoRKyIgCo518PsLXktb4bjzC5hxZwVVwR1NJczkRyXfVpZlTovaW1i2D+8QPug04Xw9xviMMYLtbObXXspWtWw1eX0Dom7qXQ9Wduy3eLOC8Nd2GxFIH901G/zXPq2DqUyfKbcxcfUJKSpaY8ty9os+LoAC3mm0jceoO3La62chzarhK3iUpc22ukTZwJgxPyu5ztZQmVZrq8tQweTuR7O6eqlcUS0Et9x0XI5cPo6eStHbsBi21abajNnDY7g8wRyIVU48fdgddpG3e3L6qofD7jdtF72Yl8MqulhJsHgAXP4WmAJ6gK2/EYDRSf8Ah1QfRwI/VdafKTla40c9zms4E+CYMxuduf6/Vda4Hr68DQdzLb+oJB+y4dmVRuo3fMEta25B3uTY2vZde+F+PbUwYa0uPhucCT1JJj1jl3CninTK5XuS4Kk8d8R6WOo0XQ5wILhyUnxfxGzDUyA4Co4GL7REn8wuUYsOdpcHGSdgBftefVGa9dGYce3tmhDy6BJg35x0Ecz2uuocK8KNo0/GxunVE6XxDBvL559th9qnlmLoYY+M9zXFhIptkeaoPmeZsA3YE878gojPs9qYnz1qpLdUhlw1rSDBcB83O835KcSvWimSn+qOkZt8R8NSkUg6sRuW2b/qIv7BV2t8UarrMpUwDzkugexA97LmlOq6P2YLjMgCxg/uiYE3M9uS2MFiA9xE6Qy0F0eYzIJNwbHYSqumSUovuXcWmo/ztaJmDJAMcr9Sr9kufUXjSf2bhaHfz/muG45zfLDbh2okEg6rRtznl29Vv4POagAOqYPLct5SQLqXOl2h+CfTPoAFfq5rwrxc5paKl6TiR/CRzb2uCR3+vSGOBAIuDsV0RapEbhyz0iInECIiACIiACIiAIjEcT4RnzYil7OB+yjqnH+BFvFJPQNd/JcQbhiTsT1sT3tAhSWBwDyYbQqdz4LiOdvk33/oKTt/SKqJ+2dTrfEjCDbW70bv6ElaOI+KVEfJRqO9SBbqqZg8ixDz5aFXTG+jRJ9XkAj0Wetwri9IHgOLjy1sbblcEgHnchLzyfwbhj/pKZr8Uqj9LcNTFN19Wrz+hGwUf/fTHnesBPRrP5LX/uBi3TqDKbYkB1Rk6uYGkkR/JTOWfDx8RiMRTa3k1h1H/V5f1Q1kZqeNEV/ePGE3xL59Q37Wso3Nc0xAcX+NWDiIgVXukD/qtvsuk5fwRg2B2txqSIBL7gmZII6Tb0VazvgHDuqNdRxjaZbyeAbexEn2WfHf9D5I/hTKOOxDt31D6kuPPmTf/ZbTNVjUcXcpMKw/3Ow7PNUzJurtTmBzABfH5KOxlHLaZj+0VqhH7tNv3KV4qZqySjRoVmgHXpdc7E7cpHW62GV2RyDuRkujp8w+y06+Pwn4HV+xLWH9QtT+1s2Y4/8AUyP/ABJ+yV4qG+SSTzDFYJ7CPDJrafKbjzb3Iv15QtDLsW5zHaJkWa15uRuG3sTY/wBbaOPqN0ajZ+7SDzvE9p5lYMHW1RB1FrvJpsS+4BN5gDn37KkzqRG1vo8mlU1HUNMROtsAc4A/rdWzD8QVXUDSrOL6UAAuMaS3ZwLthaI/koT+1ENit5tW34g0A/M0ETPotfM8xpMboEzaASGgN5S0EEn3vZNt/Qn/AElK+KptBc54ImCY1t5bH67BWXhLjMYSn4ZDXMJLuYIJtvcRAXPsCWVQbkxG0ACdjcnnf29YzjLHGfDcywMAzPMgTAHLeUu9P03W/otWc5i6vUNVjg8ibA9dg5p9rqIqZqzS8t1Mc0XB8unrHUxJ5/kovCYKu4jSNL5hsm5I6OE994BiFG8X1a7HtZWZ4bnC8CA42GoHY2gHpKEpp6Y3KpR+5ZFd7nP0lrBIZGokchpi439SpPMao1iTaA0wBF5dLidgIjovGTYPwaRO9R0TbYbNExY7n37LXx+Gc50mTyj9Y3I5Sey19sxdI1cXi3mQx5AtcSDPXULxBnZauWYh7XkzJO5Jmef13vvcqYoZUCLGD395FvbYrBRyBzmvqCoymWyQ0n5o7zI6xB29Ecp8BzXpnPiwC4R0NzeRYASBH6LdyrENA8IgNc64J2cZj7mB6LYyarqa1lQaXwIAZAdPykRYW7fde8dlkEbFjpuTYG5GuNv6HZRdfTKKfsy5fXLZY6bnU2Z36QdrAH2XXOA828WjoJkt27gWP5j8wuUYfAOe1rgQNYt/E0zIuDcj/v2V1+H+puKczkGwb7zqMx7b9lmOtWbkn8TpSIi7jjCIiACIiACIiAPl4YbFbgVf+5eTUxLPxVR7uX1B4Lf3R9AsVTBU3bsaf+kIN2fMzc2xI/8AsqfUr1/xrE/82p9SvpL/AITQ/wCUz/SFjfkWHO9Fn+kIDZ831c6xDhDqrz7leW5rX28R/wBSvofE8I4R4h1FnsIWGlwTgm7UWoDZwFmYYjk+p7ErWqVnk+YunuSvpahkGHZ8tFg9lq4rhDB1DLqLZ7WWaDZ85AuPVbWHyyq/5abj7FfQuH4TwjCCKDLdRKlaWFY35WNHoAEaDZ85VOGsS1ut9NzWDdxEALxToEuLaTXPltmAGe7nQJnbbaV1f4sZpppMoAxqIc7+EGwtcSf/ABKqmS4wYDL34wwcTXPh0hMhlPUQDHq1zu/lHJI1t6HT0tlDp5RiC4lgI5eYlp3jb+gsFTDPpVCSB0dFtTT8w9SCrdSz9pb/AIguTqdNzMzJnfnKqedcQXAplzgGloc65Hcd+/flChju7ppropcqV6Y8bjiQ0NcQQC0mLgAizQDe0dFc+H6VPwmAQXRchoMnYkA3uRz+ioWNc0uD2+ZrgBvsY9L+imuFeIdDCyp5WktDXC5mSTteBaw3T5J3PRkv8uy6OwbSx2mhoDiS4i0ncExA+5WnRqCYpOgM9hBEwHRMTHPkq7i89q1KhFIvpMBF3TLrAkumwvsI/kJbCZkaYcdLRUG5Ig2tMOtbf25rncNFlSIgZvoeCHwSfxdOu63eIuIaGKwTqT5NVpDqbheCBM3uOh9eyqmcudVe6oYubwIuecDqtLDnS6ehn1Gx/JdHxp6f2iPyPw38FxH4bGgNDtrzHrbr3U1RxzKga6nIJgciQJ+UhU2vhHUyW1AWkbT9l+hhb69PbeQqOE/BZtouzaR+VrA4XDGgQWzOq8wIBkbLzTqw4hxDjAGk2E+WPM4GbW6bKNyoua3SYEmZvLj1vyC8VXm5pHS/YWk79+Sjw7LKyepZlS1tENY6n5S4GbA3EARPb1Xuq4VIaPM203mQL+YTqO7vyUa3LKhEio0k3LXEAixJkGwuveEpPmSIjqJkb7bf7peK+jeT8ZcMHV/ZUZmNIBIuJtYjkbQO6uXAtAeK90RIDh3B1fUX6/dc6w2KAkgiWb8p2EWi5Vr4X4oFF48SnLYiWESOgLHQAdtifyU8c6vbGttxpHVEWtgscyq3UwyPr+YtPZbK9A4QiIgAiIgAiIgAiIgAiIgAiIgAiIgAiIgDkHxj0+O0td5vD8zekEwf+5cuq4t9SmGOJLWCA08h2X0BxpwQ3GuFRr/DqARMSCOhUBk3wsp0i92IqtfLSNIbpAn8RJJWa7G30cQFFztLBzPL9TKk6mWNYWte2o9xNy2n5ZP+Y2d15b81LZllYwmPdSB1R8tpsZP5QtvGYsuaW02hr+hJaNR5xMd7xyXPmyVNJIrjxpy2VqtonQAxggmBJmBNwSYJHLspXC5Y8BtRsXFyHAG4mP6hQrKJp1Lkse2CXXJ7Funcd9ipenxNTc0MDXudzIYGTH4nBpiSb7Ipv6NlL7Jd1GlBNR4DwJLwC68EiAOcwY6AqHxNR1QgU50NgFzhd1o1H9Bff6bTDpH7dlTQ4tP4YAnmAJ2Jv6KcweTUrPbUDmxJuDqJ3lwPTnMiVLfH0fWyq4bCiq1zQSAGktMQXERyHLkPVR+By9znAuaQN7iJ6D+a6hhsnbq8bW2YkuAsNp0TZuw+myrXETC+q8YFh0E3f+FpJMimT8x/F2n0TTl29Ix49dmDM67Koa5oYNI0P1CdZEAECL3B7n7QlPJgak8jfSBHf6TFlKY/Q0UqemWtkagLHTA/n7L2W2mnuPzjb7LXXHpDKeXbNfG0xS0iJEQOd+VypHhvKjBquZEAlpg73v6Cx9lJ5JkT6rw+s3S3k0i579t1fMFh2MAAY06RAkTA2gJfypdGNymVhnDcjUxgNQEOg6gDfo1s6rbbypTK+GWGmRXu2ZhwcTeTu4yTc3FvurH/AGsxAsOgELE0OcbAmVixP7ZjyfwqWY8K0wB4Dn0wDcC88tUGbjf8ucrxW4OxjaYfSDK7N9IAaTzkSfsSey6Hl+T31P8AopqmwAQBAXQsSa7J/K14cTw+YVaJlpfReRIBltiLRJBKncJ8Qq7HRUYKrNps0z6zf6SuhVMtpVafh1qbXtEgBwBtJiOloVQzn4dAkuwdXwzH+G+7T6O+ZvvqSfFU/qx/liv2ROZNxhh64EnwnHk+w+rgFYQVwXH4KvR1B9Go2De0Cx/eHlOxXTfhzjy7Dim7dtxzgEkwT9b/ANFoytvjQuTEktyW5ERXIBERABERABERABERABERABERABc4+JGZvFdtFr4boktDtJMk7xciwsujrnPxa4YNdrK9IS9gII6tALvqBJ9isfhq9KFmmGNFrXvljXfKYJkG5uBYbKIoYlmsftovIMOA633keytGVcTaaYw2Ool7RYSLjkvGZ5Pl7m6qRqBx2btHqXWCk4lesrN19IicZmZe40cJTp1TB0kMJbTBu53KXTBAgiTusHD2V020p0aiLP2LxeC7Q4kwIMkRHMWlS2TZQKbZY1xmJP203GqOyz55WZQLH0iC9s+KdgXCwbEX1CQb7NPWVzpr9ZLa+6NfifL6NDw2t8Ntao4nzG/hwQS+9ySRHO3YrcyfL2VSIbTPq3VJbYiYE/qoHKnvrVH16/m8SQRGwAAa1s/KACP9U7qbyd5aWta8tLTOh0lpAMwAJvIEIvrr7CU2tkdxHgQMQWEilTEnS0adYt8oG5tHUTtcLYGYtfUDWtLQym0NpbgNOrUX8tVo+i6ZiOFfFYHVIc4+b+GeQPpZUvPeGYLnCxFukDnJG/v2T8dT4LNJs1XVgWjyB42LR5T5SZDNWrWIjobc1kyvGYEOB0Q6fxyb/WFFVsK5jIc4gA2h0g9nBY6VSjUP/wDRI/z7ECOps5v5pJqX6PcteM6lQzdjmANbTjlACxmrzCquS8JmsNeExTXAbtmHDpqb+GVcMm4XrM/xqoIXSlvw5m9GKnWA3EqWwmc0xbTC3/8Ag1KIj3WlX4eH4XfVbxaM2mSdDHsdsVsgqoV8qqt2B9l4p4ytT6reX9M4lzRV6hxFEawpClnNI/ihNtGaZs4/BsrU3U6g1MeII/r6rnPCdd2GxLqby4AO0EG0tktDojYxv2C6VTrtd8pB91TOPMvc1lPEMHyQ2qBuWkyCPRx/7lLLO1yXqKYq0+L8ZdwUUPwvjDVoNJkxa+4PMH+u3JTCrL2tk6WnoIiLTAiIgAiIgAiIgAiLFiMQ2m0uqODGjcuMAe5QBlX4SqFxF8SadMFuEZ4r5jU6Qz22LvyVJx2d4zFH9tWdpO9Ok7QwTyOk39yVKs0yWnBdHUuKeJ2YamfDcypX/DTmST/mDbtHdctzLjTGYlo1u8NsglrPIBF4JuSPf7r9yrLzqDGsJJtDQQRvcEb36Leo8J4l1aHsFOlEh9RwsTy0Nk25CPoofLV+It8cR6yFwrib1Dbq6w9huNvT1W/hq9IO1t11DpjSBInqC6TPt7c1Yf7p4ZrfPUqV3dbMaPRgv9SVBZtkVVoPgnyfui31jdZ8TfofKvo0cZnBbIjQOTGuk36n9LBR+UZXUxtdrACGF1wOQ69z3XrA5JVq1AxrDPouzcHcMswdPrUd8x/RXx41JG8jZReLssZhDTp0xDA28butz7zzUNlNQiqwMaXHSdRPIf8AvZb/AMUc1D8cKTHwabA2wmXTqLfzAtzUXwn+0qg3BM77mYuesD/yHvHJP5NlZr8Edwyt00aZ/wAjfsFr5plgqAkfMt7DxpbAgQIHQdFkXXro5d9nK+IeHJHlmATLOqquLwbKdINAJtp0vveBIMruGZZeKg6OVQzXJGP8tVn++wIK5smL+HRjy6OUUfFpva+i51N7PlLTpP15jseS6jwp8QfEIo4ssZUj5zYE927A+6qmfcKuLf2byY5GxN9iQqxiX6KgJpPIpi5knT1FuU9VidSM1Nn0nTcCAQQQdiNj6L0uL8G/EJ1DyVgHUCfLp/DzMTfnJHeV1/L8fTrMD6TtTT7fUG4XRFqjnuHLNlY30WncArIicQjsRk1N3KPRQ+M4ccPkMq0os4o3bKKMNWpGbhSDsYMRQfQqkgvaQCDFyLAnleFaXNB3Ci8xydrwS0Q7ss0bsqPw9zQt/Z1DBB0OHRwsCfcH6roa5DmGH8Os8teWPMFzDaSN4PUq18OcZh40Yj5h+ICD/wBTf/0LKUPh0/ClLn2i5osdOs0gEOBB2IKK+yJkREQARFE4viTC0yQ6vT1CZaHgmRyIGx7IAllGZtn+Hw1q1VrXESGzLj6NF/fZcuzfj3E4kHwXeDTJIAZOoi9y7f6aVD4DK3Pf5WFzjJOoaiZ5kdfWdlGsyXhecLfbLlm3xLcTpwlOBMa6nvfTIj6qrYivWxDg6u99Ug2BPlHo0eUeqsOXcIOBmu9lNvQwXH2G3up2icLhwBSZ4jreZ979hsPZRayX70iqrHHi2yl4Lg6tiXNLKcN/fJ0tAg3mPOf4QfZWvKuBAz/5FUADkzmPUi30W3Xzuq7nA7LRNZ7jckp1ihf6JWa2TmIq0cO3Rh2gE2LhufV25UO6u5xuSVs4TKqlTlA7qewWRsZd3mKrrZHeiBw2Ce8+UKYwuRc3n2CmmMA2EL0mUox0a+GwNNnyNAPWF7xNdtNjn1HBrGglziYAAuSSsq4/8Q+JHYrEHCUwRQpH9odtb27z/ladhzPsiqUrZsQ6eiv5pmAxGJq1qfla5zvClokNJHmc07SGiyznHvZXpNZAcdOqBHICCPYfRbOS5XIkbbieg5fT7Kw5bwqypiW1WWvJC5MX5VyOnK+M8TpOCP7Nk76R9lmX4BC/V2nGFgxOFa8Q4LOiAKpmmTllx5goQYdjpD2Nc390iV0Uid1F4vI2Okt8pSOB1Rwri3ho4eoatEDwKjrN/ddc6fTp/wClYPh7xMcOWtcZpkw5pjyzbU08u/XrZWvO8rBDqVUS0g/7hc+x/Dxw5cWedsS4m5aL8vbfuo2mu16Whp9M78x4IBBBB2IXpcn4N4kfRIa500nX07gEx5m9Be47zB2XVMPWD2hzSCDcEGfzVceRWiWTG4fZkREVCYREQBp43KqNX/Eptd3I/VVDOPh6D5sLUNNw2a6SPY7hXtFjW/TU9HKXZNmDfKaAfH4gRfvuPsi6siT4pH+SjFicSym0vqOaxo3c4gAepKo3EPxOo0pbhG/2h22qS1gP8RHn9vquY1q+Jxjw6o99V0WLjMT+6PlZ7AKUwnDB/wDsM7WF/b+pQ7f0ChfZ6x/FONxhh73NYT/h0/I3pBcPM4fxEhb2Q8JVqkSRTYNybQO3M+ylsHkxsGMJ7kfry9lMUMjrnYEephJxdej8+P6kVhMhwtBxIdUq32MAA84gTHqpFuYaRpotbTH+UX9zuVI0eF3n53AKTwvDlNt3eZMo14I736VGk19Q83FSuD4eqOu7yjurbRwzGfK0BZk/EXkQ2H4epgeaXFb2Hy2mz5WhbaLdIzZ+AL9RFpgREQBAcbZ1/ZcK5wnxH+SnG+p0+b2En2C5RlOTVK1RrQY8waBEyT+8TyAvKluLM4/tmJlhmlT8tP1mC/1P2hWDhykyhS1gS4iGki/d3Vcdv5L0vDthfHj39swYbKzh/K8y/nFwOwVq4YoQ0uPNQFEOq1B1Ku2Eo6GgK8Sl4c1036ZkRFUmEREAEREAamYYFtVsHfkVUcwyh1MyRIgj1CvK81GAiCJCVzs1PRwvOsAaJe5ginIt+7M3HaZt27qR4M4rq0XhrnamEyREgA84kRHUb+17xnuRbuaJbzH3XMc8yV1CHUml7eQEktPQe329Fz1jae59OqMipcaO64XENqMD2EOadiDKzLkPw/4nNF7hWDgxwhzbnS4E+bTG8G4HbpC61QrNe0OYQ5pEggyCFeL5L/TnyRxZkRETiBERABERAENhuGaDNm7Lfp5fTGzG/RbSLNBs8tYBsIXpEWgEREAEREAEREAEREAFSPiTn5YwYWiYqVR53D8FPa/8Vx2APZXDH4nwqb6kF2hpdA5wJhcIoYl2LqvqvOp9R0ujkLBoH5DsGjeVLLfFFcMcn2S/DuBLnWA0gGDES2dzbcz9vaykl1h7BflGkKTAwfMfmj7DsFYOHMu/G4eiTHGkPkvbNjIMt0DU7cqbRFdLRBsIiLTAiIgAiIgAiIgD8IUJmuRB/mp2PRTiLGtmpnHOLskqUXeMwHy3e0cxzcPQKZ4J4uaxradb5XEQ4biY3HP1C6FjMGyoIcPdch4zyB+DqeLQ+QXcwc231Fn6tUqhp7krNprjR2Sm8OALSCCJBBkEciDzXpUP4f8AEwe0UqhuY0vkAOJvEcj9z3V8VJpUtonUuXphERMKEREAEREAEREAEREAEREAEREAF+OMCSiIA4rxVxW/H1tFIluGBLabZjxHAwXvH2B2A6lT2WcO06DG1nyajrtE2HeBb0RFzruns6a/GEkSeV4Y1akFXejTDQAOSIrSQo9oiJhQiIgAiIgAiIgAiIgAiIgAtXMcBTrsNOq0Oafy7g8j3REAcW4tyGplbw4PL6DifDIjU02s4fS46cl0P4c8SHF0nNeSXMggncsNhqMQTII+iIpNapNFN7nsuCIiqTCIi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282" name="AutoShape 2" descr="data:image/jpeg;base64,/9j/4AAQSkZJRgABAQAAAQABAAD/2wCEAAkGBxQTEhUUEhQUFRUWGBgVFRcYFxwXFxcZHBYXGBcZGBcYHCggGBolHBQXITEiJSkrLjAuGB8zODMsNygtLisBCgoKDg0OGxAQGywkHyQsLCwsNCwsLC80LTQsLCwsNDQvLSwsLCwsLCwsLCwsLCwsLCwsLCwsLCwsLCwsLCwsLP/AABEIALcBEwMBIgACEQEDEQH/xAAcAAACAwEBAQEAAAAAAAAAAAAEBQADBgIHAQj/xAA8EAACAQMCBAUCBAUDAwQDAAABAhEAAyEEEgUxQVEGEyJhcTKBkaGx8BQjQtHhUnLBBxViU4Ki8RYzkv/EABsBAAIDAQEBAAAAAAAAAAAAAAMEAQIFAAYH/8QAMhEAAgIBBAAEBAUCBwAAAAAAAQIAAxEEEiExEyJBUTJhgbEUcZHR8AXBFSMkUqHh8f/aAAwDAQACEQMRAD8ABNw1x5xo99LQz6evMrdmGs05ErXUUXY1JoB0iurbUwj5iZBBmj0V+tNw2/WH0t2tBw3U0wpl1M2CPRltqTWL8imGlu0VWh40tmrxQll6IBptDKmWivtczX0UaVn2pUqV06SpUqV06SpXF26FEsQAOppDr+Mu3psKYP8AX/YVVnVe5ZULdRnxHiluyPUZboo5ms9qbt3UfUfLToo5n5NX6PhZ+pj6jzJy3+Ks4lxCxpU33WA7Tlj8DrSzWM/XAh1RV+ZlGi4QgOBmm169a06y7Kvya8/1fjC9fbbpU8pf/Uceo/A6UN/AgnzNVdLHnDEnPx1PsKhWRPmYQ1s3fE1d/wAXI0iwjXP/ADPpt/8A9Hn9qznEuJXrgPmvtE4C4BHYLzP3q7T6a/qYFlTatDG9hE/AHT2H3NaHhfh61ZO4zcuf62yfsOlR4jv8M7YidxRwvhFy5kjyk+PWR7DpWj02kS0IQR3PU/Jq9mql7lWCAcnuDawtx6SO9DXL1fLt2gr16uzB4lr6iqW1VCXL9CXNRXZkRk2rrj+LNKm1NVnVCpnRx/FVW2qpS+rqoaipAlDHX8TUpWL1fKmRLLmmoK9p6eOlB37deJrtM9BbUJntRZoFhFPNTbpVqErVosmNqK8Sae5TXS36Rq0UXprtPq0SE2mg1PKnGlu1j+H6itDo70ir5h0M0lm7RiPSLT36Y6e9NMVvLxiGqxTQguRXS3/1/SmBYB3I2kwypQy38xXWq1aW1LuwVRzJooYHqVIIl9IuN+KLOn9M77nRFyfv2pXreKajV+nTA2bXI3WEM3+wf80RwXwpY08u0s5yzMZPzJoDX5O1Bn7Qy1ADLn6esGTz9Vta6Cg6LzB+3enLsti1udltooyzECk/iPxnb0yxZUO5HpA6+4HbuTj5rJXbt26Rf1LhjMLOLazyFsEepvgE9o5Us7qhyxyYylTOOBgRvr/Fly5I0yQP/VufTHcKf1P51juJDdvuXLj3nPO4x9KgcxaXm3wIFM10F++220xUDpsGMTMtKrkj6hPP01s+A+F7Wn3NcPmM49U+oR2k5PP2HtVAxY9wpC1zz7gdrWapgulsNas8mv3PSzDlgken7A16DwTwXZsw1z+Y/PP0zz5HnnvWktXViFgAchy/KvrNTS0r2eftFn1DHhRj7ythAgVQ9Wuaoc0QwAlNw0HdaiLrUFeahEy2IPfuUt1F6itQ9KdVcquZ2JXe1FA3tTXGouUvv3quJGIQ+rqo6ulty9VLXqtKxsdVVtq/SRb1E2r1WlSI9W9Xyly3qldKzeFKFv26PYUNqK+fVnmenPIiXVLSfVCnWrpLqjWvp5kariL3q2y1VNXaCtENMk9xppLtaDRaistZem3D3P2q4aXXOZq9PfBoy1qQOtZk64JyOaoPE5MyB3/4+375TUvaEGTNKjSs/c2H/cgcdf8AkUPd4ryj71m21oOZzzrtNWpwcHH3zGay7dZZYcLNRdGiDM0Og4uS2e/96v1H80gN6gDug/SB0n99axfCWbzXM+kHBn+klfUPkA084rxFbdseoriSBgsY6z9KjE03p3tBw5gLqkJyk03/AHC2i85P5/8AtFef+K/HYM27JDtMSD6AZjJ5OR7Y9qz/ABji1263l2wXLD6BjHV7jH6bfXP/AMaVKtu2A25b9zkbhEaa2ZwtpBBvEGROEjvzrSLHb7QNdAByeZoOAXHCb3Zdzlh59xdxeOa27a5cifpGO9Njo1Lb77sTEAMfUT39OLeJ9CduZpLprwtgnLXGy1xssZzEj6V9hA50s12vZ3C5IyBnkdsdMjE5+ay2dnbCcfP1/wCo9tAGTNOfGDKfKUbBjcwGEmSZjm2IH40JovH91bnl3bbqGEqTE/hPuPw96yd/WG0WZdwM7nJEQR6YyD/SAR/xRWqvLeAvegkgEM+wkHnyI9AH45zTSJgYI4P3irgHkTY6jxTcA3BcDmTicxQtv/quttit1GgGCy5EzHzWTbioZSC8sAPVy98GPSPalGv04IG1ZySZWAx+8TEdY5femtOSnDQFqBhxPf8Ag/H7OptLdtOCrfb7R3ox3r8uaHU39IQVdlAYEgE9eo6f5mvWOGeLripuMuoGactAABB4MTVWzgzf3noG+9LeE+J7GpkW2G8fUvUURqLlAYEdywg+puUo1VyitVdpPqbtcJ0H1N2lWpv1dq71KdRdqwnYnVy9VDXqHe5VJuVcGRthyXqKtXqTrcorTvUyhWOluVKGRsVKnMriess1B6l6suXKX6q/XgakJM9E52iA6x6SalqYau7S25WvSuBMPVPkymK7Ar5FdCmsxGX6dJPtV2r4jsBWMfp9ug9xVtqxC5HMe2aR6iwwaCSATyPqAHsTyFHTCjJmlpdPnky068zJMzg/8fBFUajjAH0/H7/Wl/EnjCxgxjkxn9eXLGfeg7GnI+qMyQDzBB6H9fv2qPCD+Zpqb9vAj7T6m4zAE55HoB8T7frR2s1AKfy2BuSqiDOQx5/bNZLiXFWRVt2vqbAxkDlj8aaeF7pC3FDBNQtz0q1q5ce4wBDqjp6UMHM5qBpCfOBON4Hlm34YfJ06hx6oG1SfbcN3WAXI/wDbSTWawlhLSzNgLDXHPMFU7CRBaFAmJINV39fqmKkWyt4wDCq1qYJDpuJDSBEOAqxJ3ch84HwbUW7r3tQqyck7t0jnzEwP3NUK+EpdiCfQQiYJwBj5/tGq8OJt/wA7aqbtxtLlWMyvnXOd9h2wg6Ckni0BkGwAwwwvKAen26e1E+JtbcuYRtwA5KCExnLDB+ZpL5jlSInHXH/xq1O98M//AJAWkDgRhodR6JY8utKk1qmfSu4n0sfqg7Tgg46j2oTU63y7bKIkgiKztnWnpmJB7xn9/wD3TNOn5LQNl3AE0HG+KPdYLhQCI2iMEbQRPyAao09p7unCjnEghJ6+kQBu6ESJ6THM9cKUTbYkHZmOYIPqkGOsHHQt1plp+MWkvf8A7TaS2pIZQSS4G5DtXmu+AY6detMHsKo6guhk+sSJYulArXF7ep4IE8iCSGH3+apGnugAsWLZAAYFdvQ4bHzNaLjl63cuNca0yNbdLmfqII37gBEQhUkTnmYJMUjh7PbN6zN9BDlidrABoKlWBPNSMfnUhuMmVxzgRBr+HXQrgMrLiYmRBx9pMfNN9HqG8kKbbnoxBhc8j/j3roiUUqBKjcd8hie0T9MdYPLHYPLGoVdMP6WQS0jJOABBB3DpjOa53O0D5yAo3ZmB1t17N7zLe62ViCJ5/pXofh3xx5iAXsnqw/tWd4iovKVVZyDBOUwJG3aMCT1HM0v4fpREAweXXPsO/OjI4ZNrCCsTDZE9KbXK4lGBpbqr9YO9qbunbehg9V5yPgcq0+l1fn2RcXr9Q7HrVGTAyOpA54nGou0DdNW3Hod6pmXCyhhVZWryK4NUL4hgmZwqUXp1qu2tE2VqRZKmqFquKlfVr7U75Twp6Nealupo+41C3lryNXE1L1Jia+KFYU0v2qCu260UYYmHdUcwaoKJtFB9XT4qxbVtvpJntyP26Ef2pjY2Myq6Z26jnh9ouoAHLJAyPmKou6ZGuumN0CB0yJORy6f2p/wiyFSZz8/sg+3tSLjOsCXLoxOOsTIHIRn/AAfiqEnPM2KhhMQLW8BtBC24Fp24gCczEcunOOvLE5HWWjJ5MByI6gdga0OpvPcyVmOQggAST6YPzSK7piTzg9BPv1Ak9KeV1I4kbWB5lfCeBu9y7dFzayKvl7VLEnmQI6zjsN2YrQafhL6Tbf1ZFy+1w3EZd0qzLbG2bZz9CgffvXOmQ20G4nI6fMZAjH9qWeItReVdsswGQTnBPqGfk/HtQfHdm8POIUUqPP3LkuuzstwlFUFrkud6s5Z94IMFSzHnA+Jphw+bggObi5hhLrz57FfnnJM0i0V60zBixBUALBEqN2BB6jlPKDyMUwHEHA26a55hBPmThhyyEHX/AGgCqupMndE/iDV3NOSrAZ+m4OTDrGecj8uVJuH8SknOTmtjxLRvetkOGkjLIgk+xbcT9pHM155q9IbZIUNPfH3xT2n2suPWI3FgcznU6wuxbn0/f3q/R6UP/SVI5wcHtg0BpBPRiR2/vRZvwMYjp+/mmmGOFg1OeTGeovi3bhYJIgnqBOFjv1+Kt4PpjtfUFA62skESD3nsBgj79JpYTvKAY6ewySWM9Iz9prUavh3kacoQdzqQrAhZDdDOCOhiTEHHULYUbfeEB3HMFv2DeRw5e5cY3ASIksgljmZABCY/0GDislpdbf0tz0s9t16cvcSp5jM/etdwhiyP0/hdoSIJ+pmdj87SfwHU0F4x4Bsm7lXk7hH8t8j1I0xkOp29iD1otbgEqYG1MgMO4/4HptLxRIBFnUJLEPcLbvp3MBM7YjI6jr0z2tuXtKxSSbYIEyefUYaVEjvyHLNZbTahrbq9tijqQVYGCCOoNay1xv8AjDDqvnMDuhRF05JOeTQJPcyfYc1ZQ5HX2lEs38HucafjSsIdFHuGOMdzOJq3h1rexhvpgA5BgGZ5GO3KkvENBsIOQCZ5cv32rq1rQp2g/J/L7Yq20EeWSSQcGOuO29yiG3ycR9POM1TwPUNaG0THUVRa1W8BQXEZIDR05Sc1ZcIA5Afv4qqZXgyXweRHN5Qw3LQpFL+HcR8u4F6N++tOdRbg0O1dphq/MIKwqopRW2p5dKs0aRZxZWjLduuLVujbNuh+JLFJAlSihbqVPiSuybtrNDXbdMCwqu4k15dHIjzDcImupQN9acam3FINbc5x0p6kliAIo9I7MznGLjySq3J/1KJH3FLuFcdKuUu/Y8s9xIlT8yP1orWcUubyqwMwWDQfyzSbitxWIa7LHcN5VgGI9mYHPyP716FK8rsaL/B5lnp2k47bCRcv2reIJZ1HwZBz0/I0Hc1lrU3R5WpsH0kFQQWJHYH4HLvXnvANEdU9vSWUTzbruA7EyViVDdBtgmRz5fI3ijwtf0F8WtUuDkOvqVl7qTE/GKgf01efMZRtaw5wJ6Jf0F0epRO3JgEkfIUH35Z9sUiv8bYTuW3IMwxKmJIkZB946A8sVZwDi1/SJa3uLunvyFbcDEHpIkYwQTzEGKc8U4LZ1FoXLe0bgSpJgGcYG4T1wp70HZ4bYfkehhhZuGRFXD7puqFFxVyJbrGIx8wPtTTWhGVApBKrtOJ/qG4Z/wCedY17F3SEb1xMqZDTBkciQCcVptNfS8bh+klS89tpEMPeHBjsPvVbacHI6l1s4gmi0wVrnzkRyInKnmo/yM8qZaDTkPghkkFVIErPQFxy/cUxv8OlSYjlJyu04EzMqDMgyRkgwIq3R6Y2wQ5gQB0MEyJj6Sp+3zPpoD2ZlsSapITPpj6S6hT1xuwI7THzWC49pGJbaGOcgATn5IP61pfEHF0soRdGBAASVyJ5Kfo+OUj71PC3FNPcts722RZC78MFJzkLlZjtRqi9a7wMwTBWO0meaW7LBsyJO3M8/eKss6B98EYYwSM4r1DUcDtAB7bpsWQpWSZOSZ6N+lLE0cGOYpsawt0IP8KB2Zx4b4OEUkBGc/RPJlBnoY3f4oDiV9UaQpVCSvl4O0nmBIh15wcGMGCDTn+Gj6THfse2P+aQcc1PlM3m7iDlTzzGfxgUJCS3uZc7QPlANE381hubynYBgWM7QDEnqILCD39q2Lj+I0zhEFwkhhbYn1JO/wAskQQ3p9M9DHPbWJ0wW8CRKkmK1XhO21t2S4CRd9KtuIAJCiWIysFVM9t3tRnPv2JTaMZHU821tjY7LuVoPNTuU/B61ysowKsJG1gQeRgMM9x+orXeOOB3FfzSQ+5FaSu1mGVBEYaAASTBE5mJpVwXgJa8BqItIBufeY9JGIwZ6fY06tqlN0Qapt2Jq+IaAXtGl64ClzcbNy0T6xcCZYhvpErMGOftNefAHIj5r0jV27Qs3LSO1wlvS3JdqzBM5DMcwRMRynOR1PDivL9/FLU2dg/SNWV9QSzcCjof3yr5e4hJkj/6od7RB5V9iPqFMcQGDJbf1huUEGt0SHQMOwrAPc6VuOANOnXND1HwZhtP8eJ2q1aErpUq5ErKZppqJwiUXZSuUSiLa0AtCbZYFr7XYFSq75G2M04uD1om3xL3rz92Yciav0/EWHOhnRqRxHHE3eo1YIrL6u+A8E4NcLxORSnW6nMjpVtPpyjZgdoYYl+r4dvkgQM9YH3M1mPEfDWtgNMhhM5I/Hqcd69W4A1u9pt0S39QwYPtAmkvFfD5uTI+Pf5Y849qeTV7H80SsoLDaJjOHawaRNBrrB/mW3uJeUiACr7k6ZDJcYTn6TR3/VDxwvEms7LexbYbE7sttJzH/j7Uba4SEFzT3N3lXubED+XcH0XO+0ciJ5TWM4rwe5p7jW7giDE9+xHsRn71pU6hX6mdbp2XiMPCnG/J3W7oL2LmGWAdrdHWQYPeByrZ+G7h09w2djXFb1IUdCQDJEm4QGxOeeOVedcNsesbhIkCOc+0VueLagWfJKFrUb4AYmBiBLKQRBOGLfbFD1ADHHvL0gqMyzi/CjevOgtJvW2192eA4tiZgJdIdoBMT0pZozvVXtR/pNxyBtxDEAdCuwCfbFEeKS92wLqkhrYmYCsyTDA7IG3MwMVnuB6wW5HqRCZE8m/1Z7j04+aGq7qsjsS5YrZg9T0/TWi1pf5isygMjAlSpgSoYDKzOGkRA6TQ2uuOEKuCOfqX0xj0naJA5ASMEYIwDQdrUXCB6kAPPBAPMiDHaPietS7ec8yRHz+prP8AXEbAzMz4oRmRiwBKASe5IgH2MAfuK++AdGL+n1FrkdykGJ6cjGRykH5o/iunJ4bevwY/iDbmQcBAIH5/jXX/AEd1IT+JLcvRB9xux+E1o2DbpeP5zEgc6iNeG8Pu2l23JBBMGfTHse3zmuL13rM/b9Yra69wWlCIYK69irCRHTvg4/5wfHbgW4SogH4ie/dTEHBII+DSaMW7mhWm7iXJdqviOlS8m1vtQ1lpFE2zXE4gnrKmYW+f4d2QcwZH4RTHSeLChX0yOTf3FM+OcBF5t07THasvxbhfkEDcGntzFO1W1WcHuKsjjkdT0Di3iIDTWru0OgZg2AzDco2xOIDW7eDI9PYmsPxvjx1J3FEUr6V2oqjaJgct0ZwCTGKO8OakXEfTOfS6+nr6hkfekw0ZUsCMrKkfvqM/hRqQqkhhBurEArKdDqTZvLcALKCNwmCRORMGK1l9PMhkVttyWWckR0JAgms//ChsJBmYk8xHUdDWz8BcYJ0/k3lDJZYFOauN+7+qIMEEZ6RU6pRt3rIoyG2n1iZuCu39JEe1cf8A42Tg4itZf4tzER7feg7/ABAHlSQseOike0Qp4UWfUcU6sadUUIggCviXZ50Qi0Gy1jwTCpUBzicqlWotdqlWKlKs0OBPirVyLUVKtVaAzQoEgFfa6ipVN0nERXrNcrpaLuCrLNHLkCcLMiAXNLFAX7BrTPaBFAanT1Nd8qr8xPpbz2zKMR7Tj71vfDfG0uptulQwgdpziJJLE/8ANY2/poTcMkmAO3zVQgWn321BlYYM3nZO1tpHpETPIH36FrwhaBkgQd1w5wCcT0zWWNNcVg1xAwBj1AdveSen3oS/4csai0FeCVEJc5+gSRP2Kx855CvN/DfBNGtzdqPMvGcKTsWZEExljk9ema9DbVDRXTvB/h3EptGFMkxA6Rj7UFqghwhJ/wCIA+IB5xiIR4Bt233tcQoF8weoGQBnAyBH6HsazHjHiTPfUBxcS1K22HMKcEZEHlzAnPxD7xbw2Ua/pnUrB3LII5Qfykd689/iWIPp/AYp/TKW82cn5+kXsYdGbPgb/wAsSMQQVxEMIIK9iDSLi1pbd0IpG0KcbTtYBiFmR12jpAI+YecCg2lO4CFA/wAEcvxiY50ov6lbuo8tgGKbvoJAYQSUBMxJGABgmRzq1OQzTrMYEYcB4gEt7DkL0IOAWgYPL47GmGo4gNkiOhE9uonp80tS35ltiqhAcERDFuRCkYgAqelD8M0lxbe1+QmPtyn99qE+3ljwYascgeks4nx0Lw46QJ6m1T3ZzIAQR85b8q48AMV0+rb+k+WJ3FSDnl0nNeh+F+G6dhfKlTvCggr/ADMAy1sf0hhOB0rJ6zXac2xZ0IKoxbzFII3GYkk84irNqA9W0AylVH+o3ZjLScS3WRbJkBWUMeeSCPuGG4fes/rLzu53mTiTHMxk/iSfvVpdbSwzCZiJ60Jc4raN2CTJjpiYpaveScDIj6MiOeYdpsU20dndgc+lLdNrbbTkYrjVcfWxDLDGfpmqMrvlQOZS51PMe6iztUk15r4htMLzMeRNOl8S3rqXA4Gcgjp7UNo2N+bd0QYlTyo2lqeglni1ih1xEWkvFHVgYIMzWw1miF6NQgJkAXQMwejcsD3EQQKyus4c1smeQp7wfiotKDzXkw7jqKds82GSBqQ8hoBcRrdwcokTAAInp+eab8ATdqdqEBXRlgsBuK+pQFP1GB0zmjNTbsMUcepHblElROSehgTindm1pSB5ZYvbJ8sFeaRsJJH9Q3gj5xyNCe/yEESRSQwMQapfW0SPbtiqMinWo0Zk/hQtzS0kt2ZsIikCD2GpppxVNrhzgTtMc5rQ8L0FlrBLPFzMDv2xQ7rlUZ+0ixAozF0V9WmPCeGeddCMwTnk+3Qe9Nm8ONbBJIMHHuO9J23ohwTKDYGwx5iXT6YmmdnhveiLCxRyrilLLW9Jd8CLTw8VKPK1KHvb3lciYO8tVI8VaHmqrqVrj2MWU4htq7Vd80KjxXVx8UPZgwuMwDUoBetmcsrqR9wQfyoy1p1YOrFVD23STMAkQD6czQ+oObZ/3Dl7iibF3IPYg02W2FG9v3gApZXX8/tM9YJKq3UgE/PX860/CON+jyb432unRkxEqf70t1+i2Xb1sAgBy6SADsuAXF5Yj1EY7UPaEGiXcMQIzURbUN3tNBc4TaIJsalfUpLI0qY5bSDgnNZXV3HsKbN1LIEwHjdKGebK2OfQH4NNA1davw1cu2jeAfYB6twIWRI3K3KDOR3AzUU3BD5zxFbtPxwYHeshbNplPpIkHHwQcDkRHL7CqeG7VcsoAZgRu6iQR/zXXh3h+pdm0sTguknkewboD271qPC3h1R5r6kQLUgjpI5/NdfelWQT+nz6lkwUG4TMi/ea+RcM9RAgYGTA5k9+dWXeJKHW3ksxEACTPQQOtN72pVNQ/mwpELaQZHqAJlhzADJnvMcjSq/4Wdbi3gPSCXLSZwWIPsJEY/LnUsys+LeOP1lkqbblOppvARNzX222kBQUgyAfSQQfcyazfFLlvRNetOk3FvXCiiJUEmAW7U6/6eux1Ktnqw68jJmaV+IbKX9Teu7YfzXlQJWB9LTP/gcdcU61a+GFMSo3PcxWYy3oLl0ltpzLZP8AfnzojTcMe43rhPc+wx89qd8R4mlv+kh/9MyOkQT9PMnlSfivETeA2BgObTmSJ/KB+4ogYmNvTWg7yfafNXo7draSxYnJXofnqP8AFXJqVuStiyEJ9O5huAAk/URg0bo/Dxa0NwhiASWklRHKOnQ8+UU40xtshRFKhVENEzDSMcsgQT3M1RrgOO4anRux3EYER2NLdtBouKxYbdu2QZI9+YNGarRqBbKrc8yCCGMsBlFJMlYB2zyq/dbSc555JAE4baB1zPPpV7ai8zAsylQGA/2sCDicEjMjqKr4sOdEOhFV7SObe+6yuPTLBhAG7bDDnEK0HE4oXR6dbgbMBYCAyR7jcOZOB1POnFq7ZB2WlIYzugSGXaf6vw5iMnvVFoOH2XCnlw3YFTEAiesDH371IslPwmIn4gvklRbLhp3ASevKBHPof3Go4XxO2t5PMUpcCje6AwNyqSQIkNkAiDkmlup4eU23AxIWWxzKkhRtkZn74+KCucRS5Odh3TyhiSMGekEHrjFSQHEXaoKSD9JujrfMTdbtG9cLlZtMpQgKDMAczzAHvSjiWvARnQbth9awQVHKT0icTP4VidE7Wb0qSGHqX07pMYOce+7pzFMuI8RtrZFsKy3huXctwlGtufpcH2A+cHFBGhQHIgBqXXM2ug8S23tLbZlDAYB6Cnfh2wjK13Dj6Vg4nrXj1nSyACRzCjbkmevLl0+a23hXRXEtMS7C0jboU5Y9R8ZFI6zRKiNtOMxqi42eUes9P4JwzL32UAHCAjl3PzQvEtWS0KeXP5oVPHyi0Ua0V2KoWDO8kczgRmh9BqBdCuDIfIPzWO2kKvvboADn3k01vvZ7B+UMtWqvLxR+n0IBhz+HOhdRZyQO8UEWozYzO8VWbEFNypRi6WpVt6S3iLPLluRV3mTTTiHCOopDeVkMGtet1s6kNXLLlV+ZXPmzVb0XZIXiEXcoOX1H8x/iqFeKu05lGG6IIPKarZKu3wiRXw7D8ofxQbhYvbyxdDaYHobZlAD/ALWNLLqUw3E6R1kDy7i3R3z6Wgz8V1o+HPcZEKsN8EHafpP9QHUVNzABXPt9pWk7Sy+x+/MdcD8GM9k3r7G2pTdbC+pjiQSOnTAzmtLwrXresCzcUWyiqDbOQVjDA9Qf1or+JW0UUM20W1TPdQApjoYmftS3WopuI7D6cCPecfGa85bc1xIb8xj0kANYct9JjeO2joNV/EWQfKYwR2/fMVouEeKLMjT6pRb84eluandG3fj0kzWa8W8V81AiqyFiCBzGD0Yf2pjr7MaVDdZXzFuY2ooG4+oywHQc4nrWutIdE8ZfN1+nRh2qyME4ndzw6LuudXugbSDb3MPWJLEAHtkR8dqnHeIuj3dPbUBURojr/LMkz09UQO0zSO7obZVy95XI+lTjcdhUEloG4QxPKJ7VXZtMWZgSxNtml8wsQx9RnGCPkdqc8DL7nOcD19/eE2eXGeMQjw/daynmLGQ1tIhhuII+zAT+zWY4nxNrN0rakkGSW/q5Een986acKvvZtBiFPmN1Ek49O1hgHuOYkVRw/Ro1xm1EoWyDExJmSBmOnLrTpsOeRwIrp9NtUlTgn1io6e5fupvUKWzgyTzJJE4PzWjHC0jb5ZEnkDndMScYAE/jV/DdGhdmDSwODyI55q7SaJ2u+lySDLGZn2pezUe3GJq1aZVBLck+svvpdS2Fk4AyFAkgEZ/E1xwl2ZPXaGDhvbtXXF794cmMsNp7R2irNFdupahlBIH3+9LEkp2I0Bj0izXFWYWyu0MQC0QRyHTpWj13Cj5eIO1QJA7cpHWqODWrV92LgBgOR+n5oriSlUYK0E4kHnQLbjuCjjEEW8/Ezmr0osXNx9LFQQB16xXPEVLpPli2zMGPt+Pt0pjo9LccB3yy/RPUDvVGo1XmP5bKQTkdj8zTVdplfQxNobK7drtuug7QCxMAfSApxFL74W1LbVDboIIk4ySD/TnFM9dwoK25pJHPMT96ot37d6V27cHBI+3PnTyPnmK2VADHXtAW1ZKeaqQwMAlAwI5kT07YpffDtbkoPVkNiTnp+EUfd4iynZs3IuNvboeVB+a7sEtboaAV6TP4Acs0whmVeBnE5snzJDSpztVRAXBPXkowIp1wTxK1tGQ3WXdj6AVgbSp7k4OPfnnCVdLcZnYFVKkhgDHLnEcxzr5qfSrOMljHqgnOZyP/ABJkdCJOal0SzhhmLqWTkTU3eKnWfy1T+dIUOkBXgGJX+mYnnAg1rrF1dLat23cSigExmfgV5l4Y1BW+rKSrLLLHU5GZxyY1uNGtvcvNwBuYEmZGSAMwZUfuaytXQg8nQ7wJp6a7xByZ6nw/TlUF25IusIVOw9/eubeHgxIy2Op6V53xn/qZdVbgW0FukhUYklUWOgIywPxzFM/APiY6oXmvEDyyij/yLAySfkfnWBqdBYqG0rgD+f3iZRlJ39/z7Tci2KlUBh3ivtZO6DwYheyDSvXcKVulO2NVOabS1lORNMGYTX8GZcrSe6CvMV6Retg0q1vDFbpWtRr/AEeSQDMjodQASDyYQa7EAwCG96J1vBiv00sdWU5FaQZbB5TB7cHMdcNvbWM/SwKN/tPPp+deleGtYz2UUwAgCA4O6MTzOOVeV8KU3bi215sY/wA16Zw7hyaW0TcuMU6iCcnsBmsn+pMNgqPeciL3IpOfWc8SUbmErPUAyM8visbxXiUXBbuPcVBE7AJM4GebDIxWs4nwCLDnTTvKq4bcZJDbjJ77cUlGjOpdXZQtwLDkCN0fSY+kmZMjuKDpRXX52OQPoQY3SVK8HgdxVoeHK77/ADDcUAMGYHBjIO7tyn8zQvHtSjXAgZTt2kAZA6tGIJxyOMDvTnxCjW9thVCoVDM3KRyAx0kCY71lLjbbhYMRBYkLICjtjEchPYe1a2lBsYXE/kIyDkZPUoDGABJyd24n1YEgjt0nsamn4W90OEIW2ZUkcyTJgA5jHOrNLqmgs6B4GdpgxOY9z96P4ZqbWX2kbCYUnpMgGnnsZexLNUpQ7JnbtkWnNuWdbZznDMRkhZ55prqfLgHcBIiM49vmrL9oXrpugjOYHJa41vDySBGOYqjWIT3iFpqetQDiGjh3pJWI5g9/71TwzTXEcuAR+hFVHcigBzgfTR3DOJAWyLs0GwuF94bPuJxqeMneoZVhSCYGT/im9/VW9kqwlvynoaXaJbV29gyYr5xjRxMCgEIWC/DIwPQx/p+AqiTjIkkcjWW4ppXW4CskHpTngnE7tu1FxSy9O9caLWh2YPAEyJ/ShJ4iFmPIgl3jO+U6PjCogW9iMbhQPG7p822UERlT3H7NfOK2A10KIgmZozi2g225I5ARTC+GGDZ7k4ycCD66+vlwcs3M8xSPhnCUuh2mSJxyiuuG8QA3IylgeR7VXpvN3k28L17fenEXYMCL2MGI9ZVptV5LFHUeo4P5Vxxi41grtbDeogRHaK6vaI3b6i4YHU1843oLaFSnrA5if1plSMiJ2g7DgcDr3i27rQButgqSCI5yD37jnQ+rVyFlCoPzB+3enHEHt30m0oQooBVomR/pPahF1fmjbcIBE+ruAKYUxBxngn8oLqdO9vEk43SJ5TE180utZDIP+fn8KouXSepMYya5Ro5/NWK7hgxbIU8TQnStdhjyI3dzO0ZJ61vfBvAQU8lQy7SH1D9znaBzBP8AxmkHhHVp5YExMBs8iJifatFoOIai1f8ALlmtjMY9ZMbR8R79uVYWsZihQen8+s1K0NiFgeZ6RZsAKB2AA+wqVj+J8V4glxlXShlEQQZGQDzjPOKleY/w9253L+o/eLeAx53CGk1W9SpUCaIlD1S9fKlGWTKLqUdb8GLdVWZoBywjp7HvUqV1lz1gFTiK6mxkUYjjQeHtLa/mJaCFZUOSWJ7mJpm7hV7yDzHc1KlJWWO7ZYkxQZY8n1iTTebZ3HzCygyqxEDtjnmrTxeyqgsNrGRAX6oE9BipUpmoeMfPH1rWwZPfyme0/FrepvKLgZCOQ5gkHGR8/FZvimhm5dBwAcxicxMcugr5Uraq/wAmzanWB95pV1hX2+mP7wJtO31r9ODHXtP50IUUmAIg9OR9z71KlaK2HmHNa9Sy1bZSzKdv6Y9q4tcXueYJhhyipUoiqrLkiCJIfHtD9RxW23qKZ5Girum3W9yxByKlSl71FOCktU5YkGLOHaJxc8wYg96Y8R4zcXopFSpXBRYcuMyxURtpNQt22CMd6U8X0ORsNSpSSkrbgQe89Qe7pSuZyK41fiNyBaYAzjd1qVK0giuPMOp1qheRK30YUYAzSvQ8Q8u6UH0k5+a+1KJWd6nMHeNuGEu8QXQQxiD0iktizd8uZw2BP7xUqUeo+WI6jzN9J1w7hoYPvOR2/Wg7unVGkyV/OpUpkfFEHUeGDLLKoH3oN20/SeREdZoa64czyJ6Rgdo9qlSiRbuOPDkoSepgA/rWo/7pqAyum2EIIJ6kCFU9Sufy9hUqVk2825M0NOvO2GP4v14LBnAO5pCqpAycAnMDlUqVKD+Do/2D9BG/wtc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284" name="AutoShape 4" descr="data:image/jpeg;base64,/9j/4AAQSkZJRgABAQAAAQABAAD/2wCEAAkGBxQTEhUUExQVFhQXGBgYGBcYFxcWFxQYFhcWFxQXFRcYHCggGBolGxUVITEhJSkrLi4uFx8zODMsNygtLiwBCgoKDg0OGxAQGywkICQsLCwsLCwsLCwsLCwsLCwsLCwsLCwsLCwsLCwsLCwsLCwsLCwsLCwsLCwsLCwsLCwsLP/AABEIAOEA4QMBIgACEQEDEQH/xAAbAAACAwEBAQAAAAAAAAAAAAADBAIFBgABB//EAEAQAAEDAgQDBQcCBAQGAwEAAAEAAhEDIQQSMUEFUWETInGBkQYyQqGxwfDR4RQzYvEVI1JyBzRTc4KyQ2PCFv/EABkBAAMBAQEAAAAAAAAAAAAAAAABAgMEBf/EACERAAICAgMBAAMBAAAAAAAAAAABAhEhMQMSQVEEE2Ei/9oADAMBAAIRAxEAPwCyxoACqKuHOqt6dPNcpyhh2mJUL+g3RQ0GEKVZxdZaHEYNkW1Sj8HGiGkPtYlhcNKZbh4R6VGER3JRoYIU5TLKEBGoUrKOJqQEuwCWIICWyyjBslF7NUIWbThQZTkpt7VGm2CmnmwYF9IhBqOKec6TCI+ghyEihe0lcW2VjXw8JCswpVZpdAKYumi+0I3D+FVKtwIZu8g5fAcz0C13D/YullGeo8uOmXKIvGhB5K6dYJtXkwrsOhPowtF7T8IOFcBMtdJad7ag9bj1Wfa6VySck6OuCjVkGsU3WUiyEviHGLJ8cHeSeSaSwLV6klADVIMM3UnBdSRyykDNKUSlhRK9YU1TVUKy3wQgKr9oy2LaovbkBVOOcXFZqLuwKrMuTX8KuWwj6Dh6QjyQ3PypmtXbslQ2TKzeA2dnO5RhiJsgOYTZTZRhSMNVq2hTw9HdDZTJunaeij0og98BJnvFHrHZSp0YU1kBTLBRQ1MUqMuhGxNDLunfo6KyswoRBTFQqIVCI4exui1a915Cg+lKYiRIKd4PwUVXhz/5YknaQNSTsBaf7SPA4EvcAL8/z82G61tJzKTe9DWgwJIDXPEmJ/0tg+Jm2iuKomTEq0FzaQAygTB7o7u7wLho0jXzki4o5QRqSbZoyg6usNm/nNUrMQyo89m4mqSCYGVocJLC4vEhovcXjyQn8XDHiHZ3uzTqGCLAUxedJm+keGpBD/iOAcM1wuWVAD0zNP6BfOaFRb725xE4MTq+qBsPcDs2liJv5r5y4wsnBN2axm6ocq1kFj5SZqSvWOhNKhNjNVnJDyKbXyrPBYOUxFUKKco01aOwAhV2KflTECxASIZdG7TMispoGAyLkzIXJAXDW5rynaDwFCmxrWwNd15TdzUNAmNZ91Km3Ml6fePRWtJohQ2UiDKUBAqVYR61SEBuELrosYFpnVMtcEF1CDCkWWhKwPHVtxqlTi3E30TFOkhV2wh0OOyVQzdL7rwuJ91c16LYUMF4CG18p+hwhzmZtkPB0mCqA/3Gd5/jfICN9C7yaqr6TZcYA9iwQwvqEmQ22SAZBd0mPGTs1BfxOajXPgu0piwYy4EjUNGxcATqA47eYsu7FjS002G7nEgPcOoB9zTXUxzSHDqbHOL3gudPcpCYMaZnahgkCNTotFshjHHKhdTBpktZmOaoYYx7iD3WADM/e955rzhFAPawguc5sknJlazM2IaBro0Tv5X01BsXdBqQBsG0gfdYwTAPu2HSdkOiTZ7iIAkk2AaLlwHgtF9JMd/xBx0vp0RpTBkdXaDyaBfqsXUE2TvtDxDtqz6n+pxjw0b8gEhh5UleBThoEoTWpx9SyHSppMaD8OwJeVf0qPZoPDG5QmQc7uizU08Fyg0rI16sBZjiFTM6Fqcfwwx3Ss+3AmTm1WiZmDw2Fi6nXPJFNXKIVdUxMlCGSgrl52nVcrwKzVYWlaT/AHQ30SXQE66gGgQjU6QaJOqwbKoFTphin25U8oIkrs8mAEnVDLfhmFpFuZxuhY0hvuoTWhoStWrK54RabbZVETdFy2ughSaTutBjOBwgcUfiWGY1twlsHjQxwIuE9xXHU6rIGqz5JSTpIkosPUYyTsUjiKsukKD2kktC9o04N11KmiKaLvDcScGBsSTAA5kmAB1JIHmpvotDzcQ1rQ5wE5i27nxvLqgDR/t2CBwml2js0dxjg3xcQ4vI/wBrA7zM7JCviy+RoMxJjcyY9JI/slY6Hsa92IIDcxJu0axeJcdzNpPgIAT3B306YDQQ2sbOLtaZAdmytIEkZdTYZgeaS4HUqB3dkXuYLg12wDB774Fm6+EK9pYJsmpUqNGYyczw4iI98i0zeBAEaFWkK/BgUBAEQAJzEudJnUczrc7mYSHtK11TDVBcAH/zeBJBdGgtP7pypxkXFJrqhtmqXLARYwLZj6bKm45xPJSe403F72lmeo0A95t4OgEEw0Rpursmj5nBJRWmE6zD20SNduVJSTKcWN4cSrCjw52sKowGIgrU0eJtyws55Lg6YKICTfjCw2TNWtIJCpMTUuubjjTydPI7jRpMFxXML2SnEMSCbKnZWyhTFay6U8nL1oSxtQylmC6NiDJUGNViJrlLIvECPofZGZK8qOmyhQxXaALx4jdZOiqadEmsKLhWBpU8JSkIleNApoYvXqhxgeahQbJ6I7cPt6r2I0UjAgXUa5JsF1apHio0TMDdOgshRplu1kJ1YNJjdWGMxAa2ISGDoZ7kKiTygBMndD4hhiXtay7nGAB8z+cwnsXhAxskwBeeUKtpuJlxtNv9rdh4nXzQ5VoEh89xvZUzoCC4fCPivu4iZOwlVbQGhouGiRrLnGSdDpYgX89YRajvhaDOw87E/YfgG9mWJu7l9ungi7Y6HqNaobNLabIMSG6DYEiSfvyTWErUWjM8mq4a5nACP6QZncHXoUlwTsi5wrAlxHc96JvYht40ur+rwSkR3cotflMGLm++x/0rSJLFGcaa5zdTE92LMvqCOQjbqNAFn/aL2g7d2Wf8thMDmd3HST+6s+JMFNjmUS0ucMpcS3Nlk2aOZECeQ6rJU8IXuyiAf6iG/VEprVhGPpOnjQo1qQfdP1PZWq0SSy+2ZU+PoVKJhwI67HzUpJ6ZV/RerSymyYpPsh4MF2qZcA0KnQo2Nsa/JICpg85pKsaHFsoiFX1HSZ5occYBTzkI98patiNlKpWgQlmUi4oqh4eyRqI2HPNDxNAiChZzsm06BVZZyFyr85XLDP02wfROG4Q02gOueaM6nJjb7rylVkdT9F52+U6WVNmI7nhtkCmwi51Oi8omTJNkxh6wBJLSeSTwIZAhqSxNYBExNWFQcQryYHmlRVjWGcaj+myuOybTEnVZl/G6VKMzwISuM9qqb/dqNNjoRIIvf82VN4FRd9uHv72gToxrBZsfuNliqvFR2YdME38UEcWdEtB8TIXLP8msRNVxXs2WPrB8S6245n4folH1JgNA/T9XarKM4vUPW+wnn800eJPF+W3Jck/yJpnRHhTNTgyWAxAm2aJdcGQDtM3PRIcT4jSwwzvvyAgkkmJuvOEcS7TuuEECeh5x1We9q6Lqjm5SIkC+wO/yWsPyJSpEPhSbHcR7WvmGksHIH7JtmPc9hlx5mSsLi8O6niHNcbQ3L1BAIM6LV8IqMLDGu55nYj5JT/ZasuoVhFPicW4OvoDz8xPVIcY4i0HK8Ov3gQT8v2Vti8OGvIFyTqNTOl9lW+0nDi7sxlNgefOfuu9RtROZOmzUcJ4kamDNyctgSb7WnfVZzFcUrNa4NcdDAIkAgcjbb6q99lsJV7EsI7sSNbHeN/RVWK4eQ4tdeOnzT4uPq2mZylYf2G9t+2qDD4ljDIhrsjQQ69raiN+au+L06YqFo7hOk+6f0WCwnC3UsS2q2R3pEDab/JbT2oDC0PqF8CAC06TuQdTeQJGh5IacZr4wtUIVKBaTIugteoYnj1FhpAPc+k4hjg9vfp2s8OFo6bx0BNhi+HFoLokcxMXuL+F1spWRRV1BLk2zDmLJejSIdKtsPWEQhyKUSnxTXaFDJhXOOpbphns6X0yQbgSk32BNRM9nXI38A7kuVfrQftZ9Ap1Wje+6RxfE6M/zWA/7gmxhw43Fua8GHa0wGjxgfVYIbFHcew9gHkxyp1D9Gpql7T4YfE+3/wBVT5d2/gE6ynHgvXmb7DX9EMCvpcXp1amWXDfK5pa7LpMOEjzUuOin2Z7MRbzVbx3AveBVpCK9PvN/qG7D0KVxnFe2pMdlLZlr2kXYfiHXRZ8mI2OOz5hxSs4vMTEnr6oT6ru2BdBs2CGsbYAD3WAAaePNP46vmrFlMA5raepXtTAAScwdANoiDLoIMmRAbyu4iLSdUn0fygtdkaCvAIaAXGLWsDHMfllacO4U993OtsAAQB1WfwXEAWsPKxWw4P7TU2NyuIEbSBfnG/kuTi44vZpySaBnhWUWB/OiSFniYje36K4xXtGHggDMOZHTw6D0VLhcXSa/M+XwJDBbMZsHHYam3LbUTz8McUyuHklm0W1bGhj2NDRJAIOmUXkfVVXGK2Vr9ZLXXGolpBI6x5BGwmapUdVee98LbQ0RsNrKu4zSLmVL3ykxOwXLJqM01qzpgnJU90BpUxXptI1FmxpAJgeiveGcMcBfU+So/YOszR5jK6b7gj9vmtbiuNtc4hphq7v8xvu/TF3KuqDM4K3Nne7lYQYAiLbrRYnB4GoKbnmA0ZI0J3l3qVhqnGMj+5flPNTGONbMSdpte+i6lzR6WjlfHLvk+i4LB4bKeyIgW+8qs4phKFFr6tQWDT6wcvTl6hZTguJdTzd4mT6eSU9osWajSxziAevJVHkTlZDg9Gz9lsNga2Ho5spq5LtJ7xguvHlNuQWM9pGThYbNmgiCbaa9N/JUNHCVGup9m4mBlMGDBkEz4HdXntpSNLDhgE2EOIJBkTAJtPzEdFHJO3EqK2fL8dWcaRaXSA7MLnUmJv8AUr6x7HYrtqFGjGYvYB70d4S0TNp6wdAvkeKpu7K/xEQNLDSJ118V9Cw4NGnhwCWuDG6Wg6/fXojk2qFWC7r4YNkHUGPyUqKOW4RsNTL7zqpYoZBB3Vqmh5K3EYiY6K3w3FnBmUclUikCpi1lVEvLJ9s5eqErkwo1tTEBjSd5sPzZQoY5kd4j7korWZxJB5C23Ne1MCwgFzRyndZFHuJxncEQgjFgtE6DTrzKTxODkQ2fGVW0zUY8TBBFzt5cuSTY0jT9sAJGiynGsbTe57GPaXjVo1+apvaf2iqyaNMhpA77h8A28CUXh1GnZzbEtFzeZHeJJ1JdJJKy5VcaKjh2ZbC4htGu+o9mdvu5QcpcSLQbx1MaK+xPY/w7K+bD0e07Sn2VPtKlSmWtJaXPfULjmdadswWZ9qaJp1Q0e6BIPPNqfkqzh2FdUeAJiZ9LrphKuPJnJWzRez9HtGPnnP6qYAkyPCRJHhstNhuE9ixsC5EO8T+qHw/BzVAcLGYHgF5jk02daSaKvA1KlQvDAO4wvILg3QwJJsDcWCc4fiQGOgB0kQcplp1IgjW6ex/snT79Sk97HkGGyCMx8t7hUPDuDVajs1Rz2bQ1xtHQnT9UTUXG7ZcGX2FxDxOVjieZ7sKNRrnNOYmNwABrrJJJKk3Asp2NSqD/ALpBHQKsxPE6bQ7LXqSNi1twZ6cxC54cbZq+SK0OYQsYf5ZaNiBJPiXOKt6OLoO1zeMXBWJHH5EB4PQiCj4bjEDvAT0K6nCfwxUl9LPG0zmMHwXmBxDmTpJt/ZCZigRNpXnbtls3ggxzVZqifbNFhXQ3MbTsqziFHOZmyap8QDtfRL4zFtGi0jaMnsjwqn/mZthorvFcQLmGm9udjrRGh1B5WIBiLx4EU2Ar7eaYxWLDRG5F+X5+W1VpWZspsPwenUrA/wDxs723vSbRAnysrKvTzVoi3hsPko08VkbAi9z/AH380/w5rRcmXH5K0rywHWQ1VWLq9o7onMVVE62VU+p3rLWKJbGXYWBZDDoHVGovJNlHFMgKv4ADtwuUezC5GBZN5UdDQfkoOdDTYxz3M7Bc3Dw0C8i87E7qLqjnloZoNLanST6lZjPcJRuQZsbxzOg8Fnva6vlLadIA1ajsjGz8W5P9IFyr7Etc0Bua5mYsl6eFYwCpGZ0nITc3s5yl1oa+mXf7H0m04fUc54vUd/qedfIKlfiWUj2eaG6AnVb+s0QZbE9T1EwvmfthQh+llMoplKQ2xtKrlFSHtB13A5SrrAYeg05mANDZvu7kY200XzVnEHMdAOicZiqjwXOe4NaDZurovl6Drt4pPid23gbkvEar2u9rmtGSmb9L2uPJNcAxBqhjtTa089b8liuFcEfiamd0hlyXRsOXRW9XHHDkBmjTp+nkonCLqK2OLayb5z4cDePyT8kem0C4Ez5eP0Kw2G9r2loBnNEH5T63PmoVfbEgEN2Jg78wfzqpfDLQ+5f+09VobAPe5aHqQsbiHZQbAj9eiX4/xB9YU37SQBy/ZXnDcLnw7XOAMjcTcWuZkackdFCmClZlzwl1QzT9OV4UH0atPuua7xv9d1Z1MSab3NFrehVnguNgEZgIMyNRtFj4Le5r+ojBS4Q1HWaZ8xryRXYl7TdxkahX+KxFFgNSiCHGZIMAjlHh9Uj/ABTMQ3s6kyD/AJdQxI/oJi4Qp/UOisbxp4tK9q8Ue4e8lsdhuzeWm/I3APUSlmsWqUWRbLCnxGoG6/vt9PooHiT3fEfGUjUdYBMUKAhOhFhwjFvz95xIW1wuJbtqsJTaQRlVzg8QRcqWNF5ia8oVJ+a4Cpxiy9xOx08FccOkCwWukQ8sfwjct0DGVy4qVSoYJ3STNdbKVnI3jAaSuTctXJ2OjZYqvEUmXcbk2kDTb6ItIilJGsQPL9vuq/DYWHZie8TeL+XT8KO+q6ctjeB4WKyGLtdnkk2O52A18Ao02Ey7TZoOzf1ui1jMMB7oIzED3nT7vgEKuy4IttA5+t1CHZ6Wak6aeKrOJcKa8ElgJdIYOfM+AViyXQCRYSRrZV/EOKtpA1KhIYBlbeSfIflk6sD5r7Q8AbReTMCdPiJ5AL3g+Lc1r6bGNDHxmcWS4tEwxribNLgJ36q3/wAO7d3bGo3s3mWkkyI5yi4o0qbRSoQ95sXDbXkm5YDrkN//AEwNMCA0tIBDREAixHgbLI8brl7p1Gx3HMFX2B9mnOFzBMyOcpnEeyBiylJRDLMG6QOq4yrXEcGqA3aYmy8/wmpqWmFp2QqD4egX0GAA2qQYvmOQut4fotbkFHC0mu/6YcbxGYT91muE1X4Ytc4ZgS4hhMNdaCed9LaxCfFF1akxxcT3RIvlkCJGw09FlKN0NMzPEXy45CYUaE2lXzODE3i23VAqcHcLwtOy0FAHYruwUi4d6ZgeZ9ELFAz4LqYJEShKgbH+I1i7LzA158koWWkq3w3D3PjwUX8KeSRy2Tg8BLZTNZYkpvCukSE4zgNSNFJvA6myskVw7yDa6s3AvZA13Vpw32fytBPiV38EZJAsdPBJbE9C3DsM4OFpV8agiIhDwDC0jMLJzGUABPPREsjiVlapJjZeluaAFKthiwTFk9wiiHEKtInbFP4E8yuWu/hmLlHdlUN1aZawHQybTdKtpuEBh77zbp18LolWq0S59xOukDbXX7qDaDvfkDMNBsPhaCdhPzUANBsBonQeh3d8wgOokjl9osjUzIBEyJk3PoFCu8xmNjIgT7xOnh+yTGgFSo1gyzaxcTsOWtpjfZYbidOpiKuYND6bZFNnwj+p3nZaH2mY7suyYbuIzPGjiT7rZM6x5BXWBwIa1rGgQIA62E/nmld4RVUrMbQ9k31gTUflYySf2OmyJwPgIpvzQSHTB5N281rsc4iKQjKO848428Bqp0CDfbaLesp0K2Q/gmgSdbft+dVJ9AZgN4vyA3v8vVHaRmkgQBpt0+ygMQCCRubXiw1PglVgAxOCY8QWi19vKemqUxWGp5coaJI9N/1TzhANxf5xolMPQNR0k2nnoBqUPYIxXtvQbSY14F4LdBvflyn1U+A082Hb3SJEdY2sn/a7s3nK8uDJ+ECY2100lF9ljTqMIpTkadDr58tUXeAr0JhWEANc0W/Au4gxuXYE/VWbsOGkk6Km4pXkkW5AaePqlVsd0ZmtwLtDb+8qND2UI+KOiu8DmAMazc625BWOGu7vXVyuqEivwPDn0ml0gt5bpzh7Qbka/kKxxRDWwNvqUvgqcd7lslBUOTsaaxotElePw7cwMDwRC/uz8SNh6Ni4nTVXZArxKplaGiJOvgqunhXak9U3WOd8x4/omHuEAQQDt4KtIW2KYZ7iYI817iamZ4AFm2891J9XJLthbwSeELmnNqCiP0GPvIcMpTfCsDl7x0SdKoC4HRXPEK3+XkZqQlK26BUhb+PauVZ/hT1yrqhdy9ZSL3ZzORh7o/1kau6gGfTwVgGkxPpz5LwQBA2sI2jl1XU3G89fLp9FmWSa0kxcdT5T56eqVD5dJFgYYPEXd4/bxUsVVJik0/1POv8A4+enr0QGTM+XQaD7IAl2YaLmSI1v4nTofRFp1Q1rqxs0CG6946TbbVCe4vdlbYam2gGp+y7FEVHBkRTYbCbFwAJnmBP5dL0BSlmMZo7xva53gA6bKyygARrHn0/OiUp4cSS7XaPqmK1Zu/gPDl5oA9xrhlaxty6L9Tz6BBr0wIAHh5C0+ijRrTLwJIOWYsOdxre3keamGHOSTrqPKBM8h6oAhWaS2/v6CNCTbzCLhcL2dOHCC4HNP+mfrp6pajSJeJMtHOxHVL4rGF9TNMAENYPlf5lSvo2vDOe1uFy5nD3pAPhMCEP/AIdGXYhugDgZ094aa9FbcZpB4AI6HpOk+YQPY/h/ZmroQ90iNC0CB9/VJtWNLBosc5oYMt8wi255/UrNV8Bm7wiRy8LQrTFYjM5wAs0ZQRoDvCSrY5tIku0sIvcjWZtsStUqVk7YAYc5NT5qWG7gBNyfQTYInDMQ6qSXNhpd3SbS3n0TOMjQwQCY6nc/ZJqx6KnF4gh+UGWzfxT9erMBpiBeEthaIJzObIvA3RabIkQeY8EUIOw5jGvVP4urDRTHdJub7JXB0w1pfs0SfJK4cueS983+mwTQMboYfc6agpoCACdDogNYRa+X6I2eG97QaJ2Kit4s8OOQafUrzDUzljkicQcwuGQaCSZ5o/AKUuJmw/AhyqNoErZ2A4eAS5yYpcVY2oWvHQFGxbiwPJ1On2Cy7TJlxTh9FJYo1v8AE0v+oFyy8jn8wuWlmfU2GDxD3MDnSD6QAfwph9YMaXb6NHN3Tn+6WwcuvPd36j+68qnNNQgnamNgNz4LA1FKTb5jd5kmDGvjraw6QmKLzuAAAN9d/wBPmuwlMgDMbmSTGxXU2ySTGUfgHildDCAlrCZ77zadvH1n0UcOQ0R7zouY2+KOWseahVqB7gTYAQNbbud+clLKQSbRHnGw+8JoAlVpa2dhsOpgSkMa92UNaBmfvrA6eQJTTnmDfrPy9VXMqF8uktgw07wTrJ3P2CW2PSsboNh2UQGtHmTpM+MpqoCDvMATzJ1EI3DcESwvzgm4iIki4BPp8l7Tw5dUEiAzvPm8AajxMo7LSJQlxEgNDGmCRqLEC038480hSoy0k84vqJ3nqm+JYrO51rOIDY1a3RvrrHKEpVr5RlEECIA6Iqh3YfDU2mR5Rra4CqeGYw0RVoOntpPZzuy/e8Bcq14dTBdJBB1PSecWss/x5znVu0DYa2zXCDJk2M/DEiyXXKKTVMba2CTPcaLiZk817WY15BLQRM94WsfhBuiYachzCfdOwkgWHzTVJmZ0kXgCbQAJ0WrM0CjKLiGnc631PkEg5udwA93QdBF3FMYuuHuIBEaCOuu+lgEzhaIY0Okd7ltpCNIGQyAEdJE6SmDRne5A2XrKTZJI16Tfafp5qYcGguIAyj+59EhoV41DQ2k3V1z4bep+iLhGZWCwk7pKhLyXEXn0CfqOgZZt9dEMCVR0D82VTjsSDadYP7Jys4BpnQBUlGvm8zKUSpaG2Ug4gwFecLpsbqLqqFRoytF+auGPyjMeU+SclZKwU/tDijmyiSAZJ5Tp8khRDXEDUFSxuI7SYtJnx5fJQ4eIeAVdUiPRr+FZ1XKy8l6psui2xrwGinMCO9l1P5EJem8k62FuoAGgHohFxLZG5v46ea7DjKbW/fW6lgNVnhotc6fe6hUJltMESdd4/wBTvAKGYdJH5K6jLQ5xbL3aCfhbYD6pVkeiWIpgiQL2iT15/miJQfYZvG1r7Lxh7sRz3m6jny0y42ib7CNUNgkL4mXENBsST4gQHbW5BCbSgxZo+ERoPCLk9UXB5suYznfAE/A2BcjnH3UX+/J12/vtzRoNgq3G6rGFlKlLdnNBLw8zJcDa9oVlWrubSLHTmcAXzEtAjNmi17+p5IdGgfecYAlxOmg+ehQKrxMPBc55uAdB8IJ6ReNyVKjnsPyiVOqHiRECROi8bTGbMPzr6KBoZBDdySdu9N/AIpADQDqQbxyuT62Vkgq2IFOnaQXwLATO55mJ+RVUKTqjxlaQxgm9gR6a2Hoj4jEmYDSXOjKbWvsPT0Xji9oaHT3/AHtZnYnkE0DDPcSQ3VoA9Rz9NOqjinOY3+oxH2+iNkAdtO5O0RPikOKPbmvNoHST05/qjYaBYcd5od4AadD4qwzaNYJA262PlqhYEgMa4ySQY6X6+YTmHp8gL7+sH85JsQWm0k8okWO4SnFnkhtEG5IJ8BoPM/RP5A0FxIjU9Oqp+FEmo6s+Y26DRtvD6pejehulTDYAuRt91CucxEb36nmjVq2Z0gW25kIlGkCcx20CAK/jhDaYbbvGP1/Oqp8NTIPMI3FsSHVXbhtgNY5/nRGwrZEeauqENcOpau2+inxjGZGgbu25Bc05WyNJ8FScUxWeoTrt4x+8pIHo8YzMVZ4PC3j+6Q4eO9B0VxSrBkvOwPoEMEh3IvVmP8bf+R+i5HUfZGpqa+ZRj7nkfouXKJCFX6Dy+qPT+D/a76rlyaG/BoaDy+6reN/8ufD/APQXLlHpSHKf58kliveHn9ly5OYolhxH/lneASdP3j4s/wDYrlyoSDP+yHiNB+fEvVyECKOp/wAzT/7bPqVd1N/L/wBly5NiQDC/zXf7z9VR474v+4/6rlya2N6LJn8tngFcjQeH3C5ck9iFuLfyH+H2S2E/kDxP1C9XKVooJR2/NkXA/f7FcuTEjGfGfE/Uq34buuXLRkjT/cPms2Ph8D9Vy5THQ2WWA94eCd4j/Jd5/ULlyEH0zy5cuWw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330" name="AutoShape 2" descr="data:image/jpeg;base64,/9j/4AAQSkZJRgABAQAAAQABAAD/2wCEAAkGBxQPEhUSEBAVEhUXGBQYFhgVFxUaFRUWFRcWFxUXHRYZHCggGholHBYUITEhJSorLi4uGCQzODQtNygtLisBCgoKDg0OGxAQGywkICUsLC4sNCwvLDAxNCwvLCwvLCwsNCwvLCwsNCwvLCwsLCw0LCwsLCwsLCw0LDQsLCwsLP/AABEIAKQBMwMBEQACEQEDEQH/xAAcAAEAAQUBAQAAAAAAAAAAAAAAAQIDBAUGBwj/xAA9EAACAQIDBQYDBQYGAwAAAAABAgADEQQSIQUGMUFREyJhcYGRBzKhFCNCscEzUmJygvAVksLR4fFDg7L/xAAZAQEAAwEBAAAAAAAAAAAAAAAAAgMEAQX/xAA0EQACAgECAwUHAwQDAQAAAAAAAQIDEQQxEiFBE1FhcbEiMoGhwdHwBUKRI2Lh8RQkUsL/2gAMAwEAAhEDEQA/APcYAgCAIAgCAIAgCAIAgCAIAgCAIAgCAIAgCAIAgCAIAgCAIAgCAIAgCAIAgCAIAgCAIAgCAIAgCAIAgCAIAgCAIAgCAIAgCAIAgCAIAgCAIAgCAIAgCAIAgCAIAgCAIAgCAIAgCAIAgCAIAgCAIAgCAIAgCAIAgCAIAgCAIAgCAIAgCAIAgCAIAgCAIAgCAIAgCAIAgCAY+KxPZ5SRoWVSembRT/myj1nGzpkTpwQBAEAQBAEAQBAEAQBAEAQBAEAQBAIY21MAkGAIAgCAIAgCAIAgCAIAgCAIAgCARAJgEQDD2rhe2pPTDZSykBv3W/C3obGRlHiWCUJcLyYu7G0ziaANQZaqE06y9KiaN6G17xGSksicHF4NvJERAKXcKLk2AgFUAQBAEAQBAEAQBAEAQBALBJLgA6AEnxJ0Hpx+kr48z4e5ZJYxHJeJlhEs4Rsy5ib5rkdAOQ9pTRY7K1N9fToTsjwy4Sii4pt2ZPG5S/TiVHlr6TkJuNjrfmvqvgdccx4l8TKl5WIAgCAIAgCAIAgCAIAgCAIAgEQBAEApeAcdVrtg9rLmJ7HF07C5NlrU7AjwuOzt4s0qilGb8TQ251L+30OzlpnEA1W0a+avQoWuCWqN5UxdPTPY/wBMi/eSJL3WzbSREQBAEAQBAEAQC0a4sSLnKbEAXPXhz0N5zJ3BVSqBwGUgg6gjgZ1PJwrgEMYBg7OrZ3rEG4DBfKw1nn6Ox2XXPPJSSXwXP5mm+HBCC8M/MubRxAp03Y8lM0aq3sqZz7kyFFbnZGK6snZhvRpk6XUH3F5HQprTQzvwr0Go5WyS7zFr1wcRSUDWzm/gQR+kzXWf92qC3xJ/B/6Lq4f9ecvFG0npmMQCmpUCi7EAeMjKSjuzqTewR76i/qCPznU8nGiqdAgCAIAgCAIAgCAIAgFMAmARABgHJfETCu2EepSF6lH71R1yjvW53C5iLeWsz6mvjjvjBq0dvBZz68ja7p7ZGOwlKuDqygP4OBZh76+REvTysmeceGTRtyZ0iaPBVM+Pq3H7Omqg/wA2VvzvMNU5S1VizySiv55myyCjpoPq2/lyN67W1M3GMwtk4k107Ymyv8i24IDYE9SePlbzMYvKySksPBnKwPA35eo4yREmAIAgFCVQSwH4SAfMgH8iJzIJRwwuNQeE6DDLCnU10FT/AO1AH1Ww9JmlbwWqMtpbea+69C6MOKDa3XoU4iiynNSNjfvKflb/AGPjKraLIS7Sh8+qez+z8evXvJwsjJcNm3R9UU4TbVJ1ZmYU8nz5iBl5XueV9JLSayGoi8cmt0+g1GmnS1nZ7M1G1N+MJTAVKoq1GICKLi5JsLkjQXIHrNeUZ8M8ixHxQxdJ6gog0wXckZFYZr2sSVJNrcBaZKKI0cXD1bb82arre1xlbLBefbW0douoDmogS9QK5RMzE5AyDhotx/N1Gl8kpLDWSmMnB5XIpoV9p0HORXXldHt+ZAMLkG09y7srePaK4mq7O33fc179xobkm9/MaayPZx4+PHPGMne0fDwZ5Hc7L+KNIFKWKRhUb8VMFgf4io1WW8RXwnVYXbf2o2woDqNGc8FuOnXwmK2++U+CqHm3svuaY01xhxzl5JfnI2dDDZdWJdup/QcpdTp1D2pPil3v6dxROzi5LkgcUt7DXWxtwB8zLFdFy4VzOdnJLLL8tICAIAgCAIAgCAIAgCAUwBAEAt1ayr8zBePEgcOPHzE5lHcNmvfbGGbhiqBJ4fe09fS8ZTO8LXQ8fwm9g2VXxCYEZ6Bq3VGBIA1uFsdFvex6WvK45W2xdNqe65npm6u+VHaKHL91UX5qbEX8wfxD++ksTyVOOC7uhU7RsTWBuGqlV8Qlz/q+k879Ph7Vlj/dL0/2eh+oYUaq10j6/wCjP2/iMtFze2lv8xA/ImWfqNzq005x36fF4M2jrVl0YszsOmSmqjSyqNOVgBNkeUUjPL3m0YuwnJpXbjnrH0NRiPoRIUzU4ZXj6krYcMseXoXsRiD2lJBwYuT5KvD3I9p2U8TUe/JxRzFvuMsmWEDEp1Weo1jZEsOA7zEXOvQacOcqhZxSklsuXx6lkocMV4lnDP8Ae1FvxCOPbKfyEqrs/rzr8E/p9CycP6UZ+aKaeJFB+zfRGPcY8ATxQ9NeEqV3YWdnP3X7r/8An7E3X2sOOO63X1L20cOKiFT6HoeRl+pojdW4P4eD6Mqptdc1JfiOB2n8S0wiGlVTtaysVvmsrLbRr2JPoPGU6Sd3Z4uXNcs9/iX6murjzU+T547vA8825tyvtFlqYfQ1M6sq/gKWIN7agqym/G4PSXKuMW5RXN7lMrJNKLfJbEbH3Yam/aYhjoQSLm58zJkGy7jsbTGG7FWBrUaj6i16gY5kqX5kqQD4gzuDhqqW89Wni6rqqq1WnTLDUi9PMARqLcTOnME1N8MSzA2Ugd4nhoOM5zJcirYm+D0L1BT7TPmuWbUIGYjUix+a3pOo40jO2NtzCYl7VECO5Nn0DnkF8rkm3lBzmdDhsdW2Y/b0W7VbG4XXOP3WXjfhrObHc5O82LvWNpsKdI9gQMzhiMxHRTwP6THqY6i2ahB8Mer6+S/PsaKuyhBylzfRdPM6KqApp00A1a58l1v6nnI2qNcqtPBbvPwjzy/N9SMG5Kdku71NhPSMwgCAIAgCAIAgCAIAgGNisT2Y0R3J4BBr7khR6kTjZ1I0uM/xCqbUmw2GW3Fg9aoDfp3V4W5nzkfbJewu9mJW3dxNW3a7Sq+PZr2d/QOQPYyKrll5kTdscLES2u49M/tMRiKn87U/bSmLjzkXRFyUm2TWqkouKSKMVuFhWGq1D/7HA9gQJY4IrV0jxne/cHF4OqamHLVadyRl0Zedsv8AtIrksMk3xPKNK22kcpTxCMjJ85W4zNpa68gB7kzuOpFvodXuztytgGFXDP2lL8a37rDndeR/iHCdzg5jJ2W1fiHhMY1OijMq5qZrFhogPzLccSNeEx62h6hRitspvyNmitjQ5Slvh48z0entCnVQVKTq6HgykEG3iJtbxzMKXQwd0MR2mHJHDtHtw8DbTpe3pPN/SXnT7Y5s3fqUOG7HgivFYoLiaC345xblqNJ3UWOOspS6qWfoRpr4tPY+7BtqzWnpGI1e7OIFSnUIv+1qDX0P6zzv0x5qk/7pept18OGyK/tRqNs7cpYTF02rVAq5HDczbUjQa8cvvOWRmtbGaXLhafqSr4XpJpvnlNHN737+Yethqgw5NRlCsbi2QZ1TN4/Pw8Zo1NENRDgltnJTRdKifFE4DG7ybQxzdxqjC1r94C3hawHtrLfArys5MzZ+we1q0xjhdhRsmpIYK7XBY/jUOvmPImSIN4L+0toUNnlXwtMFqROcLoHRgA4LegYeKjqZ1A1eL2nUxxDITlbgF4a8j6zgNinw9rBftTEocp+7YWuq8zzHM9bDxlV9jrg5JbF9FcbLFGTxk7DDbgYZ6S1EQszroz2zISCLAgC1iT5xGfa1qcHug4qqxxms4ZXs3c2l2IapTGdQ4bNdgSCSLgm17ESiiyU6OKe6zn4Ft0YRu4YbPGDRbZ3BpLRChWBIbRDbNckjToAb6Wlb1EqKFKbzL1/EWKqF1zUVhHn22dwq9ABlVrW5KTa3G9tQfT1m6FjcU5LBjnWlJqLyjDwG89aiQhc9265rd7KRY+Wl/eTwQO1wmPQZK2Fdg+hVRcsWHAg87nSx6zjSCyj0bcHec4uqRi7U8QVCqo+U5R3teTaXt528MtelxqZXyeW0kvD8+5dO5OlVxW3N+J35M3GUsriM5ITW3E8h5dTKI3KcsQ543fT/ACWOvhWZF+XlYgCAIAgCAIAgCAW4AtAFoBFoBBWAazbNWlSQmpre9hxLHoBKNRfCmPFP/ZfRTO2XDE8Q3x+G+IxLNjKSKmcg9ib3ygAA35E2Gnr4SGnnZKHFNYz07kXamFSnw1vON/FnF0aWI2bmNWmwHd7p+U68DpqDwuJfnOxmxjczqO3KFRQGpornvOwGU5mN2IPAi54HpGDiZuNnJibmngsaEW+aoFqMpsvULwubj+kzh3JkbP3rx+AFqbkoCdLhkPMm1r6yMUorEVhE5tzeZPLM7GfELF1K1OuuGA7Ncy5QzKcxKEnXlYm39mudMZWRse62LIXyjXKtbPczKfxUxdSlVARGdUBBy94FqlNAuUWF+/ppyl+clGEjl6u1dooTY1KYJzEFiNTztmIHKVQgoLEVgsnY7HmTyXqeDq7TalTxNUrU++qMxbMzpektr9Q3XkRLNyvOGVVdjpgkq5Khdio+7YqFqDN3kN/C3vflOIPmbqrvZSFNWw6XBAtpa1+R8uEkRRz2NxWJxmUICxDAqFU3HIkEC/AkesEsHS7pbmVMfmNVhSCtaopv2hHUC3PUa8JVXdCxtRe25ZZTOpJyW+x3eH3Uo4KrRqYemlMI9jYakNzPU/Nr5TNq+OFldkXyzhrzL9PKMq5wa54yjr8RRHSb2YUa/Ajsr0mIGpNM8mUm9v5geUx6WLqzTLvbj4r7rr/JqvasxYvj5/5LNXCse2opa7gstzpZhZvQNbyBE4qHiyvpLmviufz9Q7V7E+q5P4bGXg9l2Oeq2d7DgLKoHAKOnnJ1aXEu0sfFL5LwSI2ajMeCCwvm/M123sIKn3ajvHhbkOsr1trS7Kv33t4eP2+2WT0sFnjn7qPNd5/hahXOhyPqSdbE+fES6mEq61GTy0RtnG2xySweWjF1tn1igBQo3Inpybpxl0ZKSymVSjKLxJHaYHarYh1elU7GoAGBX57g3HgGN+J6GdI7Hpm6u8TYyqMPjHKsB3QO72hHEMR+K3Tj4c8l+l7aa45PhXRcufiy+u5VwfDH2u/7HoSqFFgAAPYTZGMYLEVhIzNtvLLaYpGNg1+XO1/PhK4aiubxF5/P4JOuSWWi9LiAgCAIAgCAIAgFEAQBAIgGBtraaYSi9ap8qC+nEk6KAOZJIEhZPhi2TrjxSSMHZ+ynqP22KOZvwIflTnw6/wBm54Zq9O5S7S7nLouiNE9Qorgq5Lq+rNvWpgzWZTiPiFsWlWoFDTDO/dW3HX+/rMOtv7GK4febwjdoaVbNqfupZZ5htn4OV6RvRqhhYEgg3BtqARyv1mtOS3M0lFv2dvE47amzsVs52UqyhgBmte4Hj4dYTT5HHGS545GNgdtVVZcxzAEEjmdQfedwRzk29He4quIQgk1HupuRoBa3hwvbxMY5DqWcPvOyGk+Uk06uc3Au6aDKSOmtuOsIMz9t71tXbMg7twQDxsQenLT6yOCSwYGH2hiRlq0176EkFeORwc6HkeCmdRxo3+xtj1tovdEZi+hJB065unrOoPkdlhPhKaKkjEEk/gygoD4c+P8A1OS4sctxBxz7Wx1+42yqeHRqT0slbgzMb9oo6cgPAac/LLptS5yddixJfNd6NOopjHE63mPp5m5o4NaGIWoot2l0bpfTL+Q9pXOCp1UbF+7k/Pp/J1WOyh1v9vNfU2eMwwdSp5/Q8j7zZdUrYOL/AB9GZa7HCSki5hKhde8LMNGHiOY6g8R5ycMuK4t+pGWE+WxVUwiOLOoYdCLj2Mk0mcTaKxRFwbajh4RgZIrqxHdtfx4f8w89AvEs4bBLTudSx4sfmPr+kpq08Kstbvdvd/ndsiyy2U+T2WyMTbSgoR10HmeEhq7Ozqfe+S83sS08eKa7lzfkcbvBuNRq0ctSmCdSSNGBPj6D2lel0709Kj16l19/bWZfwPDdp7Hr7LrEgsVBIDAGzHiATwBtaaIWxnt0Kp0yr368zqNkbUbGtTUVBTqAaNrmDKQeI5+MnuV7HpO5+8Br1Th8fXu6gZMxVQ5BsQSLXbVbW46zLdpY3TTsbx3dPuXQucIeylnv6ncVqyk9lTsWHIfg8dOkrtvgn/x6ccXcui7/AIHI1yx2k9vU2InomYQBAEAQBAEAQCiAIAgEQDUbY2eK9XDB1LIlXtCNcuZEc0yRzs1jrztItZaJJ4TNvJES25gGloMK2MdD/wCBaZ8M1UEj1sv5TE6XZqeOW0Vy83uzWrFCjhW8t/JG0xzKqkngJpsnGuLlLZGeEXKXCjmMJu2uJqnEV1BGuRSPS/kB9STPN0lVltr1FnJP3V4fnzPRvvjXSqIb9X+fmCMXuHhH1+z0weoUA6+M9PB53EcTtH4bUHxqIFIVgc1j0BsfTKJjs1DjqI096+/2NtdMJaeVr3X+Df4T4V4SmCCpe4sc1rW6WAm3BiyaTavw1p0CrUUJRSCy37xW+oDEEj9Jj1dllUeOKyuvea9LGqx8M3h9Gd/svYOGSiOwpgKRxOrX5gk635WmiucbIKUdmZpxlCTjLdDdrZv2atVQWyuA4A5EGx/O3oJh0sJVamdbfJ80bNVarqIS6rkzoik9Q88xMTgQ9r3BXVSNCp/vlM92nhbhvk1s1ui2u6UMpbPdFH2eo4KVACOTqbG44HKRofIn0iVTnDgn/K+T8wpqMuKJnYYsVHaABuBtwJHMeB42l68Spl+dOCAIAgEMbCAYlHD5m7R/6Afwjqf4vymdU8VnaS6bLu8fN/Itc8R4F8ScbTzC3WXsrRzGI2TTahUzAMrliwIvdbWI+hnmaZRrqnZnllv8/g9C6Up2Rh4JHh+8u4tfB5sXRF6Iu5VWOemAbgn95NAbjWxmnS3O2qM5LGSm+pVzai8pGVuljqGNJp1hlqkEqzN0sCLHTUknr9JowUNs9P3B3mp0GfC4moiEEZHYgXN7ZC/DmLX6kcpXXVXXJuKSzudnOc0svODvxtCmeDg+Wv5Sta7Tt4U034c/Q7/x7OqMhHB4X9QR+c0xkpbFTWCqSOCAIAgCAIBbgEwBAEAQCLQClhAMPBYLs6taoB+0NM365Ey2+n1kYxw34/ZEm8pGMdnvXqipWYimvyUdLX/fc/iPReA8ZTOhWvM+aWy+/eWRtcF7G/f9u42wFpoKShoBr8KgbEN/Aq+73/S8xRjxapt/tS+ZqcuHTpd79DZFZtMpbqUbzh0wKeGai96YvTc95eanky+HUf8AUzV0dlN8Huvp3Pw+xfO3tIri3XXvXiVuuStTbkcyMfMXT6gj18Z2VT7eNi7mn6r6/wAnIz/pSg+9NfU2dppKCoCATAEAQBAEAQBAEAtVlnDqNOpuOzJyhWYuToMpJKC/jcH0nmyg1FVt4im3J+GW0vn8jYpc+PGW0kvPHNmFtTDfaFZKY0IsWtpYjUCRusneuz0/Jf8Arpjw/Pup0qNT47efh9zxTf7cH/DlOLwrHs1ZcyG+amSbAhhxS/LS1+M9CPJYZllzbaNZsnaZxSdmlIdu1TRmbiCOZOpAF9OuvOxlsc35s9Z3a3xrYPs6GPoKtNVC9qlyVCjRmtfNw5AGcSUEH7bPS6FdaihkYMp4EG4MnGSksorcWnhlydOCAIAgCAIBbgEwBAEAQBAEAQBaARaACsAxcLhilWo9hZxT153XMD6Wy/WQjFJt95Jyyku4ypMiVWgC0AhqQPEX4H21EAm0AqgCAIAgCAIAgCAIAgFpqCnWwv5TjinudTaIqJpAOf27gEqIVqAFWIBBAIa/AEHjfhMmrr44JZxzXqadNPhk34M+ft+t3amA2gPs9K1Nyr0QgNgbi6+Fm5dCJfxxy11IKEnh9Do9hY9tpZkqVypQKt6dxmPM358vblO+9udbVeyOz+Hm06tDFfZauocG3TujRgLcdLX/ALFSj2cljZ8iyU1dB53XM9RmkxiAIAgCAIBRAEAQBAEAQBAEAmAIAgCALQCYBMAQBAEAQBAEAQBAEAQBAEAQCGEAw8VRvbz/AEP/ABKrI5cfP6MnCWM+Ryu+e7X22jlAXOpDU2YAhXUhgdRoDbKfAyFsXui/T2qMuex4r/gWO2fjC1DD1DnNygUcTe6gc7EmxHETkLukuTJ26f8AdB5TPQNwMPiqmIGLfCsezzowfuMGawJCnXQKfDX1kLb5LnXHiw+eBCmKTU5cOVyPU6W0f36dRPNSR7icjrV++Eo+afqslUtP/wCZJ/EyKWJR/lcH119porvrs92SZVKucd0XpaQEAQBAKIAgCAIAgCATAEAQBAEAQCYAgEwBAEAQBAEAQBAEAQBAEAQBAEAgiAW2pQCEp2gGLsmkFVrCxLvfzvMeiXsyf90vU06mWWvJGbNhmIekrfMoPmAZCVcJ+8k/MlGUo7MoXDAfKWXyJt7G4Eiqkvdyvzx5EnY3vzKwGHMH6GT9peJH2SoP10853JzBVOnCmAIAgCAIAgCAIAgCAIAgCATAEAQCYAgCAIAgCAIAgCAIAgCAIAgCAQIBYwgsXH8Z+oB/WZ6FhzX93qk/qW2PKi/AvmaCoQBAJgCAIBTAEAQBAEAQBAEAQBAEAQBAEAQCYAgCAIBMAQBAEAQBAEAQBAEAQBAEAs0hZ38cp+lv9MqgsTl8H9PoTlzivj+fMuy0gIAgEwBAEApgCAIAgCAIAgCAIAgCAIAgCAIAgCAIAgEwBAEAQCYAgCAIAgCAIAgCAWlHfP8AKv5tIJe2/JfUk/dXm/oXJMiIAgCAIAgEQBAEAQBAEAQBAEAQBAEAQBAEAQBAEAQBAEAQCYAgCAIAgCAIAgCAIBTbW/hOY5nehVOnBAEAQCIAgCAIAgCAIAgCAIAgCAIAgCAIAgCAIAgCAIAgCAIAgCAIAgCAIAgCATAEAQCIAgCAIAg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332" name="AutoShape 4" descr="data:image/jpeg;base64,/9j/4AAQSkZJRgABAQAAAQABAAD/2wCEAAkGBxQSEhQUEhQUFBUUFRQUFRUVFxQVFBUUFBQWFhUUFRUYHCggGBwlHBQUITEhJSkrLi4uGB8zODMsNygtLisBCgoKDg0OGhAQGiwkHyQsLCwuLCwsLCwsLCwsLCwsLCwsLCwsLCwsLCwsLCwsLCwsLCwsLCwsLCwsLCwsLCwsLP/AABEIALkBEQMBEQACEQEDEQH/xAAbAAACAgMBAAAAAAAAAAAAAAAAAQIEAwUGB//EAD4QAAIBAgQDBgMGBAUEAwAAAAECAAMRBBIhMQVBUQYTImFxgQcyQhQjUpGhsTNyksFTYoKi8BWy0eEkQ8L/xAAZAQEBAQEBAQAAAAAAAAAAAAAAAQMCBAX/xAA0EQACAgEDAgQEBAYCAwAAAAAAAQIDERIhMQRBEyJRYTJxgaEUkbHBBSNC0eHwM1IVcoL/2gAMAwEAAhEDEQA/APXFE1POZBOSmQCCkgJCjgBAHBQggQUCYAXgBACQoiYIKUZHAEYAjBBXlA5AIwQDKABgpK8gCAEAIAiYIOChBBWgCIlBjYSnJFhAIWlITWQpkEhUSgpIGQo7wMgTAyF4GR3goXgBAFBBwUQMDI7yAUpBQBQAMAUEAQAvLgAIAQB2gZC8gyF5Rkd4AiYAQBiQoSkAiAYg4N7EGxsbG9j0PnqITTI01yQaU5IQCawUyASFJQUYkASgLwAvIBiCjvAAmBkLwMivAC8Ad4AjAFAAwBQQLygCYAoAhBBwUcALwAvAAQBwAAgYNXiuLNnNPD0zWddGNwtJD/nf+wBMxnZpeEsv/eTaFWpapPC/X5IlTwuIP8SuqnpSQADyDPe/rYSJWy7pFcqlwm/mzP8A9PX6i9T+d2I/pFl/SXwv+zyc+Lj4VgzqoAAAAA2AAAHoBNYxUdkZSk3uyJnRyRtKTJJZCmQSFHBRQBgwAEAIA7yAcFAwAtACCAIKF4AWgBAFAEYIF5QEAVoAXggAQCVoKFoArSkFIBwU1HG+IsGXD0da9UadKafVUb05ecyts0pJcvj+5vTSp5cvhXP9i9w3BLRprTTlqSd2Y7sT1MVw0o5tt1yyWZqYhAEZQQIghGCDWUpknJRwUV4AoIOAOCheAOQADAHAFAC8AIAQAIgorykC8ARgBeAEALQQAIKOAMGAGaAIwQ0/HuNGjlp0hnr1NEXe19iR7HTyJJABIxuuVcfVvhHooodjedkuWT4DwjuQz1Gz16mtR9/RFPQegv0GgHFVTzrnu39jq+6LxCG0UbQmeo8oQBwBGQEDKQVpQCyAneQoQBXgDvAGYArwBiAOCheASkAoArwBiAAgATBSMpAgBeAKAO4uBzN7e1r/ALxnsMAIyBwCVoAoIIygxYmutNGdzZVBJPpI3gqTbwjnuydA1GqYuoPFVZglxsgPK4HQD/TfnPHUvEm7H9D3dR/KhGlfU6We08ApAOAOAK8pCJgEbwQawUkJCiJgBAHACAEAd4A4AoA5CjgooIBgDgoMYIRlBCvUyqzH6VJ/IbTmctKydRjqeBYWqXRWIsdmG9mBIYA+RBkrnrimWcNLaI45iqMy7qM3rl1I9wCPeLG1FtCCzJJmLiD/AHa1U1ylXHmp0b/axmNssQU123+hpXHzOL77FirTWoouAQbEdfIgjUHzmrSnHczUnF7FbCFlqvTLFlyhlzWLDWxF7a+8xrco2ODeV9zWai4a0ty5VqKgLMQANyZ6W8LJga5+IsRnvToUeVStozfyoSAB5k+088bZWfAtvV/sbSrjD4nv6L9yxgOJUavhpVqdUga5HRm9SFnoW2zMmvY53tfiDVrUsJTJBYqXOv1Xy6DXw5S/TRb7zx9ZY8Ktcs93Q1LzWyWy4+Z0+Hw600VEACoAoA2AAsJ6q4KEVFHitm5ycmTtOzMRlwBgwAvAFBBQCN4wQkBIdEoAoAoA7QCSmABgBaAAkBKCilASALwCNWoFBY7DU+Q5n0G/tJKSissqWXhEpQBlIKAVuIk5VAsc1SmDfpmBP7Tz9Q8RXzRvQstv2YYK61KqE6Zs6+j6n9b/AJyVPE5Qfz/MtqzFS+n5FxluLHnpN8bYMc75NbwmqGpvT/wyyajS2tj5zy0PMHD0yj0XLDUvXDF2dr5qZUkMabFb+W49rG3tHSTzFp9ti9VDEsrvuYKNcNjmHiGSm17/AC6FBp035zPXq6rC7I7046fL7s4ft/8AEKklUUqLLWCKfCNUNUhwMxGrKPDoNDc6zXqE5tQ7d/7DpoYi5PZ9v7nlfFu19Wu5eoTUc822Hko+keQtOZVa3mXHp2PTCca1iH59x8J7QVaNZKwID07VFsLA+EnKDfpoeouOcKpR+EudecnsnwpBxCPjqjB3qlksdWUqxzkk7XuLAaWAiqtytc5b4MursjCtVQWEd8Z7T5YrwAgClIOAEgIy4A4wQUh0OABggoAwIKSgAIBKQooAEQAMACwG5tsPcmwH5kRkYECLkX1FiRzsb2P6H8oyB2kaTWCrPYq4VgjdyTyvT80/D6rt6WmNctL8N/T3RrYtS1r6/MtmbmJEQCjxuoVRCBcCopPlvPJ1ctMU/dHr6WOqTXszHxpmpMlcaqvhYDcg/vv+f6Z9S5VyVq44fyO6ErIup89jaUKodVdTdWAIPUHae2MlJZXB5JRcXhnP8Lx4p1sUarqFUZixsLBGfN+QInh6d/zpo9l6/kwZ5hjfik2HqVhhERg7aNUBsApexCgjkw3PKXp4eHKTXDZtbDxIxUnho5PHducTWNQ5ypq6PkutwxBYb7aEW6Gd6MScu7C06VHGyOd4xw6rRcrVVlJ1AYMDboQdrTuucZLYWxceToH4bQHDgyvTzlTWY2HfAuadNEvmB7vvEqqdGykBtM06w8mDe2xyVLfcWO/l57Q9zaGzPVfhjjMZh8NUq0Qz0hUDVUsjKFCi5IJDKSL6rcaaieeVkovMe3JrKuuzCm8Z4PZODcWTEpnS6kaMjaMpIBF+osQQed56qb42rKPm39PKqWGXzNjziMEASlAQBGQgiJSCtAJSHQQAgBBAEFJCAOAOCikAAQAgCq0gylW2YEH36TmcdSwdRlpeSkuZtiO+o6HlnB6+TAA35H0nmTk1q/qXPv8A72NsJbdnwWcFilqi4uLaMp0ZT0Im9dsZrKM5wcHhksVh84texGqtzVus5tr1rPfszquel78GDA43vLqwy1F3HUfiH/jlcdZKbtez5XYttWndbot2m5ia7tIgOHe5sBYn3OU3/qnk65N1PB6ukaVqyVsZx2gmDFWqysDS+UMuZ2C+IC53uDrynSxOla+6JLVG5qPKZ5FiPifiEp93hyqgEkMVuwB5LfTe51Ew6dzrhpPbdRCctTOTxfFa+LdmJZqgvUYAasCbsQBuRYf8E6cN8+p1HSvKuDbca7ILhRQq16iOldO9sjaqLZvwkPfYAHUnoIg5dySlFt47HM8UqUTUXuFbLbKbgeIEWJsAOp/IWmq4MsN8l3jeJxWOK1npFiAEJp0yqHKAAdBYk6E89ZxqimaOD0pFLAdmMTVvlo1SAbHKpYi991GvL2ld0ezCqS3fc63gvw6rVHGShUYcnrIaKAdWzE3/ANN5g7LJ7RRq/BrWZM9o7I9nVwNE0wc7uc9RrWBawACjkoAsPc8566KdC83LPmdT1HiS2WyNdxjgz4V/tWCFsoHeUBorICt8gANhYEkD1HMHGyh1vXX9UeirqI2x8K36P0Og4PxNMTRWqmzbjmrc1M9VVqsjlHjvplVLSy4ZoYhKAvGAOQETKQjAJyFCAFoKFoAQQkIKOQDgBAIVK4Vgp0zbHkT+G/X95zq3wdY2yZLToBaQFLiFIrasnzIPEPxpzU/uJ5rk4PxY/X3RvU9S8N/T2ZjrDvU76hpUFxrztujjqJxNZXi1c/qdwaT8Ozj9PkWOG40VVPJ10dOanr6GbU3K2OUZW1OuWGVeO4Njlq0yQ1O50+Yjy6+h3BM8/V1z/wCSvlG/TTh8E1yabE9vcNSp3q5s4W+VRcNyuDyBsd9ZrX1UJQUns/Q5n0lilpjv7nnnaT4m1MQhphBTS9zY5mIBGUXI5b6W25yTt8RYwbw6TQ9TZw61TUqolSoFSo4UsxsgzkDMb7DUEzFQ2wj0trOWdDj+z2HwGJC4t+8y2qeFkClLXXMCh3PLW4U6HQzaMXwzzSuyso47G44NVLUUFNRmHh0JUg3vbmRedvAgpM3fA+zeLxwanRTN3XNiFAU3y2LHmc23l1mDl5tss3eIx8zwdl2L+G9JMQFx7HvAfDSXRHYXJBfc6C4ta4B15TmFinY65bEtlpr117+/oeh4bhdTAk/Z/Fh7Fmpm1x1I038xuNxznLrs6eTa80fuY+JC+KUniXqWDg8LiXDqclZgWOVslWwspJXny1t01m/h1XJSjs/bkw8SyrMHv8y5/wBPqAi2JqZeYK0yx/1Ef2msa7Ftr+yMpTg/6d/my9PQYZGDBDlMIg4fiXW2XD4hs6t9KVOanoP7W854n/Jt9mfSz49K/wC0fujqp7eT5rQoAxAHAI3gg9IAoKO0AcAUFGIAxICREAx4lGKMENmscvqNROLW1FtcndaTe/A8NVDorjZgD/6ljJSSku4lFxeGVcdhmAYqO8U3LUmO53vTb6T5bekwti12yvvn2NINN4zhlPAcQcA71ANCh0rp5MPq9ZnDqHjL3XquV80aSqWccP7P5MvYXi1GobBrNtlbwn2B3northZ8Lz+plOucPiWC9adtZOM4Of784bFWZgKVW3kAbWU3vyIy+hXpPnwm6r3B8PdfM90oRsp1rlc/IpdpqwwLriEIAYkNc9dSrAakHU3A0InE6pUXa48Pk7rnHqK/DlyuDie0Pxdq6DDU1p9WJzt7aAfvPZ+IzwvzM10X/eX5HE4eq+OqZBfvHbwgkAObbA3sDfTL5raeSccPKPoRxGO/BTx/DhTU94bsPmGotY2KnaxB0tblOq5ZZLF5co1NNjUQqfoPhNh8rHUHmdWuL9SJ6JYW55YpvZm/4Z2RxuOUPTptUAOUuWHIC2rncAgbm0y8VtvCyd6YRXmeDr+x3YOlTrhMcXUqwC0iAKbve3iPQ6AW32vymcLNdmiexbZaK9daz7+h6PxLgXcsK2EAplSSyjQFd2AHQ2AK++4ltolXLxavqjz13qxeHbx6lqtQTF0xVQAVBopJIysrXINvMaGdzhG+Csh8XY4hOVEnCfHcv8MxBemC2jr4XHRhvPTTZrjvz3PPbDRLC4MeJwPj7ykQj87jwuOjdNtx+s4lRieuGz/U6jdmOifBZpVCwuVKnYg9fI7Eec3hLUuMGUo4JGdnAQQxYjDLUUrUUMp3B/cdD5zmUVJYZ3Cbg8o5+p3nD7tc1cJfxA/xMOOb/wCamOnIXnnSlV7r9D1Nwv8AaX2f+TpAwIBGoIuCNiDsZ6k8rKPHJNPA4IEALSgjaBgkZCgIAWgDAgABAJCQpio171HQixUKw81I3/qDTiMstx9Dpxxh+pYtOuSI0VdauFZnUGpQYligvmp5tWIHMXudNr9J4nKdD3WY+3KPYowux2l9mOj2swxF2cp/MDNodTVPiSMp9NdDmLMvEcDSxYV6dQBx4kqU21NtQCRuu05uocvNB4l6otV6j5ZrK9GcoOPYc95Q4gadJwTaqoBLlSc4YBSLiw12N+U8kY13ZU1pmu5634lLUq/NF9vT5nOVfiYMLmSgWqoNKYawUdGBNyB/l19p3RO2KxJ6vT1O7elrk1L4fVI5PjHxExOJI7xwACbWUeENYNYjyvv+k0nDxGnJcFqjGr4TT/b3qOEJLXORTckm5sBqSZzJZW7bNK0ovZLcyU+E5W++utiQwsbgAbgH2/WZuzK2NlXh7mCvU7upeiSpFwCD4umltj+2h853BvG5J7suY3DVa1iFchyDdrlmJtqR9R1HUzPWovLZMZjhcHo/Zb4WFaJbENlqsLogsQhI/wDsPPYCw2tz2GrpnOLfB45dTCMko7+53HZKqFpnDlcrUSf9QZiSfUG4Pt1l6KzMXBrdGPWRerXnKZsuI8Np1gM41F8pG4v+83v6eNq35MKb5VvYwYCu9O1Ova+yP9LC2xPXecU2Si9FvPb3OroRfnr4/T/BOrQam+emt1b+Ig0P86jmfKVwdUtUVs+V+5NSnHEnuuH+wiQG76ndgRaqovew+oLuGXmNyL897sn4kOHyTlaJduC+pvtqDsRsQdjPSnlZMGsbDIlIKABgghBRFQQQRcG4IPMHcGAavs8DTV8Ob3w5ypfc0G1on2F09UMxr8rcf9wbXeZKfrz8zbTcxC0hBQMDtAwEFHIBSgAR1HpBSdpAAEZBruKYKqzpUosqsoIIa4DKdbX9Z5Lo2qWurGe6fc9VUq3HRZn6FHEdoalCwr0WHK4tY++3teY/j1Ha2Di/zRrHoZWf8Uk/szVY7t9ktlpKRexzVFU67Qv4hXLZRbO//HWLmaRyfFO22HNTK+FwhUhixDkG6klj3iDrYAAEkn8irpsy3Xj9TtRvhhxt3OG472qvUZsPTFBfptqyqdwDy2tffziqvR8L2PRPDS1rL+RocM9Ss5BDMSLaXuCTZAfIsbe81koxXJxGUpdjrML2HqVqdJ3qUaKtlGeo4UEMhdLjkStt+o5zCDm5bR2O7LK4x3e6/Qs/9G4RhMy1q1XG1BpahZKQbn47ktvvtp+W7i18Tx8jCNkpteHHb1ZoqtZQKNWmi02UaixdWZdLnNe5NiT/ADTBPc9rjs/2JYipWxIzkOzW8bG5zHYsW9Zm5RjLdnSWY4ijo+xnw6r4o56h7qkDZmIOZjfVVHUW3Og03mkNVnw8ep5rroVc7v0PWuIdmKPcqKSBWpIAltCwUWsx5nz3vO+p6VOvMOV9zw0dS9fm4f2NlwTFGpRRm1cDK/mym1/ff3np6a3xK02YX16LGkYuIYYrUWsmmXSoAN1O5v8A82mN0PDsVseO/wDc0rnrrdb+aNiGuARsdR6T2p5PKyFekHUqwBB3BnE4Kawyxm4vKMCUHTRHzL+F9bD/ACuNfzBnMYTj3yvudOUXvwyzaaqKRnlsAJSEgIAssALQBWgBaAUuIU8rJWH0+CoB9VJyB/tazegbrMbfLiS7fobVb5g+/wCpeImuTF7BaUgjACAOChIAgGHFYNKq5XUEcuo81O4M4sgpI7hJxNFXpY7DkLStiKevzFVqqOQNyA3r+kwlddWsOOr3RvGqie+rT7diJ4tjl3wp9rH/ALSZn+LsXNf3NvwlPa37FCvxziTsUpYcjzyPb+p8i395JdXY3iNZ3HpKEszt/I4/tBxqrTrNTxmJdhlDOlF1OW9/A1hlU3sd29+Wbds3pteEbxhTGOqmOX7nDdoMYDmbDl2ptlPjYVGW6nw5soudx0HrKoRjLS2emLk69WN/sUeF8FfL3tSvRw9MqxXvXAeqASCKdJbuxuLXsBfnpPS02tkeNzUZYbN5fh6ULutapVDLly5VU02AN9ddidxfbbaeaCed2eqc5bYSx7lTEdr8R3b08Ogo0HTu3CU18QtlBapluTtr1M3SiljY82luSbbeDPQSviQaVH7zNqFDKzWUkai+ZV1G9htPLJ43Z7IqPrgycM7DYmvV7pcoezFgWtlCnKc2mmpGm+ssbHN4ijibhBZlI7PhPw5U1xQqvouZnKgeKwXRb/zAX6D8so6rLXB7YOZ3qFSnFcnqVHhFJKPcIgWnkKWG9tdzudSTPoPp46HFHyvHk562zW9m0ak9Si4ts6jfUeFz6EZP1nl6Byhqql23N+t0z02Lub2fSZ4Ea3A0VoVWpjRanjTXmBZl19v0nkpj4U5Q7Pdfueq6XiQU322f7GyPSetpNYPMtmUqCmj4TdqZPhbcoT9LeXQ+x6zGGa/I+Oz/AGZ3NqzzLnuXLT0GIoAxACAOAOAIiAFpAEoCAFpAOAKUCggSFGYKAgDtAHBcmt4tx6jh1u7i/JRqSfITK2yFazJm1NU7XiCycLxfjuKxWZhno4QEBqiAHS9muTa7E2FlNr7kcvA+qlYvL5V6n049JXTtLzS9DyTtXUu96S5KeoAvd9/mqHmx1Olh5aTSlJG81JxS/QjwHF1RSq0VAIqDKds/j0sutzryHUmS2tNqa7HdFrinF9yngOz9Wq6gKSDmY5eSJq7Amw0APPfTU6TXxkzz2U6d8nScP4EtVHNVhTWkhCktmLtmsiWCDLZbktrsBYX088ppRck/8mybUlFrP7I9D7G/D2maObFq6oGV0pZ2AawzGpUUHS5I8It8us0qg5rXLY8d/U6ZYhj5nQdguErTavVVFVTalTI3yKSTty+QeqznoY51SZx1086Y+25sOC4A/asRWYDxWVTztck/oEmnTx/mzkzK+z+VCKMuGogY1yCT9251OxY0yf8AnnM6oJdVJ+x1ZNvp4r3N0Z9E8Jra9ELiab6+IFd9LgX2nklDHUKXqmelSbpcfRo2BE9h5TBi8ItQa3BBurDRlbqD/wAvM7K9Sz3R3Cbjt2Hhy+zjUfUPlbzA5HqJYOXEuSSxyuDJadnAGCAJQO0AAIA7QUIIEABACQYC0oCAIyAJQwtBAtIdDEA1XG+0NDCgd412Oi01Baox6Kg1nMpxisyeDSuqVjxBZNHUxXFK5DUaNOhTI0FZrVN92CglfS087usfwR29WeqNPTx2sll+xBuzfEKv8XGIl/8ADDn9fDOH+Kf9SR2p9HH+jPz/ANZl4R8P6VNy9ao1cnUg3Ck8y1yWb0vbrec/hFJ6rHk6l/EGo6alpRt+0nEcPRoGnUAIK5VpJbMbbZRytYa8pr1HhxqxLZGHTK2dua92eOvi6fcmklKkuceKqwNSqQTsjMvg2t4VubXHUfPc1p4+ucn2VXJzy5/Tj8zadnuw1YgVGDYeiFJapU0qlCpDBafIEEjxW0v79xhbPd7Ixuupj5Y7sscG7Kpig9SmrUMMPmckl3yDYX0v1Ow21Os5jFzy4/Cu7Flirwpbyf2Os7L9lVYLVxAzAW7qkflUDYkbdbDbXnNOmodmLJ/RHm6rqdGa4fV/sdLx6raiV51Pu1HUvp/eezqHit4+R4qFmxP03LOAwi0aaomyjqSSdySTzuZ3VBQgoo5sm7JuTMPCCSrEjd2G9/l8N/8AbOKN037sW7NL2DDWNeqdNFQfvOa0vGk/kdzb8KP1LpnpPOyhxJP4b/gqKTvsxyn97+0wvW8ZejNqXzH1RdM9BgKUghAJQBQAgDMAIACAFoA7QBGAEAIBIwBQCLQQUAlBTW8RpYioclJhRT6quj1D5U12X+Y/lMJOyTxHb3f7G8dEd3v7EeE8Co4clkXNUPzVXOeq3q5/YWiFMVu936stnUTktPC9EbS02MBwU5vtlx77OgSmfvqhyoAMxHK+XnuLDmSB1thfd4S25fB6ul6bxZey5OeTg4oUTi8fd6pAK0SQfEflVyNGNzt8o15Tw/h+bbnk9/4jMlT06wvU2XYvs2CfteIUNVqeKmCPDTGtmVeRINhzCheZN9+nqytcvoYdX1GP5cHsufdm37VVGcU8OnzV2yk8gg+f9Dt0JnXVSylWuZbfQy6RJN2viO/17FvieCIwrU6WmVQAOqra49wDLdDTTpjtt9u5xVZm1Sn6l7B27tMu2UW9LT0QSUUl6Iwk228+pg4lSBCEi+Woh/M5f/1OLVun7lrlhP5F2anBT4eLZxb62/U3/vMqdk17s7s5XyQ8Mv3lU9Sn/YP/ADJWvPIs3mMSyZuYmOpTBBB1B0IkaTWGVNrdEjKiMJSBAwEAVoAwIA4AQBwAtACAKAFoAWgDgCgCaCMjKQayHSHaCiAgg4BU4vxJMPRerUNlUX/9AcztOJNRWWaVwc5KKOY7H8MevUbHYkeJ/wCCp1yJrY/rv1JPSeOiPiz8WX0PodTONUFRD/6LXa/hy1a+CNS5pisQy/SWKnJmHS4t7kc5pZHVZGMuDGi1wqlKPP7HVWnpPJnuUuJUvFRf8FQD2cFT+pEysXnjI0hLySj/ALsXrzVrJnkxYajkXKDpckDoCb5fa85hHSsFlLU8mWdnOQgCtAACTACUgCAJoASgdpAFpQKAAkA4A4ApQEECAOCgYBGCEpCilIJhBGK0pBCQ6Q4KO0EExAFzoBqSekhUjiVQ8VrksD9hok5eQxNUEgm+/drblufSeZ/znjsvue1P8NHP9T+x29NQAABYAWAHToJ6FweNtvdmHGYRaq5W5EMCNwym4InE61LHqtzqM3HPuWAJoc+wWgBBAtIUIASgIAQBWgDtBBQAlASAUoC0AcgCAOChBBQAlA4AiYIBgAIAQBQAgERBCUhQgpp+MYOpiT3IJp0Lg1n+uqP8Kn+Ferew6zCWqflXHd/2PRW41rU932/ybalSCqFUWAFgOgE2jFRWEYuTby+ScpBiAOAKAEEHBQkASgIAQCMEGIKEAIAWggpQEATuF1JA5XJAkGCBxCfjT+pYLgnTcN8pB9CDAwSggCUgjAC8AAYAQAvACAKAK8DJFYCJyAdoKEAcAIAQUcAIAXggQUYgqCCBAFaAKCDgooA7QAgBAEIBwPxoxPd4TDtlVv8A5tEWYXXWnW3HOcWLMT6X8Js0dVFLv5flnbK9zjq3AKP2yhicNTTua2LTC4mkygik4fUKDurKdDy6giZPDxjjOD7sPFq16l53DVq9Uk2pf+yezXdfe18N8diDTxpw6HMahQCklOwc0GNIlSLKAx326zSpYifG/jNmrqnHHw+X547v33O6fifEVqOfs6tTTvWVVWzVEXFvTRFYuRnNBFqA6Al7G3LQ+VsY/t/FPvVNLD3QeBwlUrUKr4rKHuATYixY62IuNQ2K2K43xCl3lSpTQIRhkoUmSxatWpU1KZ0qNqK9VRsRZX1NswEwjZ8Rr441zTphUpCpQPehMzMneUO9+Y5fEGxA2ugpA3OcZQ2KWPxnFEev3VNKi5iaGZfDlNVVyuE8Rsqkhhyqag5TA2HhsfxL7wNSVgDWyE0rNfvaS0lP3wDKqvUYsACwTQXHiDCFwvifEnFJq2HVCag71UXQU2RTYZmuzKxsSCBufFa0DCN92exFepRDYlAlTM2gUr4b3W65msbEA6nUGU5ZsoA7QDGpgExAJCQoQAgDgBaChaAFoAWgBAGIAQBwUjBAtAC0AIAXggQUIIEFOG+L+CNXCUQKdaplxdNyKNN6rgLTq+LKg21HlqJzNNrCPf8Aw2yqvqFO17LdfNcZx2OA4XxPFYXHNVpYLHVMPWbPWp1MLWuCHzJbw2up1BHPprOFFo+n1PWUWqNbl2+JZ2eMbJ74aWGvqbnsPwCuUxHcJiKAOIV1Nc1sM4+7IWoVCjvQhsSlsrbaXnUE0sM+d/Erarb9dbzlb8/F3xnfB1tfCcU7/SspRq7OlgqomHWvTOSoxRsxNEsoAAOa5ubXPZ8/YiOE8TKoWxFnR3NldQpVqWJVb/deIhnw5sdPCTqRqGxlxHD+J+EU8Stg7Fi4RiUyIFUZVW2qvrrq17HkJsWMHw/GquIz1i7uU7oll8KLVfMqgUwEY0yvisdSNNNQ2K78ExZoVA1UvWetQqEio6LlTD0UqqmWxRTUWo2UHnvrAyhVuGcRLkiuMoaqyKHUWDHGqin7vWyPgrXvZgx1tqGxJ8BxK4K4hR4FBByFc4+yC5+7udBjb2IuSlrcg2Hh+HcQFSmxrLb7oOC1/CmJrMQRlsT3DqhKhczZW0C2IbGHs1Ux5egK5qFcrNWZ0Ci9KmqAKe7QjPUqs2w8NHaxuQeDsJSEZCdiQ3lHckJCgYAGAOCoYgLgIAhDAQByAUoJSFASkQSFEYRAEMoCUgjKQYkKIwBiAIQCchSJlIEAIBGAEEEN4IMwUJQRkAzKGRg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9334" name="Picture 6" descr="https://encrypted-tbn2.gstatic.com/images?q=tbn:ANd9GcT0ZouVGTDZ8Jsn_InFloM9B-o8Hzvi4dDeOqgrC6MQzmfTBmiIc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149867"/>
            <a:ext cx="4267200" cy="3020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10588" cy="1325563"/>
          </a:xfrm>
        </p:spPr>
        <p:txBody>
          <a:bodyPr/>
          <a:lstStyle/>
          <a:p>
            <a:r>
              <a:rPr lang="en-US" b="1" u="sng" dirty="0" smtClean="0"/>
              <a:t> </a:t>
            </a:r>
            <a:r>
              <a:rPr lang="en-US" b="1" u="sng" dirty="0" smtClean="0"/>
              <a:t>  Diplopod – ex. Millipede</a:t>
            </a:r>
            <a:endParaRPr lang="en-US" b="1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752600"/>
            <a:ext cx="4194175" cy="44958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More than 3</a:t>
            </a:r>
            <a:r>
              <a:rPr lang="en-US" sz="3200" b="1" dirty="0" smtClean="0"/>
              <a:t> body sections</a:t>
            </a:r>
          </a:p>
          <a:p>
            <a:r>
              <a:rPr lang="en-US" sz="3200" b="1" dirty="0" smtClean="0"/>
              <a:t>1 pr</a:t>
            </a:r>
            <a:r>
              <a:rPr lang="en-US" sz="3200" b="1" dirty="0" smtClean="0"/>
              <a:t> antennas</a:t>
            </a:r>
          </a:p>
          <a:p>
            <a:r>
              <a:rPr lang="en-US" sz="3200" b="1" dirty="0" smtClean="0"/>
              <a:t>2pr of legs per body section </a:t>
            </a:r>
          </a:p>
          <a:p>
            <a:r>
              <a:rPr lang="en-US" sz="3200" b="1" dirty="0" smtClean="0"/>
              <a:t>Herbivore - Eats plants </a:t>
            </a:r>
          </a:p>
          <a:p>
            <a:pPr>
              <a:buNone/>
            </a:pPr>
            <a:endParaRPr lang="en-US" sz="3200" b="1" dirty="0" smtClean="0"/>
          </a:p>
        </p:txBody>
      </p:sp>
      <p:sp>
        <p:nvSpPr>
          <p:cNvPr id="93186" name="AutoShape 2" descr="data:image/jpeg;base64,/9j/4AAQSkZJRgABAQAAAQABAAD/2wCEAAkGBxQTEhUUExQVFhQXGBgaGBgYGBwcGRofGhcXHBoaGhwYHCggGBwlHBcYITEhJSkrLi4uFyAzODMsNygtLiwBCgoKDg0OGxAQGywkICYsLDA0NCwsNCwsLC8sLCwsLCwsLC0sLCwtLCwsLCwsLCwsLCwsLCwsLCw0LCwsLCwsLP/AABEIAL0BCgMBIgACEQEDEQH/xAAcAAACAwEBAQEAAAAAAAAAAAAEBQIDBgcBAAj/xABDEAABAgQEAwYEBAMFCAMBAAABAhEAAyExBAUSQSJRYQYTcYGRoTJCsfBSwdHhFCPxBzNicoIVQ0RTorLS4iRjkhb/xAAaAQACAwEBAAAAAAAAAAAAAAADBAECBQAG/8QANBEAAQMDAgIIBgIBBQAAAAAAAQACAwQRIRIxBUETIlFhcZGhsRQywdHh8IHxwgYkQkNi/9oADAMBAAIRAxEAPwDqxmwBmkhM2WpBsQRHomRWpbxKEvzb2ryVeGnqlkcLnSekKpaDzaP0L2nyKViUELAfYxyDPezS5CjR084ICuWcUtViTEpE1SbGLjJipSIsoUv4pXMxTMnGIKEVKVHKVLXEFLj4iKjEKwC9Koi0McuyeZNLJHnHQuy3YIUVNDmKk9qlYbJOz0yeoAJOncx2bst2QlSUAhPE1TDbJMhTKFBSHndAkbRUm6hUYTClJYe0N8Olh1jyVLAi3wiq5XJtEO8e0QmzNIJNgHMKM0zYaCiTMGsiqwHCHFOmroesDfK1guUeGnfK6zR9k9ePgikc5z7tpOQSZZ0gWoD6g7QwyftbNnyUzDpS5Y6U7g2qawH4tifdwidrQ42yt3LFKR5MFoy6e06klj3ZbqpP6iC5PaeUoBStSEn5iHT6pdh4tBG1DDzSz6CdovpTwjzj24gNOPQoApWkgi4Ii5M2kGBvsk3DTgqa1V5N7xJKq1FGgcTI8VN5mLWQy5FCd1pFS5nKBivl6x8kUeLWVC8oxM99oiJ9BW3P7rA6fJ/rHq0arDzFo6y4PK9/iXUQabJcX3Ji1S6EUP3tAurmL0H7GJSklJsSfo8QiA3V4USUuCw+6xLvT+M+n7QO2lyojqH4f2i5M4MKD1iFKz8qdSLnjP8AZ6eZiATGgSgxBUBDzg4jP51lveJIAeNSMM8TOHADNEXVrL8/532dmylszgnaEmLwU1JbSr0j9FYjLEqLqAMDqyiX+AekTrN1NhZfnP8AhJp+RXpB2XdmcRNLJQR1Md1XkqDZI9I9n4Ey06ZaeI0flE61FlyvAdhnVpWvjIsI0GVf2foS+sP1jZZP2bEtRmKJUs3faNCJANGiC5TZZPK+zqJYDJEaLCYXZoNTIAoIskyjvELlKSAzRYhAHjHolt+seoTWIXWVgDeEQn4hCWJIAJCQ9Kmw84GOYp/iO4NFGWFp68SkqHkwPmeULu0GIQppJJu69B4gADToTaAyTBrSQm4KZz5A0g2Of47UF2l7RaJiJQSshRYlJAO/Owf75ocVnaUBlMGowsP1PXpAWLnIUosk6QDpZh90jI5liTMryDX/AF6RlPe6R2V62moo42BoGyjmea99NAHCgqAflW55xrclxKEykIQW00LFyS9S++9Y51MUBGhyDMlLCZbJATdVibtuz/pFnx9XCMSHHSVtCgkuBU1Hnd4GxCCSz1HUg+HWIyMUQSHqCQehFGHgdotUrXV2Ju9z0HkBArFUFwhkT1IHAspWNzV+ivxeJeLsP2hWLlUpY3S+g9SmzdYFmSSWCQSeQhPmiJgVpVRtqOPSoi7ZCNlJp45cOAW1l9sVIH8wS105s/mAw8x5xoMt7UyJoBKtHlT1S7eYjjqVbGDsLJ4gQdPUbekMMq3jdIz8EgcNrHuXbpU1KwCkpWLOKj2HtEgCztQdWb9Y5jJxE6WXSfMFifShjR5V2xDhE9ItcJGrxKbHf4fSHmVIO6wKjhMjMsOr3WqmoU1Hb6ebx8krtr/Z/GKpGYImICpZ1J5pHq7WPSkTKzuk+L28oaBuFkuYWmxVy5b/ABKDdD9LD2gVX8s6VElBsobvsYiuaQXqQLsK/wDt+8Wy5yVcChQhwQd+Q/SLKL5wqxPSm8xgpqcLfZgVWayn/vpXqr9IWZ/hFhQUgkh3LCzc3onxAhB36vw+pDxOhT0ibZBh9CEjkI0cpLwFg5IAhlKLCAEowCtly49MsQoxvaKSlaZYUCtRZ/lHiQI8OZhYWBMPC2ogMz+rHxe8LuqGDmnmUExAJFh3o9cl4FxExKKEjzgFeYsk/GR1UXJhF3pmKfVR94E6p5NTkHC7m7zhP1zlXR3fm/1pFE/F4hNkSlDo7+jwtMwvcHziwYlW4PlAjK7tKdFFGP8AiFd//STEglUhwLsVJPoQYKwXa6Uq8uYObJ1AelfaATjqPUfWK5eaBS+EBkhlKUAUvyBIqfKkQJ3jmodQQuHyW8D/AGtKMylKD6wAbauH/uaC8MaPQvuIw89ZW5E/SeiAPoRSFsqROlkqk4lj5gHxqQd7iCiqdzCAeDtIw+x7wfey6dOmhKSomgqYTHtElUtU1AOgPU0FIy0/NMWsaZpkrR8yUHSojk9vpGb7R4+etkEpSgHSlDFISNgzMQBuCYDLUvJs3AR6bhDf+wgn6LSz83lz5nfliyQgEU0lyTpN3ZX1ipc1KTq1DiAKS/UmvK/tCEYQSJejvErYayUfDqUG0g7sG94W4fGMQFE6HB/o9jChJubrZjp2aept9Ezz6YoHhYE8ThmYVp0o8ZbHYhzDntVn6JvDLBCGAD3AFk/fSMzitACSFE0+Eqcu1TQCjwaGO+Sqvm0MAIU5EhKj/MXoQKks6j0SNz1sINkrA4ZCVhKil9ahVtTfCAw4ue0Qy3Ip8+X3iQNLkDUSHa5AY0ej84PwfZ2cslpiU6TpOl1F+VgPeGjG4iyzvi4muLydvRE5djUypbKZ2UpNyXBZi1nIv1h/leLTN0gFnvve78oPyzs9hEFIMoLmGpKlEq8ACWHpbcwuzvIkSD3mGmAKL/yrn/QbtTf1gb6V4bcZXR8Wp5n6XXb38vwrMwzTuFCXI0mapupHjyHhCXtOlapiZqQBwpol2BYOawDlWYKC5gB45g0ubsVcRs5oGZxcRspuVsh1EWDDb1hbSQtM6Y3eixqCKd4CkkUOx51hjKkkAEFxzEL88wRopJZi7D8use5ZmGmnxDluS/oIqW4uEbWTgrR4WeGYq9YtxOHTMDHyIuDzBgJOib/dmrOXpzFj1SYhqXLNYI1xGEAxh2RuvsHnE7CLLqUBYKFX/wAw+YdDXkY6J2f7US8QkggCbpcJJJCuZQTcdLh68zz/AL5KwUq3hZMBkKBQVM4LgsUkfMGsrr6wzFMWHGyz6zh7JxkWd2rtKJoDsQUkOwoadT5NFUyY5apD0KmLEbApDm2729c92SzhOJDFTTkAE6SWWK8aQ++6dj4w/wD4cF6By9VM9b1cV8I1WPDhcLx80L4nljhkK/UltKiVJL0r+f57Qpm9n0EkhJqSfi/eDZIIUQpKmbhKTqHXkYPExX4leo/MRcEjZALQ7dLsMiEc3HrxSymWdMhJbV/zFO1OaRU+UDYztGkomJQqukhxs9H94Y5VKSiXLQB8AA9Ug/UxlVbzq0ea9Fw2FoYZiLm9h9T9AgsF2alpmFSlkrAU23g1DVudIZYbCSRLCQoCpJpdWpq89zA81SjNSwvU+DP9IHkoUqchOw4jSgck1a194SBaDgLWcXvy53f7o/F5aSk6OJIOmnm9PAfWF0vB8NBTnBMrHqlnhNDXxck8oZys5lA6tAB2BLjxfnBWhp7kMulYLAX/AHmkC8OI9XIASCTew8oMx+cBZdSEWsA3hblC6bNcAsShJrY35fe8DcQNkwzWR1hZD5ypSEkDhUWA5VeoHKj+UVS5akpSlIo24qTztvDtOFQBq1BVAE8Pwi5cc7CCV4+SJaRoSVNzIq9zTi/aIFjm67piAAG3WWxC2AsS1WEUqUyXaDJuKQlWrSG6/bwqxuLBVw0A+3iMJxgJ5L1Kq0JglaiRpdwb/ZhfKnpF1exiAzNCXOoGwvX0vEElELL8lbjsvPynh3Bv6jzgQZSgJWpXIVcsnnRJBPO0EYvMgEkjWoBtWhBISTsSaAttWAJ2doLAIUxI4iR58IFfWIF9wqlxtYm3olCcrXNBVLSSgfNYeqiPSH3Y/sJLmTwcWp03EpJ005zFKbQnoKlukR/2zLC0KSVKKbcIZyau55PUQ4wnaEIQrUuWXJLPc2bTpoGpvB4pSHWOAka6CSRl2C58k+zXFJwyFJl6CDqCUIQAkA0QhADO1amhclqRmsNMKEhCQUE/Equpaq6iCPhDm+wEQlZkkzNazqWSAgIB0pdqArZ1EUc+EXZm60gJSoAGoJTqvclL84fie1x1Lz9VTyRNEfbkkkC/hfkPUo2TgwhilRKlMV0uD4VCW6vzivEYoaXchJbZz1Yh3vcxXh5moaiwJAoXIFNLMG4gx9b2iv8AiipX92hkfMAQ9xZTvzpBxIOaRMDrYz4X+yAxSwtQUiVpAL6ihlK8SNobYbNCqV3dKX5+XIQJPWpZKUgvuo0HuLQKrgW4LgDirQ+wtC1VGCNTFr8LqHNd0U17Ha/I/lfTpepRQdxSF6cCknh4FhxMJVwqdgOFqf6S/hDmckFlDyhbjhpUJlxZQ+9v0jPicGuudl6CqidLGQ02dy8fyvZ2BMt165U7SAWlk6mJ3SHYA7vvBeDzITSO9Je1qjiuuoLsoW/CYHRg5hrqSEkagViimsEsCokcrQFiEMXYu97XAILhXmB0jQfRNcLsP2WBBxqRtmTi9uY3+ya4vB2UmoZwR9YXTpihRVongsaUqI1JAUQ4FgAGbiNH3gtaUzA492fwpCL2OYbHC9FTzxzN1NNwkuV5krDYhM5DkpLs9FD5knoRHcMJjBNSJiVcKwFJIoSCKNSOG4yTpNbPWOh/2c43VhTLIcypikh/wniH/cR5Q5RyHVpWL/qClGhsw8P395raGWCay6c9Vd9gGjwy+g9E/wDjFQWmwPKjHz8Iiqch6pPvGmvJrG5V2XMmWstxFNjuQygPUQxxWaBIQrmdJA6ikabMpepB03FR5RzHMVFQ7ynBNVTwLsRtS3j0jDrielv2r1fBmB8Wk8j7prm+cDu5hSWUAPOn5WhzJxfd4ZU4fHO7tEvzSPZz/wBMYHGnXY0I+zDPLsxKpOGQouZM1QPoSg+hI8oTaSMrYlphpAHbn39wnWIophZIb0gZU822gOZmY1MQRzinEZikGlY7WrNid2IwqMTSXTaoffbw3/aFIzW1IuGZJozxGpXMbuxOsNPGgp3BdienQ8g8UJxCiolhVyAYUIzgajdqvcnaxNgwPrE8XjGYhjqYkUJTR6bEXEQSqCEg5G69x5DXBttTd/z9IWS5K1KarAcvCLO+u6gK1PLmQ/jWDRi5aUlSllZoAbexqI4OITGWjCEnSgEKcsWYbV2eEqcJqYip+sG4jEhSuFLjmS8E5Xj0oqoCJ1OV+s1qox2N7rBmWoL70LOkB9BCi5KwLqqR5CMbIE0sS9y1tw292jaY7EJn4lASUlAZR8QbHk/OLsZh5OHJXoTMc3ll2r8z/C78mhmObQ21slZctPrfck27O/mkeW5cFpIl1UBV6JTVnKiW3jwYJQWKkMbgavofzi+di0KWgqTpQTxJd6PUmgBg7OBKAAlqTWiWLU5lo7WOYKNokvpBAHhnzv8ARATZeot3ku++oP8A6WhlK70D+9SKUd3Lebe8Z+dgMRLX8IUA2kE3e55e8HYdcyhWhaEu1K+g1VgwYLXAuO7+0pJPnSX2P/qw/wAUzwmtZOuelAFAzEnw4qW36QzlYGUf+JmrdmCNBVbcJCucVZBi5aSBrUley2TR9yCOZNdnvSNtiEqSw1qc3ZmbdiEAe/lB44mP+W3l+Vmz1s0Rs8kfyM+TFjV9nZxDpnKBYEhQs/NVqWgTFZRNQDqUaXoD6Nt4tGxnYZL1VMLEEByW8rExKehJSUkaiRR2fwIcF/eGBSx82pE8Vqb3D/QLF5XPZ5alBQ2IBDPa8SxktnBsYFxcvuyaWLWN+VSPB4Lws7vU6T8Y9xy8YUqabR1m7La4ZxPpupKet7/kfvNUZarETEd3LSmaJd0KIoK1BLUvvBJ79AOrDKSCGUyAoV/yuR4wLgZplT0K1aQTpUaWPN7B2jeKKEipUs8g/wCVDBaUF7cOIISvFXNgmzG0h2drHvyFzlWgGjpIsDRvWLe+Cf8AMa6gOZJLvcu1Y1maZZJIHxh33JY9QaQkn5FKSl0lTH7raDSQPeLEg+It7JSnrqeJ2prXN8DcHxB+6CzJAXLeyhcb0LQ5/svXXEM7OivVi9vEQnm4YS8OSVAKUpSUoN9IarmgDmLOyWAmBJ7rEKBKnKChw/O4Ao1zAIIHscSRsnuI8QgqIBE11r5zfHlddKnroKsX5e16/vHidfNXpGeWMakispQP4w30Bi0Y/Gf/AEf/AKmf+MO9KebT5LB+DB2kZ529wFvJKG2jnXbTKzKnqUkcC609z5HaOmagB1hbnOAE+WUsyrpPIwnVRdIzG4TvDar4eW52OCuLKVoLH4Tvy6iIpn6FOLH8rGIdpZSpS1oIZiTXbnGXCgd1GM6KHULr1stSG2tm63iFImjUkv8Al4wJNkmMoiatHFLWR51h5lmca2EwpHJRoPNgW8TTmREPpyMhUhqwTYosvHmowXicMpHxJKRRifhL2ZQdKn6EwBOW0A0p5rw4XC9XEEzCKj9/WKkl7RGYoCLAIiIVMfVA5IFzX1tEDMpEUJKrJJ8AYsGqdl6tY2Pm3vA83EMG2jyeGO48RC7EYkCgv1g8cd0pUTiNuSvJuYqSo6WqGLwJicVMaqjWzBuXLx9xFid2qoi4Dt4c4KwMpKVBahYcKTd/xKh2zWC9l590kkzi3Vv6IvKMCkJ/mq4rsTDBMmWFpoSljtTasLpmJJINCTwgM9925w4wSEJTpCwFEEliCpnBIAHCj3oCdniscHS3c4qtVxD4UiOMAi3NEjGoSnQpJUg2BHLdPobUi7EIJQCBrSB4LSP8Q84U4zEhIvrWCxJqzNwjkAzdYpwM6a4mIKksam4PTq52izqGw6rsoDONB7gJGAj97UWnXMXpSkr4WAsqzAJb6/WOhZOlZlIRN1JKQxILqYBthU0q3OM/l8lYCloQUkgayzO9bXB6pe9Yd5TiUqdiArZBNQGFdXz/AHSDQOa3quwe/mla2Jz7yx5Z3cvEck7RLLFkkDruOfMRQvBKCTpOkqqSN6Nve0RSFOKkHfisN7x6Z5BYAgb0f3htZSUZploJejFnrps4rdzyjDz0qlzCNSwx3HXpfxjqE6SFDoecYTtFgFJIISpSg9AoMRtu71MTYHBUhxabjde4bAGemiqmjn9I12RImpRpnEEpoCOXXr1jA5DMVqJUrQTUNtpNQfrG/wABidVE8QAHFz+6QFtO1rtTcJyXiE0sfRyWPfbKYLAsQIqmICrhuVvyiShz3iKUAUEHSF1ju02GdSU6CsNS7f0htkmWplJSApgQ9LObh7ki3lDedIDgkgj3iEyZpIs337xZVVJnaEhJJUoE6XS+9ASPukEGcfwe0fYIhdPm9+nXeJFfjHKFuFF2iBTWkWE9IiVNenOFCmwsD/aR2SROScQlwtI4gGrShruI4tMwJQau3KP0jnsvvZE1ALBSDUbMHEcVzkoWykj4hxDrGfM4xvsNivTcN/3ENnZLdvoswAItQlrRFQYsYsQI5xwnI4xfIyttgZk9GFkS8O7zAtZO3xFwXo1BTfziWbTsLpAmyVS5oSNRSCkvuoAcJHQgGsTyOb/8NExBJVL7yWRTh1FwedjTwhd2wQVTSa/CkVvasIh3WIPajsjDnYxvtjN+aR4qcxaWVKTdzSkVpxaAKl3Iry5uIrzE6aAMm4/rE8myxKgVzVFO6UBJJXdugFvF4cihDwl6uudTDfK10jJEy9HeDUtVk7CjuW2a7xVnWGmBmBVZtIdNQ9xQRr8wwhUpGmg7tI9Um7X2hfIUiWAhSmB4iSDVvhDGghE4Nk3HUEgO3KxcxKkM6WI6fUQvzqcJg0aRqUQ62D0qACajyvGz7QSEFq2G35xhswkMRuH2vf6waEdZTUuD4SSPFA4IGSsAh2O4hhipgmHj0qax0keqku1CC1doMRloKkFXxChDFSaP8db2oKQzxmW6UBKEIL/ESCw5BIBp5c40m1TA3rbrzM3C5XSnoxYWvn2WelqlH4ElwxCg3lVRdn84MxGFlSQFIIKwW0m9Q9jTx5EiGeHyXSCopClD4U/IOpG/nHuDyfWdczdyQkAG+w29IK2qiva+ErLwupDA61yTtfbxWYwWH7xYDs5Dk7B2t0d43eV5ZLlaROnASg5QrQUrmByyim4Fbq2hdleVlSgvDIKFIU5JU6qUBDmlPKNLlXZ9SFpWSFn5jNPHV7VIGwF4MyTWNSUlpzC7Q7fmiJWLlIOoqUlz8LAkk2UUBRUKem9o+m4OVOSFIITMvSz86Gh6iGv+zkbADwAr40hfjJawCEAKF2cJT01MH8xHOY14sV0U0kLtTDZDSczmSmE9JbZbV89leVekPZE1BSkoIUk7hiTzMIkz1aGnJl24hqZ7VANb/SFi1CWrXIWQ90mo8+f1hcyGE2JuPX8rTZSisF2t0O8Oqft7LU4rEAB7iFWNnKcqSlKgQHChUAF3SXodi8AzcyGlyDqbY09xAszODRkinMkwQ1kQ5oLeDVTuXqlGaT0OolDEEsASniBDEKbSXD0Bh92fxv8AKDOlWpmB+J7U3hRicxSpJQoBjUgEt5DaBcuxEqWsF1JSNkv+ZiRWxHmufwSraLht/AroMrEqfiVt4Wi6XMBoK/WFeWYyXNqF6/OobptBeInaQ7UYtuesMtcHZCypI3RnS4WPerSfT8oqnEMQa8un7x8iaCKUcffnA2ILpI3MWQyoSyCpgSCBTY/vFqZa2u8AIWQsJqS4d+vKCDiVCjj2/WIc4N3KuyJz/lBPgF1KggaajVe3KLVO8R1bWMLIyGKbgCOG9pcCZGImStgokeCqj6t5R3Vib2jnf9rGWcKMQBVJ0K8DVPoX9YTqo7i/Ytrg1R0c2g7O9+S5hMQ5eK5p0h4vvEFy6VhVp7V6KRh3an/YXHhC5gWP5a2SrlvXqzwz7WYRSVkGoHwnmDYiM1hFASUhqkk+LFnP3tGowGvE4c61MZQCQbuKmvhaIqIAAJAs2jrXGoc1yGyrK5M7CTFzKlKiOoAA5dIXYTBCaVX0i/maADq0Mex6B3gSsHQqaK1AcAgf9Skw+7RYJElQOnhNSkWL0dvM+sD1yRXscFMSR09RJpfkg+3JHy8wBlhiF6UhAb8QGmM5jc9lF0KQdWtjySxq3nB2LRL7p0AJSWDA3YXb1jPysMFr0pA1FQSnpzMBbYpyGNoyvM7xyRQKeBcgyozpgWtxLSX8SKt4RrMVkaFFOoORSt6Dc7xYmSAGAYbN0ggcRsuc9rm6VGZKGyU3Jf8AOKplAzgh/sxapRbq28CzZjhyG6RRc0LxSBq+JuREWkkAjhv9+cDImXjyZNYO8ddWLFXjZaaKAZV3FD6iPcVnU1EoHvHI5/F6isUT5/OFua4tIppCgQDF2OcDgqXQMeBraD4rZ4LOZn8ONQCZx8wBsqp9oAVms8pZShq3UAxMLMHjStIPMCClht4K6okO5ScdFBGflG91StO6j6x8nGlAYeMAY3MALVMKcTmbQJocThPloDbu2TbFZg5cn0hdPxgMBJC1soJYK3NIvzXLtGhlpOoPQ2gzYXOICXkroImk32VKsQI+E14FRi5YBSoNzP6dIJwuNCVApmKA3o5DdDeGTROCzxx+Im23j+LorAlesGWWWLRv8HOK0BSgxZiOR3jJYXNHYifLJ/xSiCPSHUnEqV/xMlRudKDT1g1OySJ2xI/e9Z/EZ4axoOpoI5528k6TNAZx4QLjcTLSmqgDcf0gfvZLsudNX0SAlPmamAsYiWJg0EJDdVE+JMN6pXbC3j+FkhlLH8zi7wFh5n7KyfmBId9CLlR+Iv8AhEUBWHP4vX/2gDGYYoLh1KNXux2YRajK57DhFuQiBTtOXZPepdxCQYi6g7B9TuV3aYkPW8eiK8MkkBRpBKkgmKoCHSg3MI+1EpC8NNStIUkptu9wR1BrDnMcWJSFLVYRzzMMUpa/lSDxEmILb4VmvLTcLneOyqZKIZKlJNUlqt1FxFWGy2ZM+UpTuSOfIRupaP5oX3xWoqASl7CGOZ4hSSCjS4NlWLA1Db/rCklKRcsytuPjbiAySw7/AMLMZT2YW2qae6kp3JqQHsIfSpksSJgwwGkEBz8x3L70PhCXOV4mcpPeEAFuHZLhwC2/6w1k4JScMoEkFwSaAFg2kdH9TCk7JNGp/ki00sBlDY8nt/d/RZmTKUZadLuVqLuGophQVoQ/najxucxxHe4RJmjj0h0nmf3MB9mEJGFQwBmKMyw4v7xVHdgTWuwh/MySRKloRNAWtWj/ABBwllMNjv0pDEsOqEHsCVbUhla6+xcfdYDJMDLWmbKXqE2V8Jfh0qPC4seIkHyizJMI07VQpDkEHejjxrDFGWIlYzFM4QlMtQF3uWbff7aPMMtSlKmLfSW7skMBrBJbm4AJP7QMwh0IeN1otrnNqjET1XWt3XF/0I5UxiXY71oYuwM9AWCtOpPJ4W/xPFSu39IqMxlA7PCgwtEx3FimGZLllRKAQORLwrnJ2eJqW5oGFW6mIgEja9xEFyIxukIOYG8IrmlxBy5LUgKZLMRcIwN0BiUvAM6UAwURX1EMp6dN4Wzg5iQjNyi8qxIlukj/ACmI5pmwa7D6wNNQ6OojN5opVE1rB4mdKQElVPFMwy2TeSTMJ2F60ijFTZaFcLqOljV684RqUXYk06wThU8TAar0rv4RpR0rWG5XmKvi8k7NAFvdG4XMVLLTJy0JFilLknlSI5h3aW7ozFKupSgx8hH0jL1KKU6SKl2HFSpjW5Zk8tSSkcKwR50v1akOLHKzeXZQqdxHhAraphxL7NgKClOR+H4SOsavLspUFAzA4Y33s1BBU/Ch9RS4FolVKzmHyFChpIoKhufU7wywHZ5CHcUPUw7lAN8LCLe7DMv2iyqSlacilh2Kq1vA2LwKXCWbhLMI0KUQLMDlwKixMSFUpbl2FKDoKCtV9XIRox90hc+ztvSI90vZam8IhQuqCPiiPCk+UezEvvXlC6YQGZ4bXLKWcHnYRkkdmlzCoq092AyT8x6mNlqU5SQ7+wixKGS1IhcsPjskTKmJmMkBKTtct+UJM3UDzJHEUj6HmK/SNh2hSVMlywYml6s3hv5Rl54DlKwoEE8Qpu9Wrv7QViXlObIBAVUuVA0Ymr251/JjAmbY1KZCu8CiSQpJcsCOFNqOxdhtWNHk2XJWsalE6F1FuEpUSKWBVp9+UK/7SZokJkIYANMUR0SAAK+N+sK1rQY1qcFcRUgdt/a/0TrsBhQnBylzE6arU6wxqSQ3QpLv1iScb3iysqARLcv5EJSGsSTVuUBYNS14ZCQWCZIAPzOmUCQkFxRjyf3i7KMsUqWoFHCtwkkAEAkkq4vmUbvYAdYvp6mnuQJJNUxf339UBj5He45iQgKkgr66FVbrUV2DtWsOMXhpSJXds7B9NXKj1P77bRnsVjO6xkgu51GUsqDgCYQBajuzeEaPPZ6+5KwgLNXSXSkBAqOZ5QCkN47J7iTSyRrhzA9MLHzm1LTQKQWLFx4EjeKxMd3hrkgIwxMxIV/EKMxTNqSkrCWcmrqKSDzmGlIhnORzJKRMUnVKO91I6K5jrCtRTFhu3ZbHDuItlAZIet7/AJS8qDHoI81Ob8LRReoLiIKELaVrbJomclhqvAmLVpDvFExfXaAcxncLXioYoAyrp08KEeYGUPiKX5CAsLNh/hUhoHkFFebCySYmWXJZn2hZMw1Y10/Cg7QLOwAizXEKRI0ixWcl5bKZjLSS7kl3PS9obS8WuWlQQEoB2CQ30iU3AkWtAwSoUgxkcdyhNpYB8rR5K7Kc2QgBE5N1fElNQN3h+jtBIchEklJuaAmMysHkIiiY20H+Kfa10keEU+ouLfVaWZ2tlBSUmUsJsVOC0OjOlslRmp0G1R9I57PKVhlCPAoAACCsrHNGcpabgkb3gt6oW5X2iw0upClnblB8jEJmoStIoqOT5niNIJNdhHSuxkt8LLU5drcoZpXveS5xWRxamgp9Mce/NMSg2imUkA6SafdIPmJc1ioy4eWKhdB1GotSkNErDWgKXhSTez+8EAK5iIKhdB0vHugg3p9I9SPACILURzI+sAR0NjJhCVFBcjb+kB5fi1TElRDEFjdurQzKAkCw8OcCYuUkJDOC7sN+hiFyS5iVKmhI2YfUt7iF38H3rgpfSohXUpFG6OR6Q8l3qAOIk86MGB2/aDUYYWA3enm/rFwUEi5S/KMIJdGDEU9GSD4AHzVCLtZ2bRjMRKXNJ7qTq4R/vHCSX5JBT5/XZYqQEoqRQ09X58g0BKka9JIHFsOln6NXzEQRdXaS3ZJpGTGapCtLISCya9XJfnRx0AsIdfw6Qz1SAeg8hz6waiXoSA1SdvARTiCANXIfl1jlIXK+1i1SysGvdzETU0Ls71U4o5LMxpDrtVPVNkhSVBEsjW/MM7JSW4iaseUUf2k5cpKpcxCFKE0GWth8J0kocg2o3LrEsjy84rAYfUVMJQ7sK+F1ONX+KgF6DV0hSnYWPcOS1q2VktNE4HIwfIfb1SzLUpxGIl6ZekhgCkkhIlgsku6VHVUbsLx0rD4fUmoB6NubmMzlOATLWruvwhIAskpUAT01MOdPGNlhZZ0jnDRWYCsVn3YkKV3mE4Saql/IeZH4Yw+IlKQoomIKF/hUPpzjuSJWmrmwA+/CA85yOXi06JoBFwfmBZncVBhSSmBy3C2KTi0kdmyZHquITVkbQIpL3je9oews6Q6pL4iUL0Hep8hRY6ivQ3jGqlg2/pCpaW4IW7FMyUamG/72ISVJYwylzWgdKIkLRQtCNqRyMT1iRxI3heVRWqZFejBXEpiqaCIEmoEDpmR5MmUiDGiMevVtAk9QEVKxMC4jFlrRwZdEMmlSnTBAxxLeAiE0sHUWEKp0wzSyaI584Yhg1mwSNbXiBlzv2dqJBViJg0g6Rbqecdl7KIIw6Em4EYrsjkpKeFLKIcPyjokgaEBDWDPGuxgaAAvFTzOmeXu5r4cJJFXielx4wpxGLuiXqUs7CDcFhUyUheMnJlv8r1PQc/KCJa6swS169KAVH73hz/sXEGv8sdIx+c9uhLZGCAlpL8ag5V0D28Ywi+0U4kkzprkueJX/AJR1u1SF+nUu1RWKp6+F2foIvakVIO7fYhZHQyCopcM4JirSSDpJ5v8ApBiUVMDBWrWk0AIAakcuQsmWWG9a+e8Mkoa0VYdNhyBP/V+0FCLKlkFjEukv1+jP41MWYWWyRQWY9KPfxj3FD4fEReoMPf79Y5SAqFe2335RVMlOGNoKSiPFppHLkKpNKfdfv0gOTg0JACU6QlISlKaAAWAAtDJCHj5aWrHLkqweXJRMdIvenL6w3QkiKk0rBcs0eIUhUKseRMekkAMHc35RJ7HxjxK+GkcpurVP7bc4y3absxKxCQTL0zlBu9TQpZ2cAMqpq8auXUPEiKRVzQcFFZI5h1NNiuJZr2OxshRCUCekEMpFFF2+V/oYzs3EaFlExKpaxdKwUkeRj9BrWy0hg5Br4Foyvars5Inr1TUlahV33FvJqNaAGmadsLSi4vI35wD6FcrQjUHBDRCZJhlnXZ1BnoCDoDEKCd23uwjN5hlqgZmmasBDUu/vSK/Cu7U0OMQndpRi0wLPUBddIzygs/7xV2iuVhtT6lKLFrxwpHcyrHjUQGGlNZ2MlJuXhdPzLUeBHgTQQPicAApn25QbhJFCHoBSDMpG88pObjUrhZgA9SgVS1KPGX6C37xoMjyNcxQLMkV6keEG9n8jRNKAo0rt+8bPMZKcKES5ACSsB1mp8nhprQ3AWNLK6Q6nm5V2SNICjPATTgL1I5NBWIzRJGpahKl81XPhGP7RY4yNLDWtXzqLt4CM/jFKxBlqWpXwve17PaL2QbkrT59220I0YFCdTsZimc7ulN/WMrImTsRMUvETC6fxKA62Nh4QlxK+MKA3tzaDO/VNUCo7V/rHE8lcCyKWgTpiAlJUlN2JYnpyeG4ymT/yJo/1GAMizcyNOlKXJv7B+bRql5zOc8Q9IixK69l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88" name="AutoShape 4" descr="data:image/jpeg;base64,/9j/4AAQSkZJRgABAQAAAQABAAD/2wCEAAkGBxMTEhQTExQWFhUXGRgbGBgXGRcbGBseGxwaHRoYHBkcHSogHRslGxsXIjEhJSktLzEuGCAzODMsQystLisBCgoKDg0OGxAQGywmICYsLDEvLC00LCw3LC8sLC0sLC0sLywsLCwyLCwvLCw0LCwsLCw0LCw0LC8sLCwsLCwsLP/AABEIALMBGQMBIgACEQEDEQH/xAAcAAEAAgMBAQEAAAAAAAAAAAAABAUDBgcCAQj/xABAEAABAwIEBAMFBgQFAwUAAAABAAIRAyEEBRIxBkFRYRMicQcygZGhFCNCUrHBM2KC8BVy0eHxc5KyFjRDU6L/xAAaAQEAAwEBAQAAAAAAAAAAAAAAAgMEAQUG/8QAMBEAAgEDAwIEBQQCAwAAAAAAAAECAxEhBBIxQVEiYXHwExSBkbEyocHRFSMFJFL/2gAMAwEAAhEDEQA/AO4oiIAiIgCIiAIiIAiIgCIiAIiIAiIgCIiAIiIAiIgCLzUqBolxAHUmAqfF8TUG+6S89rD5n9pUZSUeSUYuXCLpFpmI4ve61MMb83H9h9CoozjEOg66h7hpAv6ABVPUQXBctNPqb6i55/iNQyDVqd/O799l4ONd+aoZ/nco/MrsS+Vfc6Mi0DDZhVAkFw76j+6m4TNK7XTqc4X8phw+e678xHsRemkupuSKvwOZtfY+U9+asFepJq6KGmsMIiLpwIiIAiIgCIiAIiIAiIgCIiAIiIAiIgCIiAIiIAiIgC13iriYYaKbRNRzdQn3WiSNR67bKj4r4+NB7qdBrXmGwSHECZk2N52A+K0TMs/xOJd944F/INEEC9iBynp1lZauoSVo8m6hopytKSwTM24mqvd94TN4m/yGwHoFS1MyqGxB/v6Jj6HiYap5YqUhrDjZ1pls/iG4/wCFFoYZ4ofaHANYTpMkagTI5noN/wDVYHeWT16cIRxYnMxbxpMwHDf6bLPQzasLio701G39hVodEl0tNi2xHafT9VlJMB1obA5TfrCrbaLtkXyi/wALnbyYqPJvAE/GfRWv2tzS50t0xYWtpI1OmbW5X5Gy0h4EzqixIAje1vRTcuqkgAe+PM2P5bmSNhAP9hSU21a5TOhHlFnicxq1XnwmEiw11fK0zJLmA7gAG55kdViy3F1JDH0XtfAMhxi+1osY/UL7keb1Kz3U20g8s3AG0GAOhPbsplPNW6j93AHPTUFvVvJWKKZGV43jtMlDiLQDLqjQ0gRUmCegdA7ddwtv4W4k8SxdqnlMxG8LVqdbCECfLf8ACXb2ggHv25KdlL6TalJtNp0teS0tbEk9dp9FOLcWmmZK0Iyi/CzpYK+r41sWX1eoeOEREAREQBERAEREBGx+MFJoc5r3NmHFg1aRfzkb6ZgHSCRMxAJGWhWa9oexwc1wBa5pBBB2IIsQsip8RlTqbnVcIQ1xkuokxRqE3Jgfw6hM+dovPmDrRwkknguEUTLMwbWZraC0glr2Os5jh7zHDqO1iCCCQQVLXTjTTswiIhwIi0nN+Gcfii5z8U2jvop09ZaOmp0i/eCoSk1wrk4RTeXY3Vpm4X1cr4Tzqrl1c4PGSGE+VxuBOzwebTz/ANiupgzcJTmponWoum+6fD7n1Fjq12t95zW+pA/VKVdjvdc10dCD+imUmRUfGPEFPBYZ1WoHGToaGxJJBNpPIAn4K8XKfbFXdVdRoxNFoc4kc3yWR8BP/cq6k9sbl+npqdRJ8HOamIeXPqOJdclzjMEx8RIB2F4VmzDMLp8drqbQHa2g6iTuxoNyQbGTHPsoWEFR5bTLnCkAXPaDawIc4T+LtdXuVZc+oQxjdJqEACwgGzYMbCAJ7rzJYPom7K97G98KcL0q+G8Srq01L0wDBa0bdjJk36zzUbNPZa151MqgkGWh4gj+ofDlyXQMDhhSpspjZjQ0fAbrOvRjQiopNHz8tTU3uUWchzb2Z42qQ819b7AhzgG6ZmGwLc+XdRsz4Fx5IFDD06TQ2DpqtJd3M89um3NdnRcemgyyP/IVo24wcercF4sU2tpYdwdpIqF76R1G0afNIuJ36L1kPBGNOIY6qPDDfecSCIPSPe9Pquvoo/Kw8zv+Qq2awc9wfstZTL9OJqDX72lrWk9iZKz0PZfhh71asfQtE2jot7RWfAp9ir5yt/6NXwvAGBZfw3P/AMz3n9CFeYDKqFH+FSYzuAJ+e6mIpKnFcIqlWqT/AFSbCIimVhERAEREAREQBERAEREBS477jEMrC1OsW0qvZ21Gp0uT4Z5nVT/KrpR8fg21qb6T50vBBgwb8weRG4PIhQMizFztWHrkfaKQGrkKjdm12j8rouPwuBHQnnDLP1Rv29+/oW6Ii6VhF8JX1AUPGPDrMZQLY+8Zem7mD+Weh2+vJaJk3Ghw2Hr03OvTa5tMEzpfB0CTaCeVxst84zzsYTCvfMPd5WepHvejRJ+C/O9fFB1MtD93N8kSYAJLpiAZ0iJn3vjkrS2zTjyeroaDrQalxfB0ThjDYnMXV3+JoPlLnPaSC4mzWkOEDSDaDFl8zPgLNWDVRqseQIHh1HMfv1cAD6SpvA+CzZuEYzD08PQpv8/i1iXVH6gIcGNkDywIcOSvv/ROKq/+7zPEv6to6aLfSBIPyXIUU1dp3JVK+yo0pRS7Wv8Aj+zkozzNsNVbSqVK7HSPLVkiPU8udiq6tmeJc/U97nmdiQAf6eUiFu/tJ4XweCp0xRbUdXeSS5zy92mDEtkbu5gfhK5qGVLeV033Jg+hnfsFCas7M36adOUd8Vz5W/suaFWoH+LTaS38bfwjVa52ueU3W+8F8QYSk/xMRV0ua2GCCTJJk+Ubb29ei5jg8BXJIYdLXAahqgOg7EbOv+ErpuWY/wCz5e4UmUjVN5dTc5wGxI1ANcbEgTboYvGOzenchqV4NtvL3h/g3pnH2XkgfaAJ2llQD56YC2DC4llRgexwc07ELjWP14qlh2fZ6dNjNFR9TSfGcYdql0Bt/NIuNo2W7cN53Rw1EMqOfJcZltmCwaSdiDA92TfZaI6i8rPg8qrpUoXhe/bn+EbqoGJxZFelTaR5g7UOgFw76OHx7QfeNzSlSA1uuRIaJLz3DReO+w5qryuqHPfXguq1AA1gI+7ZaA92zXGA4ieUAGL3t9DJGOLs2BFgw9Eg6nmXHps0flb+53PyAzqRAKvz3NW4akajrkkNY38zjsPTmTyAJU6rUDQXOIAAJJOwA3J7LlWZ52cbiC8SKTZbSBn3fxPP8zoHoLdVTXq/Dj5mjT0XUl5Lku8sziqC6pUqOMkGDYdIDeTYm3pzud5pVA4SFzB7raRIFh2gXdf5H/hbvwxiS5hB3ELNp6r3bX1LdRTVtyLtERbzEEREAREQBERAEREAREQBVudZO2uGuDnU61OTSrMjWwnfezmG0sNj8ARZKNj8fSosL6r2saObjHwHU9guO3UlFtPw8lH/AI/Xw/lxmHeQP/nwzXVKRHVzBNSme0OH8ygZx7ScFToufRqtqVNmsh7TJ5uBAIA581X4zjPE415oZZTPR1Z4jSOt7M5by4/lUvKfZtQ1CrjXuxVWZOsnw59N3/1EjsFVvcsR+5s+HThmqrPsv57ff6HKn59Xr4jxXvquqvP3YYDImA0MFgL9F1z7Xm+ItTo0cGz89Z/i1Y6hjPKD2ctXGGGJ4g0gAMoEENGwFFjYt/1NNlvvG+YmhgqzmyXOGhsAky+0gDoJPwUKatud/aLtTUTcIxir2+1/2/Y5Mcpq5lmDcO/FVcQxhJfVdDWBjTDixg8rdTrDfkVk9qGGptx2HwdBjKbG02NDWgAaqr9z1s1lzdWPAecMwGHqOdTLsRVcXPu0NYxtmNmbxcwPzKnzfNPHxD65gPeACWyLAQBcnSB9SqJ1IqFurNdNVHVVl4YrHr3OxYrO8LhmhjqrRoAGkGSABAkDb4rW839oIZ/DpwD7rn3nr5Wm1uu/Rc0+1UwQQSDF3FjXD++97qViMW+q5r5nSAIuBaTDHHuZi25UZ6uTWMFcP+OhHMs/sZMVmBrVTWq3e+DJgiNhHKAPgsVOlpe2aZhzSWgdCTB58+Sh1WsYWOgOY78PmGg2ls7TqO3pdWGTh9VhYwFt7FpDRESZkyfn8lke6TN22MI44LJuAaJbVc2mPLOkk/PvzWWmxoqEND3NN9bXAQCJIJE2Mc779LxKrBT0glrns5DYCZLnDluFAdigYk6WkOgdOTb85II5XCSVsMrUXIn5hnYpFge4Uw50BxcC4w0ydWwmA2/Mo7NabquoObBDS0Pc8AiCS0mm8X1Hvs3pC8YjI8NXwLAxzTitZIaT7wn3CB2iO5ssGM4WbQoO+16mYuq0mhTZofBbF3H8LSYBg7TzBnRCHhVinw7mm/K3X19DoeVcPawHtGEDCQTpbUqaiPzl7g48rW7zstjZgKgEeO5scmMpBvyLT+q1/wBmWFrtw5qVSCH6dABkwJBMgxf9pW4r0aWYptHkaiTVRxvexAwrqjahpueKg06g7SA5t4h0WM3iAPdO6nr4Gi/fdRcxzGnRY59RwAa0uIJEkAchuVPgo5eDQPalxFLm4Ckfeh1cjk0+7Tna9iZ5R1VPlzNNM1XWvpYNpPpMAC6rcJiRjqrKgpeG9xPiP3mXSCbb3i/INHJZ80xgfU8Fnus8rRe1jJ23M97SvLqz3Scme7TpbIKmlnr794LDLPvKki4/Xq4Te/7xyW8cKDzP7AKjyHLtFO+7hO0QPTqVteQYbSHO6wPl/wA/RT08HvUmYtTNWaRbIiL0jzgiIgCIiAIiIAiIgCIiA8vmDG/JcnwmS4jM8bV+0VIpUXaX6TcGf4bBs33bu/UmR1pVWGy6nhqmIr6g1tXS54Owc2QTPeRbr6qqpDc1fguo1XTvbnoTcvwNOgwU6TGsY3ZrRA9e57m68Y/MqVETUeBzi5cfRouVqefca204aBuDUcB/+WzPxIXOcfj69SHuJOowZET0N7m3M791VU1MY4iaKOjnUd5YLjB4x9HGYnEUnNL6rnDkS1rn6iIvezeXJecZjatduqo5+p3lBcS5k9t2ybWEdlT0cQ7y6efp1N99x3V5QqF2hxnw4io2ZAmCXgWj8O2x2WB1W8HpyoqOev8ARrTg7VcgOmHgmGgjYgbAGL9wOq+tpySHEATDmnexuAGi+3YSpWaYcU6onoA8GfNYQ+O7Sw/NZ8ryl9V5Y5wBZAdMHY2seRkEeqi4Sk8F6qRUbspH7gAAaZIloJvt8BHOYlT8I2QXnU4gHc83WaY/FvtawU3MKNOiR5hUfBDm2942NwDIkmwIuOyg1K9QBzIDAIGlsCOd9yTy3XbKOGT371gwYqmac0ntdILXNnUNQBAuNrtn4geqmYHHPp0y0HSXHzNAggbt+cT8FIoY8va6m8B7DH3TjJO06YuLgGZmBZVuJosa3+I6HQR4gBIDtWlpMzqgTItzICXXQhziSJNemDr8+kQGEuYXO6gWNjqAEk7KA5ml5pXn8pAlz/dZ6QCTveFnxeHqhutoaGNjxNFTSy1hJImdQ3HX4rHhsYQ1jgWF/mc3TENBbpgAzLwJ3kCRuZBQpt8nVUxj36mw4TKW5Y9rnEVsY6C2g0F3huJljnuab8iGNEuIEGNoHGGXYmmWvxTiX14NQyNUGQG9BB/ALCeav/Zjm+Ea+o+v5a583jVXeUg7+Z2zpmXXmDcCAvftexLXTpNm0t+pJO3I7hbdsdmDzpVZ/GS6vl9/TsvbJPsdzZxD8M64EubedJEAj5afl3K6cuC+yyq8Yykb7xuOcD4bn1Xeldp3eFjHroKFUrOJc2GFw1auSPIwkA8zsBE3uQPiuJZzmRxeLfiJd54DAYENbHliTzn1K2z2iZnWdi/CYB9nNPQS4Bwc4Pl0bxBDRcbtWpNwTdVtQ23EXj6XWPV1rvaj0NBQUIb3y/wT8oY9z3PuHQGktiY6iZgiTcD9FsOXZNRpQ4NAgm27nHmXE8p5dgvXDmC8Npe8bCL7lxN47CzfgVY0mFzjPqSs6Txc7Vq3bS4JeBJcZMajYLb8PS0tDeiq8kwUAPIjoP3+VlcL09PC0bs8mtO7sgiItBQEREAREQBERAEXwFfUARFX5vnFLDtJe4agCQwe8fhyE8zZcbtydSbwj7m+b0sM3VVdE7AXcfQLj/GnGdWq8NnQ3kBcN7mLkgEnuqvifiOvXqOeCQ4EyRMNAizRy33VFUxAcPMIaReIPm2B6iALSeZ7rFVrOWFwe3pNCoWnLJN8Q6nfeS0kDnci06Z+u6saeI85a+9Nw8OaYMEw28cnRfb4LWmVnEFrWjVu6DMBu4jbcTPorvJiQ0ahu4EAzMg+8I2jzX7rJKJ6c42iW2CwOl1VtRzQ1h2cYJNoOnlIuplOvTlwZBDi9oEEbgaX7kgAkQOYCp8Q12vzP8SWhwe27yL3INyIBlWeD0h9mPIgPDoA0B0w54vDQ0FwUZPojK+LtkLOMUHwHEn3AJhznTTptIcRsIP0Kh12H7p27nA6w33iGkAOJE7g6duSzUm+JpcZaXAHUTDYa3TsLyQTc7EdlLfhqbjSIB8ohxE6RLjO9rAD+5U0nbJDeoysvfJEZSB91xDgSAD5Tcm5iQ2PL3k+ilYfLrkvLXvkiDqA1TeSNzvF736KfSoNB17HUHC5dtMyQJuYiTyUPG5zSYdMhxMSGgnzEyXGBA5chYbKMabZGeofCPeIotcSX6dRhu+mOrhG5Jmwnr0VBnOMZTLgSS5ws1omLAXbMCw2Px5rYeIGYduHHgYwvxDiA6mKTw98xETBaAD70XOyqn+zbMywVKeHaC68F7A8fBxsTvJM32C0RoPqQhUVt0nZeeL+lzXsbmbi1rDs0Aii2NII/E/6W/RQBUl2p8kiIgwB2EcuwWz0vZ5muzsIf8zalGf/ADg/RS28B4ig9tXFUKvhCS4NLXH+osJgb3U3FroWx1FJK116e+pR4XFEOpEkgahPIXBN+wB2/wAx5rZ8caeJw+lpjYeUiWwQdvy8o3Wv52xrKjtALadvD1ATAs13SSIkdCsOEzCWlrWD3iSROqIALImNPw3Kpkn+pFvhm1+xvvAWW0qVcPrPa0Aggg+UlsFsu2Hmk9PLC6xjcWGUalVsENY5wjYwCd/gvz9l+Pe1lNoeXNZ7o5AEzFo5/ur/AA2dvDNGpmkCHCARUkzGoDoSN+SnT1OxWsYtToZTluuR30XAgOr+OQA9ruUvjUB5uRJ36K4ynKy0Go/vpEA3/MRvDRMTziyhPy5tMjTZjrgQ4tbEy0aiSG7W/wBArbB1HFoBuACGu6QCfTc/VYnLxXZonJ7bIsARAaNmACDsdx/t8T1V9kWXyJOx3P7eqrcmwJqkR7osXREfD1W50KQa0NGwWvSUnN75cHmaipt8K5PQEWC+oi9QwBERAEREAREQHxzoBJ2C5TxjxdWqVfBpONOmDfTIcfUi8ei6HxLUIw1Qixj91w/FO+8dO7yQPpKx6io9ygjdoqcW3JnmlUqatTHvY4uGtxc4XdcEQZ2B62PJbhwxxvWoujFv1UiSAZ1P53F9RbbnPNalXZBaXeUGCYAk3IsDvAi2yx0g0vePKYBu7SAL7jlIB5bTZZ43i7xPSqRjUVpL35HYsz41w1NssdrJEiNr7SSR8hdcmzjNatWrLxMl8vM9DZreu4vsLd1GdXc0jVM6Y0giIJiY3gSBHVVNbGvpvd4clwM6o69voSrZVHPkhQ0kYPBkqY9tMPaG63Obp2MWN9R32k/JRsPWaKksL2U3EagY2abevovuHp1C01BLXtMaiRp80GI+JsBHWFJy5hDWwNJBBJAOtpG0zIAPmuBHXoqpZNsWo3RgqYaoHark3bL+kwWubHQgxMXW0YdlRumq4sYWktgNJh2wIAMkR17rHXwhNKDNR8io6rtMxLBHOC2TJiAtkyrhes94cWEl4BDnsAgTuTcTBPfay4oOXBlq10lkozgNVVxY0/ctY0FrbF7buOkmRJcZ390nmmeYzwWEVC/wqhh2lpOp2kFwmImCLEwByXUMNwdQYAA58yHONvMRJi4loMxa8AX5qdnfD2HxVDwKjPJMt0wC0/mb0Nz8ytEdK+pglrbvyOdcI8KtxtI12VmUwXHS1gDy2JF4cNJ7H1i6o+IPEy7GUqWKpg4Ukeenq87JE+hHNv6yFJzDg/HZVWOJwbi+m28iSdP5KlPm3e47GRyv8Px5gcdRNHMKbWfzXcybjU1wGprt+u8Su2gvC8Mmozfjj4o+XKN5yp+DqUvuPBdTc0A6dJkRs7mbfmXLuKMtwuKr+Bl1OXNP3lbXFBl7gOO5npboDyg5P7OftrnVaGqjhb+E+t/Eq/zaRs3v6fCbV9j+Im1Sib2kvFunuKcnKS/Sdp06FKV3PPa3HrnPp9+xGzL2c4yk5tXCYhlVwvNOp4dXVzIJNz31DfZesNxzm+BhuJouqNH/ANzHNd8KrbH1MqFnPAeMwLHV4pupsZL9LgdO14cBM9Rdde4NzHx8M0k6o8snmIBE/Ax8FGF91uCdaqvhqUrTXHFmvsaDh/bUDZ+DIP8ALWaf1YFlx3tYFXD1abMPUZXe0il5mube2outBEzEFb5m3CeCxH8XD0yfzBul/wD3NgqkwfsxwTHBx8V4Bs0uAEX8p0gEiTM77XVrVTuZVU0rzta+po/st4KbiKdcYlrnUdIazzEAPklxbykCL91NzT2TmiddGpUqU/xMaG+JHaQQ4/DlYLrmHoNY0MY0Na0QGtEADsFkT4MWrMg9ZU3txdl2Pzpism01fDpl1RukmXDS9pgyyOsx2N+lpmY5bowzff8AF1eWYt0AHpO8rueLy2nUOotAeI84A1W5TFxfYqM3h7DTLqbXmZ8/mHrBtPeFR8q78mn/ACUmlc5tTbLGBrjpGkkOuJAMiBzNrHsr7I8nfXIdEU9pNjbeLdf0+K3SjlVFjtTKbWnnpED5CymKMdCt15MpnrG1ZIxYeg1jQ1uwWVEW5JJWRhbuERF0BERAEREAREQGDHYbxKbmfmEf6fVcJ4rwDqFXzSNLuX+vqu+rTvaBkIrUzUAvEO/Y/t8lm1MLreuV+DTpauyeeDkTq7nQJJBEl0SWtF3ATzv8x0lZm4ZwoyBbVMfjggmTz5gyepUfV4LwDqMOBdAn6dAOXc7ystGtqgjdxAi99x/VAjfrCyX6ns9MEVuYuPlkOcWmSd7Xtax+iw4XDGoGgWJENF/OW2PmMbzsOXVejh6lM6muOgE/hMEAk6XAibmQd90y/DNqFw914uwCdMWsJO46W6jomS3FrozYR+nSHNBAeC3xAHaRzaJGqJIMfotkw2SiviaYvoqm5a0jSTJ2dfYSfU9Fa8G8KtrvrmpTNNjhLXsEEEmC0BwIIMEwRIjlK6BkfDrMOZ1uqOvBdyBjkLTAie57q6nScrPoefX1UYtpclVlPBTWO+9Ie0ABoE/mkzI5rb0RbIwUeDy5zlPkIipuIs/bhg1jGGtiKkilRZ7zjzJOzWDm42Ck3YjGLk7IzZ/nlLCUvEqk3OljGiX1HHZjG83ErQ6/ADsZ4mLxWjCvcJp0WBpYwCfNWNtTzziI+g2zI+HnCp9rxjm1cURDY/h0QfwUgdu7zc/OdS4uxeIzDGOweFJdRpQ2rFmB9z53cwIiORadztTU4yvobNPeMrQdu8u3p7z+Xsrx2J8R1Au10ml97FpDTGphHInT2OpdQVNwxw9TwdLQ3zPPvvjc9AOTR0Vyu0YOMLMq1VWNSo5R9+ZrPtJbOW4npDCfQPYT8IVR7Iaxdh6kxZzdgQNu5PKFf8duAy/Ez+T9xH1Vb7K6cYEH81R5/QfsoyX+1ehOL/60vU3BERXmQIiIAiIgCIiAIiIAiIgCIiAIiIAiIgCxYulrY9v5mkfMQsqID8/8WZW+nVc7S7Sfe3BsdlXF1Ut0AllO3vEXB/EOYk3+q7Rxzk7alI1I8w3Pbr+gXEq4qNe6kd5jqYPMfBebKGyWx/Q9rTVnUj6GNpLoZBMFwIvJnYFxsLtO3zWbCM+90lpGgAv8sjSAw6iBu27fmsGMaG2i8ETBJc6By6j9wVIpNqMZFtJa0OIMe9cNJjpHyUJI2RbeUfoLh7GMq4ak+mSW6Gi8TYAQY5qxWheyjFDwqlIOLg3Q4GAAdUzHPlEHot9Xo0p7oJnz9en8Oo4hYsU15Y4U3Na+PK5zS5oPdoIkfELKisKSirPzL3Wswn/UL63z8HR9PE+Ky5HkQoF9V7zWxFSPErOABIGzGNFmUxyaPjKuEXLE97tZGv8AHOffY8I+o29V0Mojq921ucXd/SnA2RDCYRjD/Ed56pPvF7rmT22+C11lX/EM3G/gYIEtBFnvkAvHUTpg9G910JQi90rl1T/XTUOry/4XvuERFYZjUfapiQ3L6jSY1uptHfzBxHyaVI9m7Yy+jyu//wA3fstT9peO+2VaODw01HMc4uj3dRGkCdrS6Ty+a6Bw5lf2bDU6OrUWgye5JJjsCYHYLPF7qra4SsbJ+HTqL5buWSIi0GMIiIAiIgCIiAIiIAiIgCIiAIiIAiIgCIiA81KYcC0iQbELlnHnBxZ99S+B5j+U9l1VYsVhxUY5jtiIVVWmprz6FtKq6cro/NmHFTUXndhl3VoIgHbc7CPynbdey+feDtPLzBogWF45wQF2XH8BYX7PiWNb56rD5iTZwB0kAdDBXLKPDFeWtg6tv9weiw1lsS3cs9rT6mnO74sdB9kVOWVnwAPI0R0gmI+I73K6EqfhPLjQw1NjgNZEvIABJ5THOIVwt1CO2mkePqainVlJBERWlAREQFY/I6PitrNBY9oAlhgFoEBpbtEW2VmiLiilwdcm+QvFamHNLTMEEGCQb9CLhe0XThX5VkmHw8+DTa0nc3Lj2LjJjtKsERcSSVkdbbywiIunAiIgCIiAIiIAiIgCIiAIiIAiIgCIiAIiIAiIgC8CmJmBPWLoiA9oiIAiIgCIiAIiIAiIgCIiAIiIAiIgCIiAIiIAiIgCIiAIiIAi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0" name="AutoShape 6" descr="data:image/jpeg;base64,/9j/4AAQSkZJRgABAQAAAQABAAD/2wCEAAkGBxQTEhUUExMWFhUXGBcbFxgYGBocHhgYHhcaHRoZGhoYHCggGB8lHRoaIjEiJykrLi4uGB8zODMuNygtLisBCgoKDg0OGxAQGywkHyQsLCw0NDQ0LCwsLCwsMCwsNCwvLCwsLC8sLC83NCwsLCwsNCwsLCwsLCwsLCwsLCwsLP/AABEIALcBFAMBIgACEQEDEQH/xAAbAAACAwEBAQAAAAAAAAAAAAAEBQIDBgABB//EAE0QAAEDAgMEBgYFCQYDCQEAAAECAxEAIQQSMQVBUWETInGBkcEGMkKhsdEUUmLh8CMzQ1NygpKi8RaDssLS4kST0xUkY3N0hJS0wwf/xAAaAQACAwEBAAAAAAAAAAAAAAAAAQIDBAUG/8QAMhEAAgIBAgMFBwQDAQEAAAAAAAECEQMEIRIxQRMiUWHwBXGBkaHB0RQyseEjQvEzFf/aAAwDAQACEQMRAD8AyjM1egfj+lRw/WO7tAPGjRh7TEx2edQbEkCt4dS1QPC3nVqsLGpgXiab4O17br34g0LtNkhc6iAEjh9x40kMHaw4M5VXG7+tWjCGDM6DfFqrwuGKVDQG0mRPd7qteWfrSqR93DtpgV9HuB94+dvvrxDQj2fEfOp7OayrWomFR1U9GeRlK1HLfrAwDaBbWry1BEmRvvPlUb3JVsczgSdI7re+qtpYZ1LC+gyl0GQCRcSOMAmCddeelHu4jKOoCeX9aqSYEqN1TbUjv0PhUhA+zH3F4ZHTICXRmmLe0YtNrRbcZ7K5bRico52J38qIS6EniO4W7tK9eXI6pBB3GPAnWgCrAiDoB3HfwpgwRMa3B37uP9aTqfym6Ug8jHxmi0YtIEqI8N/IVFtLdk4xcnS5jkEaAAiQRfgQZH1SCJF7bqoxy7et7wJ5/iaTubScWer1Rx3+O6vWsKSdSZrLPVx5ROvh9kSavI68l+SQXex+J/y1eMQNwnhO88NPOicHsYqPVCjAk8hvm1Eu4fDIsXATFxOnbNQWpkzQ/ZuBbbinZ1mk5jmgHMR9eTnuJ9qaJw7kEHWNR3aa/iKr2UlCmuq4DnW4ReOqt1SgT+6Qe+rdpYUoI6s6R8wRV8MvFLcwajR9ljuO62+Hqy1zETqYHAmPu99UIdjfqeXvIVVjT3UyrieJuY8KglSZ3Vcc44KJGt99h87Vcjmo+IqOVPKoQm8xQBcrNuKj8p39asH/AP0OS8jh0drfaM3kzu8a2jikDVIIHH5xak+O2P8ASykkKSgCwy3g9uhNtfCpRe5FoR+g+0lJQ42ElRJQYiRqADA0tN93ZX0jBN/ZNtYBJ8hQez8GGU5W2ggG8CLnj2wPdR6HVQbG3C59xpbXYw9Lm9KVE6ctQb+yNIvOtCOOIUVhELLaglQTAyqygQZsDl4RHdBgl11KEpbLSlFQPXSqQmetI3mNKli3UhQTKQpZUQg2JIHWi347qYEXElAukg65sx177GqXFkgSoDlB87eAqRzG2UH+GoYlon6sdsfAcKQipTOawX4Kv5QTTTBOlIyhJEDck6bhINLhhQRfL+Odr0XgQQLuEjgTPvmgBu1jiB6iv4VfI/GuodMnRaf3gZ9yq6jcZgEtBI6ogdm/yq1uD6x+PwojOnLAQ8rX9CtPb6wvHbVbyVey0sEWOYoFzoIK5m4tF900Noiky9WKCUwkG/C0EcN3vqLylK3+H3UIrFMt/nXeteQkKsRx7Yi2m+KAxnpNhoUkSd3rQTc6ACeG/XlelY6DwgpypJUqxOaBy1PEzpy5V2NKGB0iiAU8TvETNo42PhcUgxnpkrKUsoAkQTl48CQSOy/dVOzsG44oOvkEi4QUGORIEdwopj2H+zg44DiFwgWAGXLA3SBvVAt476PC95uDwOsdnzoNeMcUnJ1IME/k1ajQ3ctURiHMmTcCSIQmefrE8qaEy4oA0OvM/KvUkfHf8pNCNIWTdS/4Wx5VINmbrPepI92WlYwlKewd3zIr2OZ8R5GqCR9c93Sf5YrxQTxdPYtw+4qilY6DWbD1fx4UmW8pzOvL1UKUnSyYMZpG6d9UbRxac6W0EhQIUonUEEFImTHGNbc6uxOMdwyHXIzApMpiB1gEkEDQXGnGsued907Xs7DwJ5Xyo5nFwaZYPaSUrTPGsjsz0gSG8pbAUlOuaygJzG980RCRzorEekLBzASYSCklOq7GPs7xPKqHgmnyOitdhlG+JH0Dbu2A8sjOptK0ouCAVgCNeSs40FgnjQ+0GUpaJRlzFIQNcyypRASSBNysydw5CvnWJ9I3HEABaRkUFXMXmE5bTaVTG6pYXGpcWorcdUEgrKwSADvgG41gHUncBVqwzXeZk/V4f/OJ9HGBbhaSWUJgpuSL6yOsCI0pWjENtno0v9OkTKUpW5kPsmUg5ZMiCbjsvjMMl3GrgZUNi6lBOgGgKjcmIEacq2GHwqEABKoAAFgZgWAJGsVbHDW7Zk1Gv4k4wW3roFh9H1XI5suD4txVyMYgaZ+zKfNIoZCE7wpXcfOii2IshU8yB99XnLPBiR+rWeUI/wAxFR+krjqsvTpqyBP/ADBFWpaXF0pHiflUmhxcA8BQIpQ44YKmFk8FLZt2EO0QlagPzSrfbT/1DNQW0P1hPj5CpBCN+Y9x+VAFnTL/AFKY5rT5TUOkcFw2z3vKB9zRr1LSbWM+HxFEttgfo1GdN/4GlFgUjHOj9Gz2dOsj34cxXoxz8g9E0YmCFuWB1g9EInfRSIJjozN7QnyNSdHWSoBQCZ6ojKqbAm027aABOnfVaGgea3PID41Y8nEWgMbtelPwVVqHjoEpE67vOiEuKmMoHbEdgIp2FACUYvevDJHJp5Xv6dNc99JQJS8wexlzzxVFPNqzeskH9r/bXDD6EkHsWb92TzosVEMKziFJB+k5Z3JYRHdmUT769pgzmgQEx2LrqAPnbzqFZi28tuYKQVZgqLhU6pOu6RbsGY+k4nEKUESEyQTOt7gkwOcAUu2c+50qShSgonXXtNbdDwOp933UcPCwviELHoyCfyjiyddPO81IejCP1q/4SLd++n6V8a4K+ccqfExA2B2cy16qgFfWJGb+JWnYIo1SbevI4g6eFSaUJ1HjVGKYCuqo2PZ8qQyCnG9M5006x+AqCS0bdYnTRR8qinZIEZVQOYBoPab/AEA9aVEEpTBGneadAM1MNpMltwH9jzOtEBSR6rR75HuANUPIecQyvMUkNhC0ScoULzEawRUmc2ZOYiN+UKJ0v3c+YqmOTu8UjVLB/kWOG919dwxtSzJCUpSNScwA75AnlSr0k2optuEqyKItY5jpKrzkHvM7r092j9IeSkNJShpOhXaDvcUN+lgL7rXrAbcfYUo9Epa1+24rRXDKNAOHKKqjPje/y/P4Naw9l+35+PlH8/U9Rg3GYW42VIWgSuFdUnWDMExabjhetBtBtKsG6EnP1AEgEzOZMW3kail2B22+0lIQuANAYI8DY14rbK0tPZGkJWrKM6CUZSc1wgWmM2kQY7KqkpTkn1TOj3cWKUejXx/syHR1JLdXMtSQkQCeJA8SdKa4fZreRKlPJC1RCBFp3qM2AFyI5TXRs87QobZkwBWw2X6NEoTnlKDCiBErO6ZPVA8eyjdm4XD5oSAG0b4KlOr4k6hA4CxNO04xufaPY04ffkqDlfuLf2Lh6v6eX5+XiTbYS2jKhuEgGAAk/Ak0GNpmYCf8XyoxO0GiPUct/wCA5/mRWd9LdpoQAlpCg6q85CkpTe8QJJ08aFuUtM0eCxRVnmLCLTIUe28gfEVBh1SirrKGUgWlM2BmD29lJ3G+gwK0pJClJN7lRWvqjQSSSRzpjssdG0mTJtJ42jS3lWTte9fn9DuLRXBY3zUb+L/5Qf8ARxvzd8H4zV7eHg2nwT8q8a6ciehjtKTHLqrNQXiXp9RI4y5l/wAqq1M4iTfIMTh4/A/pUy0eduQ+VLVYrEfqQocent4/Ro99XuqxBACUInfmcNh+6xRY+B9dvXhzGLLW4+Xyq1ezisHKoggazupcEYj6rP8AzFn/APAVwxGJTcdD2HMR7kAz30yAQ3gVNqEqJMkTA4c5iinFZU51LUhI3w3aOMppe6vEquFMoNtW3VfBQrxf0g9VT+GItI+jPEQZ3F/kfCmAzW0YkZiTvOTf+7S3FKcAmPEnT90Wq5DOKWJS+0R/6VfLTNiY38aoSp+cqsQJ+r9EKfeXlChiOw7gVv8A5lH3Gi8EQDuvwFDO4Z0yDi0EkWH0VIOt5zKJ0vQmIwr4KQnEykqhUNMpVlvdMtmIMWNIDQYjDmRY6cv9JrqXsYAoEfTHz++wI5R0Yr2iwo+Y4ZCEaYRd956PlxVpRrT+/oCm36wD/DIqSl6SvLwsPjXi3IEFSc3skxcTvAqXMieJdUTGUD+9k+Aaolba8skk8iTAHfl91CoWTq4OwZR8BRD2LDYCgQSCkjrJm2k3kjlQBS4g/XSPH/qV6ho/rE/y+ZqpG0XFnqBJ5AH45qMYWoDr5Qd9x/qNIZAAj9KfFH+g0mQOmxKipZKWrAkp1BtoiPWzHTdT/E4vKgqBSQkE6p3ClPo/h/yWZQBKySZO7Th2nvqS2QD1nEJLC0ZrhaSFZxwM3F9/Ck+MeCXmZJKfyk/lFK1AA5pgmbaxeqsTiEtF1RSCAlBgb5Maxa4FQwWxS4UuOLyKJlQA3bkgbt9ZHUIy4n1Z1ccZZMuNxX+q+6DPS/0mWpPRNqSEFICssjqxYSoAzrPuNZ7Zew33QcrSgDHWV1U9sq17prfYDZyApORAUuwBIlUDQzFtTVL+OUVESYBiN3fBrNHUKMeGETp/oHPLxTl7l5AWF9HQEy44m0aaTynXwpm3s/D5VJIkKIncbWiBuMmaGKyfWPZM/gUW0pIB486o4m+bOj2EEqCn8KgKzMHKpz1wBGgsSR8LnyHx7SWwkur66klMXUqSUyJ/Rgk3PIawKDdWtRKWlJ6Q+rJtPG2grtnMobWvpHPyyfXczAZSIEITI3g6nTwqak+HdmGeOEJ0l59PVl7CggAE5Y06pEDhfQdpqTmKSpQUFhR0MXKjzIBPGoOPtqdWG1AEQVFQk/tZlgyPHdXjO0AqAu5BlOUkG54C3v7q2402k7ONmnBSfdfzVP6fcmvHBIKiIgEm5EQJNlERb8bqy7KUYnFKdK1LMzlDeVIA9USpZNrbqcelWIQ6kM9ZC9VKUQYTBKUwnUqVFgJgHWo+j+zVNNptdU5YbWFG8EXTKo5aZhMTRlnwxdPcu0WJTmpOCr4/n7BOMSHSEETlKVEBcccsjLcSCbHVIop8kWt4H4zXilLaBUWHCtUKIlCQm0AEKUDYcu80vw7r7jgPRpABBKc0qIBFpSIT237DWWMW3R13lUU5v0kalk+tfQm5Vk7T1AO/voA48Ew0hCvtkwif2shK+1II5iu+grVGdAMEEJsltJm0JN1kcVcJAFFNITO8rjQC0d0gds10FFI8vLJN82eIwhXdbilcQhWRPgkhR/eUaJw7YSIR1RewCL87HWoqUZiQI3SfI161hFapWmOz/cakVhHSqHE+A+FclxRFwLH6pqvK5rAV2Ecefzq/CqBzC2YaiCCLb5VTEWockwVpHJOUq7hPlur3GApzFS3E5hAkItzkCU9tRY2WorSoEGNArRX2at2ohegR0aQLklIA4+oq9AFmDxCktoHSEpMgr9sxbrGN5I3a1DE4ZGYkFYUPai/eAJihtkPIJ6EFUiMygg2StRAIMb4Mcad4hCgg5U5z9ZCgAe7OCNNDPbQBl04dWdXqnMlRzceJ3CfxrTpnDqPskkaHeB3WoZlBDoKioSFdVISowRcHqkx306wDyEnSRH6lwTr7Un4UgJJbkCUA8ykeYrqaMbQTFgkD9tY+KK6pUgPgKMEgE9bOeck+Zq5kmwykm+l9SPqi8RUHel3qQR+wo/Fde5FgxIPEdHYROkqM240yAWHFaBCv4TPvFcl1UWSTreU/6qGaZcN5CSOCE+YNRUgyQXFCPstA87lu3GlQByVK3pCe1Q+AmqlIKt6j2BI/xXqkqUP0jl9PUA3fVRept4HpFJBU4SbSVqEaXABApNqKtk4QlN1FWL/SHMlmD0kqIF8kcbR2UQvDJabTmRoAACoEqVFkhKSeseEU0wWGay5ShKgbjOMxg8SuTUzstDawsIEEagk5c0jTMcs6SI4WkTkesjyo6q9kZNm5Lf6CHZuHWCpTqSFKjqFMBKQZTYjiPdxp2gUQ5gwIKRAKZAuY9lQkk+0kq7HE1S6oCseWbnKzuaTFHFjUUXJdISYMc+PGKDW4BBtChB3QRPl/hNeOPg9v43VSrCuKlIAM/WIAEXmToeyoxXiXSnW5JWI131Q/izoZmlbzykKhQIPO3hxFSO0CkaX4ndxq5Yih6tUOGcSUg5fWVvgqNrkwLmBJilSdsuobdUQvMVygqbVASSJvukHibmi8BgHBkfCgJSSmbnrCCQBZMpO8kjgDTvDYvoUKdK1dWEpCrglSgk9X1R1Sd26pQnGD5WzFmwT1CvipC7ZOKLriFqC0qySolJ+qU8pSqBBvEHtqW0MQZKkoeKOqokoyRoSFZkgyON5gVoR0KySBCyLqSdbRobVnsRsvFOYnpEvNEN3bRKk5o3EQAFHUX3CpYsybk3sUanRTqEUrS5sNS1F/aPrHMVAnko3iIptg9rKS3ksY0JSCQeIUbik5em/GqnMXuGtZuJtnZ7OEYpVsg3GYuSDvq7BLcbzFDIVmjrF3JA4eqaBwTeYhShbjoPGKOXiQhQIiORi9oJVrWzBjrdnE9o6pP/HD4/gtb2g8FXwrWuv0jMe2S0TU/prir9G0BwLzvxThfxeriQQCCLiYnSRPGN9U5gPletLlFczlww5Mn7U2STjV728Of715XjLFXJxBOqMMOxLs+PRiqGnJ0TNepfVOlQ7aJpXs/O+i+ZeXHf0a0IEjVt1Y/mWKqQy+Flzp28xsf+7Kj/7Iq5pw7wfGjFwkwbd5+dTWSLKp6LNDmvkAqViMwUXwdLfRo00/4maKccdUCCu5mFdCkkToRnfVBq7OncT3SfOrELA3+JI/HjUzLQPs/wCkJ/4nEHn0bPlbXlVz6nFrKlvvybQGsLH8zRV768Xm6TOlSZiBN4EyQM0iDHCrnUOEGFi82ATHK8+VAArmzVqTBfxKRIMpLLXZ12mgpPcaNYQUdU4l6N3SP5j/ABFIV799BhtSR10yR7UFVu4mmbWNAPrC4+ooeF6LAo+jDXp3zN74jE/67V1XdMs/U7g5/qr2ikB8uCDrKezU1cGR6xGvhMndFvHdVoZAHq7xeD3V5jXAltSpuAd++TFuExRZFIqKgJAg6+wJ8DXgvJidPV13R8KUnaANwpQULpkiJ4aUze2glbSlABK8i5IESSIGmm+/Os8s7T5HSh7PUltL3/0WuOABCSZC9AdwGp+HjRB/P+tAASB2RJt2n4UscxMKbSYJSid3tbv5aHcx35VZnVU24ECw7IjurLPjnu/D7nXwY8WKlHbf+F/0fupAIWLT1VAcdyu8C/YN5ozCLASTvHs36ydFDlY/GkTONlK0TGcWPMEEeCgPCq8LtTQzHEVQ8cuZtjkgri2PXXrFAkkHMg/WkDq/vpi31kpHGk7uKTxkG4PI76H2pjSlQtYpkcwST7jPiKTZyQJMX327e4xV8cXEjFLVdnJpen/frmOfpG4fi1RW9lE/D8c6Sl8D2vx20M9izoJHM1YsDZTPXRSG2O2uQnU8hI+VIXcSVnrfOmmwnGgo9O30gIi5tffY2PA7qaN7CwaVkuPqyD2BEzvGfeO4GrFKGK00ZprNnqSar162EGGxjiRCVqgaAKNu7dTjF+kQUx0RTlJBzE3CjIg8rUdtHaWBRCWcI2pKdVLB/wAVie80t/tWEH8iywjmGxPiZNL97tR+xJZOyi1Ka/kqwm0FnJl9lJHVm4mSTGu6/IcKIc2wUBKgspckyDoUxYjgZt30gdxalOdJnOc3zCR8BaoLVmPEmBYHcIGg1t3mrv06b3M//wBCSVRZosRtsmCQEyJEHXmKO2JhVv8AWUFJa4j1l8h9VPPfu41RsL0YVZbzTkbkZFQeajw5b9/Cte2lRAhtUfujTkuPwKSxQjyIZNdlmquiSLQOtG5MCAOHq1y8UmSix4g7gRw/HupdjcfkSZBC7hICELmP2TAvIN7R3UPsXKMQvO6VpUEzIAMxpCRAIEaWqrLk2pPcv0OlcpqU13RuXCbfgdlTRG8UJgHg646hIEtEA3FwdD8KsfBTy48qyU+p6BShVRG2EYzCw8KJ6JsXLiRypGxiTlVlgmDCSqJVFhrF+dWN7MZxAzF5xCk2KQoAJI3RBHLWmrsonQ5yNfWT3GrShJGoPfWZe9Gnr9FigB9pHZ7QVyO7eeUCL2dtFFgUODQLC9OtYlJSD6uoE1bGPmZ5ZEvH17jVLRG4HtvXhiNGxwkVmdlLxTi3UKUppSNEqEhSZIkEGFaX7RTBGIfT1CRxDiQd2qVJULW33399+PiXPkc/VrDkTadSXwsdNOBKSVIFgT1BM62yxrRCXUkJGQgqvBN9JjUQe2lP0R1UH6UoGLdVvzbV76ubwjsT9IcURyw/CNzHCavOSGow6RMApnTXyJ4+6rG2ptK9OBt3ZaHZSfaUs/wcrdRA+FEdCxI/PgWmHnB4ZSKYi1nDgCMyvA/KuoYbMYNyt4/+6xI92euosKMIltfG3JMedL9uoc6EgLVAItAvfQ99OGlA+0fEVTtFiW1gKBMGPV1FxTVWR35mEJtzqbbxAgTeJ7jNWOi9zUUJAqE1To34ZuSstzKKs3YPCrUtSZJrkKgTXubhcVUarbJpJiJn51EniKrW8AdQO+q1Y3cB4mmot8iE8sY82XYnEGADcDt86XuICjJE1zjqibxUekPKrsePhRiz6jtHS5HvQJOiR4mmWw8OpTyEpKRebgGABJgHfVDOEd6Mu5RkG877xYHWvcC+pDiXLmJsIGoI176m1aopjJxdof8A9mVtKK21pg266ZCr3BsZ0GnupVjNosqB6LDBEgXKlqi18uaI99eYzb7mmYJB3AXj9rUd0UuZdKz1UfLxNV9knuy5amaVIk6tSrnTgAAPAVzbalEBAUonQAGaY7QbcSlCGmulKwCVpQomZIyAA2MCTxzchW69GcClDSXWkALCQEKPrFUArdkaibJEwbHTQnNQjsGKLyy7z2XNmMxfow40tCHXWkFUEpzSpPEEbzO4HwrT4DYDLaYBlf1jqL+zuT3VJ/BtJWhSwFLK0gLUZIVOaZJA3aCBppTDH4xtDZUoZGwB1lEAuLiciCLAWvfSs8szjSe7NkNLHKuOPdj5lmCgCMyjcwSLGLSB58rUs9LNulltLTSh0qiZUkwUCZBIGiiTbsml7/psgIIbQkrka5r96VCIBgAcqzWynEdMFOlRSNVC6sx9rrWJ1141KE3w3JCnpYuaUGq95PZubo+kJlKDEZhJnlMnXX76YYyEIccQpQAAykiJkgC3G58Kl9DTh1BbR6VhQELtKT7SFx6pB4xIIqz0oxo+ipSlogOFKs0QAkRv+0YqmXeyJLqzop9lgb5NL6mOQ6UqzAkGZmTMzNzvvTdj0oxCQBmzDNmOa8nhJvECkpSDR+zMFnV1rIR1lka5eA5k2FbZRjVyONiy5eLhg6sMxmOeWekKSkOE9GhJmxsIAvEkAHedKi2MY31crqc5KoIIzEamCNRNWnbOJSslDvRgxCYFhaALGwgeFGf2uxSYzOIJGhLYuAdDEZu/zMqMFXIebPPi2k/XUuaxmPRaFzCTCkxZUwbxrB8KfbLxG0FozEspF5CpJsY0RPPfelmD9OQfzzeY26ydwm8JUbACABqYuac7N26h9RbYSsqUBIKeqgWlSzm4zAGthbUReKPgC1mZf7DXALxRU8l3o09D0d8qlBZWnMMumgIntoI7RUlSumaPRp9tqVAD7SbKHHSLa04xL7LSDnAIIGUEQpR3CBGawAiSBl3AUtW5CZjrKiED2b+KlcKrlwY+RqxLUapU33fchpgMYytolspUlWbKsEW3SJFiJBg6aGooxTaAEqCCQkXzASb3IiBWYDgS8kkOsOFMqzNkdLrGZBKSkyI6SJtorSm+xcYh9ZCswWn9GpQSZGsBR6wAIMiRcVNTsy5dM4brdeI06VsglBSFcOkA79OVFMpB0WQNNZ/y1U9hQSVJXNhIJVPDQpmKtTiwYITmm3VnX+CKmZWmuZaGCLdMR3V1EtPqj80o9tvGBXUxHzptgonrEAmw6sDluqTjhiyibbhPwFRS7N85k8kz4kVW4s5VflFkAH2Rw/ZpkTFKBJi8xpABjjeoBB0Ou+jEjcVK93+mhggpUb66E/DtqWVbWW6aVSo5aSEqImQLUGw+o6k933UzRoew1VhcOIi/ifKq8avmXaibVUwfIeB76klongO+jVMR9Y/vK+dEYPZK3DZCo4kqjxNXGOxenBk2kmtBsn0VkZnZHBMH+b5f0plgNhttiVgqVxzKAHZBnvJo1zZ7ShPReKlyfE3qDl4EkhJ6TYTIhCASZvAA0FgPGfCs0zs15w5UNFXHSw4m9axfoyFKKiISSeqEAkDcAVKPwo9vY2HCYOHSf2gkk+Jp8SSCmYtOxAkjpATx/pApi1s/N+bIEaSQkd9xWnTshgRGGa720/M0t222w2nIjDMF1dkgJTIm0xkjXTn2VHmOhNiGMywx06EA/nVZxCU7xJNzy7OcbF7bTTGFZUvcnKALEkEwBcbo10mkeIwLOGYlxltaxYFQCsy+AtYfAClOJxweYaazBKg4VFRslKSCDcmwmLcqqmu9Fo14GuzyR8k/kxvs3aRxTyVvH8klSsiEybpA1J1PWG7caP8ASzFYbEKSh7EhAakJbQm4P2rG8fGk+x8KUuuIbUpXRpSZTPWko4brk9wpr6TYV11DbbYFwCs5hAIEAbyZ18KocorNcjc8cnpoxx8+p89bAJnhfv8Ax8KMwKxBPE+4ffNafAehIP5x0ydyBH8ypnwFPWPRXDNAJyJWTYFSlHdNxp7qMupx8luT02kyxabVGN2c44VgNEhXGQm3MkgdgJuaW7Txqnl51hR4TlsOcQCecV9Ob2Xhh1S22UqjqZEkeMXqT/oxgVgjIEKvl1sYtImCORqGPUQTbou1Wmy5Ele3x/B8vwmBcWYbaKjadN+m+004LBaRkCJM9eL5nI9UHQhANzpKq12Fw7gXIREHKFRJAEg5cyUgWgH3TFWtLyk9ImL9UjrTyOgzchuIqz9RxySeyM0dL2eOUod6XL16+5gkbOfWYDCzPtALEW1kgA9sRRifRPFrgKQ2j9pwfBIJ91blL6j6qFDmo5f5amhThMFSRebAn4xWntfA50sL/wBml68rMnhfQJUjO+I1IS2qPEkH3CmvRowLZh5oAiciWlArIBi4eBUbm5JiaF9J/SVLEtNqLju8kyG/hKvs6ceFZ7AbAdxHX6VJWr60663Vu8PAXqMpurlsW4cEZuo3L6L+/oOtlYxb6+lcgQISBIAE8yTJ3kk6Ua9iVqfbQgK3qcXoEI0urRJUZFyNIkEyBtlOHowCgJIEGABJFifvpxsvFOtoWlBUA4YyEGFJFlK3pMkETYwKx8VzbZ3Xj4cCxw2vb4dTsdtlWJS3mRAbEJmJkxm5gGBblzoZ3ZXTJDiSekQYEQCQIIKVblpJME2I6tgbTdayGOAptspkhshUgLkhSdUiAAQY1tNWYW3OzP7Q4YadRXr1uD7KPSfk3s3SJuCCtIWLScs9VQtmSRv4Gmv0bLbMsp/bWCN+k3Gu6qMds9LiUiSHEgZHQTnCgLKKs3W5g2MmvMC9mSCZzCUuA6pWPWESAeIMXBBGta6PP8Q0bbSRck885Nu811RQ2Y6qiBwyp179PnNeUrCl4mIGEUbxbmVedW/REqSQYkgi40kfaozBKGQ57cLa8yBrXKQoJ6qgCPrZoFSKzCKbSDoJ7h41ymweHurY4vZSXTJJSreRv7eNVDYDaRJUpXKY+F6s4kR4WZNGGB018fCnGz/RtajmWCkfzHu3d9aTDYVKPVQkTaQJPiZJoxDUXqLl4EqvdihOzWmgJT3qEk+Mz2CicOcwkEEHSANPGobUJStpQAKUqUtRVplSk2PIyB3ii8aQhxViBIsbnQXM7zqeZNVt7kkjktZuUbo1+NWBjL38fuqj6UNfx4xVSNoBYOWD2f0ockuZOEJS/arGJRNyTHAaeFepgi0SOE28KBaxm4i3jRPSCLECaBFriDBKoAAJJJAECsj6NoD77mJVAIVCE8JGsDgm3eeFP9rNrUw4lGValJIF411g6abrTWAwOOfw7hDeYLV1Skp14WO8VKPIOo89OEJWttCVqU9olsQRCoufqnTu3Regdl7AQHFJdcS4Mps0u4VFs/1QOUzFDD0dfXK1GFFV+tKjM5lHL3dsnvd4M9E3kcaSBbKtsk7r3yxIEmDrG+s+bKuGou2dDSaWfHxZE0vXyCtl7PDKMiSTvMnU8Y0FMkLiqGUK4XGseEjlvq9oDfYa/jjXMlcnbPSQhGEaQ62ex1HHCRCEyBImdN+sDdxNIw/eST8hHx++rcRiUhOUHtH9KW4nGytRPtQR7p99+8U1FBBNNt9Riw4metvolWICbpHZWfVjI0H441zT+dUax4HtqaToMkooPxe0lNwp6zSkkggi5tpeABmHEmYApVs51TzyiFuKbuGlE5SgWkREcrATAozHLW+wtiQlSymVZTlQgdYCSYAhMTbSvNnYPE4dYQhhJgQCTATO9ZInf6oHfV0Ix2p7nMzZMiUnNbV8/l0Gy1pbT1lgBIuSTA5knzrL+kXpdklGHm4/OKBBgixQDfsUR2DQ0ftjaDTBzYlf0h8CUNxCEK3HIJCf2lSrhXzxxxTzpUsypaiVKPE7+Q8q6CXVnApt0hr6M4MOOFbgVlAJB+1aJJ1rZ4B5KVeqNPuoDDMdG2loqCgiYI0IJJPderdDM286wZcnFI9PpNOsONLr1HQWFLFkBsAZY6pAtmHAiZPfUOnyGGwALxBnvnfS1DxiKIfVlTG86nyqqNtmmbjjRN5wqgC5PxndT3DtLAQmRAsRAvzBm2/Wgtg4LKOkWNR1RG763yps4Uxu8PnW7Dj4VZ5z2hqe0lwLp/P9EsyeJ9x8qDxTapztqIXESUphQ3BYA6w94vEV6XkhQSZzESBlVoNTawFWJXO7h7Pzq85pycSoaqv2fI11QL/IeArqVAK8BilJSQpO71kz53H9a5TpOgVHMj50naw2IJnpWAeaXPJVWuNYwKSAvCEHUqDiQOfrEmmIYYR3OnMCYkjUC476tQ8QdSP4fOhXcNiho+yexpUe92hFJxNx0zIP/knzXSGPELB1+CfI1xetBF+3/dSLo8Vb/vDX/In4qqpbWK34lP8A8dPmaYHu23nElxeicuROnqqAziNbkC/KtHjXEw0oDqqaQfVN9RNZLaeAxK2lTigQATBZSJi+ouKfbRwy3cLhS290MIWSoIBKvVnWIudd5NKXQceoNtvKGHCmQYA32lQnkNaUbPfUB1IIMRfkOPOrNo7DxC2yPppWInKpAAMXiUms82VJGsZaozY+JHQ0GZQbRvNmvJWgq1IMGLx2xwNvCrjikjPuyCVcrTx4VkNlbVOeDbMRm3Zjvntt4USrG5mn1zZaoA+ytfkD7qz8WSHdN70+DLJ5H1+HIeLxvVzp3HL2JJAn+KKhjCeiK5ugyL6nVU7z1Qe+l72JHQFIHqqSe4KEj3z3VLC4oQoEAgjTiPHhNUylKW78TfiwQhtFVshzgsSLiBdMA7wdZHDSpuYIKaz2KFHKfsrMlJI3AwZ/3AUjwGLKQL3SSL8QYpjh8ekIdbJGUoUR22Ug9y0p8DVajUi3JTja9LqQw+I6o1zJhJO+2h5SmDUXHZ3+HClOO2jkcNyQpMjtF/fceFCHac6G/wB9Wdm3uitaiEVTe62Hi1jkO+hsUwlSAUugrmSlQjLbUKvO/dupA/tEjU/OmOD2Kty7xU02UyCCEq7SCkmD3aVbDA75mXUa+KjsrF2M2p0ZgqSVcAZA7TpPjoKIZ2mlwWMH4ntn3VlVYcca5tJGlbJaeLVHMxa/IpttbG3axJSla136yUnsOvLS3fWwwG2QGEiQVLIN+wb9NLcq+XnbBUx0KrEKBBjXt4R5mpjaKujQlJIKVFRM9mWPf7qyy0z6nSjr8UvNV9R96V7DS8svNkIcUeunUKP1gfZPEaeaXBbLXhnAXkJUFoOS8ieNtCOHOpO7XcWRaVE7hck/GisRtoONBKhCgQR4GTNTj2kY8L3RBw0sp9pHZ8/JhrTvHl/T8c6vK7a0hGM4UTgH+kWlCbqUQAN3ed1V9lJml6zHBbsc4dQ9Y++lmP8ASJQWAw30xGpKVKTPAZPW8Y7a2Gz8D0WU5pWTGYD1eyTYbp1PupmnEuSZeVzlSviDWjHh4eZyNV7Qc9o7GCb9J9oq0wp1HqsOm2/Uk8KIO1NpEQMO8Dywrnmk1t25PrKJ5yT8QaiAJmCfx2Vos5hjy9tdQhOHdT/cFJ8HKGOyduKmG3gP7pPvtW8S6BpI8Ir1TvIHThFK2g2MjgfRnaSkAuKczHUdKm3Lqrg8e+urVLxZkxPurqrafiPYzymjun8fvVJMjWf3oHzpf9J39Ek95801IPuTIaR4nyTVpWMkP29ZP8fyqCXBNsvYCDVKH3SIKG44HN8qisL3pSP2Sr4SKBhiweB8B86khziI7leRoJpQ0BAPCCCe+TV2VweqT3/ek0AFOoBSRxBGit4rzZ2InB4fTqlwXMcD5b+FU/SHteqY4yJ+FB7LxakIShaFAJmRYjNvIg2BPLSKTJJjQKTNwBP2h8q+fYxP5Qpmw4Gd8V9BefSElRGgn1VcOYrCvxlNjO6xpuNpjxzUZpsDQ0q8VcEqjLuMacPwK5Dpj1SOypuYoASZEanh4VnZ1Yui9DxCSlQ1BHu+dRaeUk2pf/2iFaA1BTylb/ChYWxS13DVOxmvEkKJBifuqnF7UBSEwSoE9YcCNNPxel4J4TXp00juqxYI9TLLWzaaR6rFZjrFo3G3KdK9wbHSPIQpZCVG5Hw5cKvwWz3HjCETxJsB2ny1r3FYbonujQZUnKAYjrkCYEaSYqUo7bEMWbv3PkazAeiqEvKOaUA/kpmdAZUQAJBmByHZTV9zMheHcUEuFKghQ9qbZgJB7RMgzSbZe2sQhtSXUqhq8dXTiElQntE0GvabmKUodGopmyiQFJOWJkadl91qxNZJNeK69TqReDGmm3wy3p8vXrzL9ieiASelxJTlTcIKrKHFR3Dh2X4VldtOsqdV0KcjYUcoNyRzJ3cBuBrTbTwLzyEAZwRZYWqyraniZHCKy+KbUglKk5TwI++tWCMm+OTOfq8mOK7LGtvHnYCQOI8BUiiLzHCAKsDaiJCSRxgx41Yxg1rshKlHkCa0mCyhV/a0r1nMSEpuToAJnkBT7B+ijhguqDaeGqvcCB7+ythsnYrbI/J2JjrEST+8VacoA5VBuPImnK7sRbE9C3FgLxCwhO5sFOZXI36vZr2V3ofh0qxK1IQW0B1RGbVIuAgDTgDvtF4rYOIkEZzMbgn4G1Z7B7GUwtK/pIIBJjrBUmJSSD1hAncZUai+QdbZp8UkgSSLTFDNtqiSdO/wnyqDTyiCQSdYjN5mrFORZSk8+sVfCR3TQAdh8OpQkD+UcOQmpllYkngNQOfEUAwNUyTebt9v1iBH31ZnSJ6wnX2Bu4JmgQSvT1kjiOqKk25e60i29Q86BStSjAX3DNMW+xVofKVZVlwG3tKGuk2BHge6iwGTbyP1qO8p+ddVTbyzqV6/WULdyRXUthmM6B0gwEgbp+6hTh35vlPf91dXVIgWshwawO+jG2jbMu3IGurqSYycJnqoGb3+JohtLh3JHaZ8vOvK6mgIuMK3q7gI+dQypFz74PlXV1AA20HobWQN0cNbVm1KPAV7XVOJGQO2rKSDprU3G05SCNflXV1ZciqWx1dPJygrFOFYAB33P41olLH2R7q6urSjmS5k8PhVKUEpSJOl6mnBku9GVJBkgkA2jXcJiDXldQJGtG0GGkhHSBKQNMizEG88TzrCubQT03SFRPXzRBHtSBJrq6nFA2T2htwvGVuGBokAwPmedNdgbdw7CZUpZWbQlFkjgCTqTcmOHCva6nSC2GK9LcNNkvkfugf4pqjFek+FWAFYZSoMicoPjJMct9eV1R4UPiZYPTnKAlGHgCIHSQByACYAqs+njkQGUj97/bXV1FILZ39unojo0/xH5VT/AG0e3NNd+fyUK9rqKQrZ4fTXEbkMD+7J+KqqV6aYuICkDsbAr2uopBbKD6U4rXpR/Ag/4ga8PpRi/wBeRPBDY+CPfXV1ArB1bfxJM9Oue37qqc2viCSS+7J4OKHwNeV1AA69oO73XD++r51UvFKOqie0k/Gva6pJCKS4a6urqY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4" name="AutoShape 2" descr="data:image/jpeg;base64,/9j/4AAQSkZJRgABAQAAAQABAAD/2wCEAAkGBxQQEBQUEhQVFRUUGRQXFBUXGBQVFxgYFRcXHBgUHBcYHCggGhwlHBQUIjEhJSkrLy4vFx8zODUsNygtLisBCgoKDg0OGhAQGywkICQsLCwwLCwsLCwsLSwsLCwsLCwsLCwsLCw0LCwsLCwsLCwsLCwsLCwsLCwsLCwsLCwsLP/AABEIALoBDgMBIgACEQEDEQH/xAAbAAEAAgMBAQAAAAAAAAAAAAAABQYBBAcDAv/EAD4QAAIBAgQDBgQDBwMDBQAAAAECAAMRBBIhMQUGQRMiUWFxgQcykaEUQrEjUnKSwdHwFWKCQ6LhFiQzNFP/xAAYAQEBAQEBAAAAAAAAAAAAAAAAAgEDBP/EACQRAQEAAgICAQUAAwAAAAAAAAABAhEDMSFBEhMiMlFhBEJx/9oADAMBAAIRAxEAPwDuMREBERAREQEREBERARK5zPzH+GIVLXPzE7Dy9Y5d5mGJ7rrlPj0Mi8kl8q+F0scTAMzLSREQEREBEwTaVnjXGy5NKjqPzuOv+1ZGecxm6rHG5XUfHFea8tQpStZfmZtvQSd4Rju3pB+p3lepcqrWQZ7qDqbb+k2eBqcJUNB9t0PiJyxzyn3Xqulxl8TuLLERPQ4kREBERAREQEREBERAREQEREBERAREQPkOL2uLyM4/xlcLTvux0Uec+MdwYsxem5Vj9JEYblWo+IFTEVM6rsJFuXSprt7cM4CMQpqYkZi+oXwE9MTywqIRRNuoHUeQMsiiwtMx9Oa0353e3P05hq4RyraoCBY7y6cM4gmITMh9R4SE5x5fpV6bVWYoyKTfdTba48fOVfkTiLU3XM1w/dy2IO9s2s5a+ne/C/zn9dPiVbnPnSlw5LHv1Dsg/rOevzjjsSvaZjTS+gHd08ROmXJrpEw27XE4jhuYMapL06jsAdr3P0M6DyrzZ26ha4KVPMWvIn+RjvV8KvFdbjS+I3HWpqKFM2LWznrY9PpHIdDtFuQbL8xN7X6Ae2vvKpzCDicSz2Y3cXVbXCZhb3yzq/BkpignZLkS2i9fO/nGsc627wjeEheacGXo50+en3h5gbiTUwy3Fj1nazc05S6u0Zy9xRcTRVhuBYiSkpowf+nYnOCewqHUdFJlvpVAwBBuDIwv+tVlPb7iInRBERAREQEREBERAREQEREBERAxMxEBERAREQNLjCqaL59tDr5EWnLOK8Up0K5uRmpm1x0DnT06To/NwJwdQLuco9iwvOT8wcKCNVbU9rY+QKgn76Tzc/fl6OLpWOJ438XiHqsS9jt067mbnEMVXIpMilqOTVRYWYGxuN+l5rYXChaOZrjNe9vXz3m5QxrIAhU5Tu1m00v9LX97R0x4fjK9wKFNhqLg2HroZNUuYLVVup00uTqCNPoZqisQSArEkaEKSALHcjzkNWohswa6k2I3Bza3tf8AWRnhM4rDK4rrheKolfvKQpqZeu4AI+951bg+JWrSDLtcj3BnLuWcNSxFOjnILi1RunyXS5/7fpOlcBpBFcLsWJ+oEj/Hy+7SufH7dpQzBvPqYJntryNXHUFqoUcaGVXA8RbAVexqm9InuN4eRlwaoPWRfF+EjEplIA85FxqpUtSqBgCDcGfc1OG4Xsqape+UTblxJERKCIiAiIgIiICIiAiIgInhisYlIXdgvrv9JVuK88og/YoX1Aztoov1tuZNzkVMbelwicufnrEVa2Sm9NbbhUzfcz6xHGMaz3D1MvioFj9B6SfqfxX03TrzM4HxDG1s1ga5q31sKh9+7sZK8G51x2FqIlVXqISFtUBBudhmOo94md9xlw/Ts8SoYPn+gdKytQY/vWZf5hJ7/UwwBUgg6gg3BlTKXpNxs7OYR/7ap5C/0N/6TiHH+I4iqawVbIqhl87ML/YmdjxmIzqQToQZyvmDEr2rICVuLE+fUemk48s9uvFfSNxWHQ4RLli+XbWwa5ufoBPrgnMSGmMPUR+2FwLKSCvRib6DW0luWMUvZVGZQ+UarodDobD2+8q2Nwpo1TVLka5Qi5VZVY5rFjtYDz6SZd9qs10sHEuJU8Ct3GhyqmXVixFj3diFAB95E8PU1MQatQEhjfKLC1rgC/00nlUdK7UTUdlJAYEvTbUlgSEy98AqNrS5cOwJ7PsyAV3zi2pvaxG4P+ayfnI342qvhO3oZnpZgWqKBp+Vrm33nXuU6r9kc3zG17+IAnOMVxWnTruEbMRUIAvfRNB76TqHBQWpBti2s5cWW8t6dOWamkrZj1mhxji9LCpmqXZj8qLqx9v6zT5g4+uEpn81Q37OmNydsx8FB3MoHC6r1arvi2JdiMoH7o/L6ek9OXJrp58cNvbjfPuIrErQU0kvlJUXa43Ga3j4SBwfMlVmA7ep2l9FzPrr1vby0nTOXODhKjVWULf5EtYDTe0nnwdFiGamhYbEqt/rabrc8lsl8KHheasUHtmzDoCvgNyZtp8QnSpkq0k12Kvr9DLk/CqLjWmuu+lv0kBxj4d4TEHN36bDZlY6exmzC/tlyx/SU4BzNRxhZUJV1Nijb+3jJuc6x/J74JBUw7M2TVm/ONfmt10lo5c5ip4pcuYdoBqPHzlTKy6rLjNbidiInRBERAREQErGJ4DiwxaljH1N8ri4HkPKWeJlm2y6Val/qVM97sqg8b2MjqtfilVyuTsxfQ6AW9d5eok/BvzUnBcm1SS1euxJNyB+lzLBQ5eoKhTswQd82p+pktEfCFztRmC4BhqP/wAdFF8TYE/UzfFMDYAewmWUzzIMrTHxVo+Fh42AvIDjfL5rEOpGdSDrsbeMnzefJMz4kunKea+FhrI9Mrc3zL4+NhIypi8Tw4otDMysRdW7yW8r7Gdex2FWqtmHoeolS4jy0ytnQ5tzY/2nK8dl3HWZy9vjgHNdHEHs6n7KpfQNoDfoD/eVf4g8MvVCoQM9thck3GnqZ4cd5fapmZlysNBa418dulp48Oq1gS6nP2LKoZszEaXsF1sP7xu2eTUl8PfA8NTBBkGd20Fzcgu2oRQN7AFj4W13kJxDEO1QqyItJBc51DHMw3u3W4Hnr43lupY6mez1LOlyhB6sTmVvAlTYDz020rHNbAg9owDi9lPezZrDQDwPe+s4S7y06WeGng8eoXDhWph+zcXZUfKwqsFtm0GjH2HlL1yxiq+QtVUMEDKzAAEooY5sgABAtpa19rDUzlCYgd21lIOpsCe7oCBuN777i/hOqcq4tXp5RVVkAKakqSDcG48SCD7zOfHU23C78PHHcoJ+IpVaSlLt36am41OlRTa+U+HS42nQeYeYKeAw2diC3y00/ea23t1lG524uppo6Fqbrcdw2sASQtxvYm2m17Sp08NUq1aYrv2l27gzFgpI2tureI2jj3Jsy+66qVp0KtWsMVWYuzfkG1twoHQX6S8cvcI7eoKrU7AWvfXbYCVdOIYXCG1R2qMpW6U++VW4upI0U2v5yzcO+JGFZe5SrBBYXy2/Ww+8vDGb3lU5XxqLx2QtMdgJXcFz5g6u1Qg+Fi31KXH3k1heK0avyVUbxAYXHqNxPRLjXDVjYsRtMNXI3E+1YHqDMymPD8WD0lK5k5fKVPxGE0casg6+Yl7KDwmcg8BGt9kuulK4Jz0uW2KVkYG18p185Lrzrgz/ANYD1Df2kxUwtNt0U+oBmnV5fw770af8oiSxu42+H8Qp4hc1Jw6+Im1NLhnCqWGBFJQobUgTdlJIiICIiAiIgIiIGDMNPqIHkRPkrPWc+5q5+KOaODUMwJVqp1UHwUdSPHb1k5ZTGbrZLVs4nj6WHTNWcIOl9ST4BRqT5CUPiPxHXMww9IuEBJZiBt4qDp766bSq4bE1sVVFVmWqF0qVGzXNxrlsACFvqNALeU3quEa5CUydtQo7x8bKLTllyZeo7Tjnt6f+vK5pMXwyXOYghr2uxNip9dwfaVHH8w1MS4CKEfcZBkFwe9m8tdyZYOJcGrJQepUU06ai7M2h9ANyTcSq0mamzGkGIZUdgWCEg7eZG/UbzN2/k3U9JjhRy0izZXaxu2qgaHc3udddvfWQePx5qVHKpSIGwYMXIt4k3HpYS64XhiV8PSdEAJpm7GxIOo/UNrKjwbA5a7A66sCTsdQP6GRlyalvtUwl8NM1Ht3aFNSNSSWfci2hOm/nvN7gOPrU8SqsaZBK3BRerAHaxJAbr0E8sBiR+O/2kKG22HgPK8lq+CUYtDa4LZjba2o/qpk5Z5S6s8WNxxx1uJLiHDWxmc3ClAXBDGxCttk0CjQ+Mh6PDqj4ioj3ys+YWIIINza6nXrLeaqrgnKHvdgQD+bVba+lybeUrWBSpSRaqOWN8zAhB3VN77b6RjlrcpcfcTeBwqKoUKF8rTfwGGVLgLqfCbfJ/MBrdrTqgM9Fj3rAFkbVWZRoGtvbQy10eIr0T7TZxb9pvJr0qXDuGjMf2TIL3LKo18jp5zSx3LVYuzUhn17lDKKYFtzfoT6dZ0qjjb+U3KNQeM6Thn7TeX+OFJjGw1cpU/EYaqv5T+oZTZh57S98u851EITEnOhHdq2Ib0IG/rp9ZcuL8FoYynkrIGA+U/mU+KtuJEPyYqgik5AJJ7wDG3RbnoJVxs/FMyl/JNcO4nSrj9nUUnquzD1B1EkAs5px7gT4dc6o2muZd/W46+c0OB87Yik+QsKyjXK574HkbZvrebjnfcZlhPVdciQvAOZqOMBCHK4+am1s3qLfMPT3tJqdJZenOzRERNCIiAiIgIiICIiAiJWedOaVwVPKpBrOO4Oij98/0HWZbqbbJt8868dWjSakjHtXW1l3UHrfoSJzKjwDEYl0w9JinaH9o4HyJ+Zr+n1NpM8tUGx1Vt2Y61HJ2v4kdfKdO4Twqnhky0x6sdyfMzjjLnlu9Otsxx1O2vw/l/D4aktOlSQBFCg2BNh1JO5PU9bzZdABoBpNwieb0bzu4qJ8SAXwhpgAl8xF9BdRcE/50nL+G8LqOgvYDIFZybkZWYbfwjYdROm/FDEGlRp5WAbPe9gTlCkEC/jcSkcOZ6wYoUy2YFSNSw+Ug+RaeXky+/T0cc+3b4wnETh8KyJcIoYKbAm5O99x3iZR14s4DAW7x1PX28Ov1nRRyxWrgLYKu5A0v6zWrfDMXvdhfWwnfHjntzyzvpzJarB83gd/89BJajxeozopbcgfcf2H0lzPw6JPdJ/zpN/hvJX4d1c0FfKQwJuTcbESspPaZuPbHZkygA2NgQBuNAR9LyRx3LYpgFdabBgU2IupIF+g0ImcNw7EVsXfI4p5lJuDYAAX33Nxp6y+VMB2iFSDYzlePe3SZ605Ry5jcPhsQK4bMoHZkrma6qbdN9Lfyidjp4NHUMLEEAgjqDsZxjnLhpo4qpSFlKgVU0sGRxYjw0Kt9RL78K+LNWwxpubmlYC++U7fTWRxbmVxreTVm4stThI6TwOAddjJqJ3+LjtDLUqLuJs0cd4zfInm+HU7gTdDKVQ3WQXHOT8Niu8UCVOlRNDfzGx/WS5wQ6EiZFJ12N4YouP5LOEVWwwapbVrG1QHTvLbf9fWffB+eTTbssSGa272tUX+JLC/qNfKXf8AEMPmU+0jeNcGw2NFqq2f8rjuuPfr7yfjO4v578VKYLGJWQPTYOp6g39vWe85ZW5d4hw+rnwp7VLgsy/MRcaNT/MfYyy8E5+oVjkrg4eoNCH+W/8AF0/5ATd/tnx9xbomEYEAg3B2I2PnMykkREBERAREw7AAkmwGpMDS4zxFcNRaodSB3R4sdh9Zx+nw3F8QxBuLtUPeqn5U8T7DYSf4vxN+J4sUqIuqkin4aaNVbynQ+EcPGHorTBvbc+JO5nPXyv8AHTxjP68eX+C0sFQWjSGg3Y/MzdWJ8ZJT5dwouSB6zUfiIOid4/adHNuMwG80MTj+ia+cz+Hd9XNh4TZpYZV2EDlnxFpOzKD+7e/vtPX4f8P7StZlsqUyfVmK6/abnPWND4op/wDmoB/5ay1coYUJQzADv2t42H/m88s883/Hovjjb3+ngbQcFfeSET1PO0KeAA6T1/BjrNqIHnTpAbCekRApnxA4EtY0q5FygZD6OQR9x95HfD+mtHEMo/MGA9tbS98RodpSdepU29en3tOLcI48yYlG2yuM31swnm5ZZnMnfjsuFxdyiYVrgEdZmelwIiICIiAnw9MHcT7iB4HCjoSvoZGcX4BTxItWRKngxGVx6Ouok1ECg4Dl/G8ProcPVNTDFlD0HIJAYgEg7XF73GXbUGX6Ig2REQEREBOffEbmQhhg6RJZ7CpbUm+1Meul/Wb/AB7mepVqnCYAZ6puHqflp+Ou2njMcD4DSwRLf/YxTas51Cnyvt67zL5VPHlvcrcGTh+HzVSoqMAajeHgg8hPrEcxs5y4dCx/eI/pNgcGNVs2Ia/+0aASVw+GSmLIoUeQhiGw3CatQ5q7n+ESaw+GVBZRaesTWEwxsLzM1eKuVoVSNCEex87GBwzi+Lepiqr6ku7W+tgP0nceEYXsqFKn+6ig+ttfvOT8j8DqV8UjNYpTYM58baj7zsk48M8XL9uvL4uiIidnIiIgIiICcJ5y4f8AheJVwAcrkVVPSz6kfzBp3aU34mYcfh0fKO64Ba2oBBt7Xkck3jV8f5RPcsYrtsHRfxQfbT+klJXOQcUKmBp/7br9DLHNxu5GZTVsIiJSSIiAiIgIiICIiAiIgJ8VUzKRe1wRcbi/WfcQIbg/LdLC0+zp3AOrn8znzbf2kpQw6oLKAJ6xAREQEREBK18Qsf2GBqWOr2Qe8ss5r8Wa7VKmHw69Te3iSbCTl0rHtM/DLBlcKah/6h09F6/W8uM1OE4QUaFOmPyKo+2s25uM1NMyu7siImsIiICIiAkZzNgPxGErU+rIcv8AENR9xJOCIHOfg/j8yVqR3Uhh76H7zo05xypgDheM4ilfulS6+aubge2s6PJx8TSsu9kREpJERAREQEREBERAREQEREBERAREQEREBKS1MYnje11w1MfzHaXYyqck4J1fFVqos1WqbfwroP0mNl0tcRE1hERAREQEREBERAo/HB2XG8I+3aoyH/jt+pl4kXxXgq4itQqnQ0GLDzuLWkpDdkREMIiICIiAiIgIiICIiAiIgIiICIiAiIgJgCZiAiIgIiICIiAiIgIiICIiAiIgIiICIiAiIgIi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6" name="AutoShape 4" descr="data:image/jpeg;base64,/9j/4AAQSkZJRgABAQAAAQABAAD/2wCEAAkGBxQSEhQUEhQVFBUUFBUVFBQUFBQUFRUUFBcXFhUVFRQYHCggGBwlHBQUITEhJSksLi4uFx8zODMsNygtLiwBCgoKDg0OGhAQGiwkHyQsLCwsLCwsLCwsLCwsLCwsLCwsLCwsLCwsLCwsKywsLCwsLCwsLCwsLCwsLCwsLCwsLP/AABEIAOcA2gMBIgACEQEDEQH/xAAbAAABBQEBAAAAAAAAAAAAAAABAAIDBQYEB//EAEAQAAEDAgMFBgMFBQcFAAAAAAEAAhEDBBIhMQUGQVFhEyJxgZGhMkKxBxQjUsFDYnLR8DOCkqLC4fEkY3Oy0v/EABgBAQEBAQEAAAAAAAAAAAAAAAABAgME/8QAKBEBAQACAgICAQMEAwAAAAAAAAECEQMhEjFBUSITQpEycYGxBCNh/9oADAMBAAIRAxEAPwD0gVQZzHdyPTinhHCkga5ABPKZUcRoJQKEAnIOMKAIpJIAEYUJuGh4Zi7xEhvGBqVMEDSgQnOQhA0DglCcQgQoGwgnIIppCCdCSBhCEJxCBUDJQhPIQHVAyEzCVMQmwimEJmFSIBQRkIKQhRC3b+UeiC7CSBSXRkiE0hOSIQNwqOrTlSoKBsJFFAhBlN4H9leWtUmAcVN3KHLUsdks5vrRmiH8ab2vHkVc7NuhVpteNHDTlzCzPdavqOxJIJBaZAhCE4lBQNhBPQRTUIRhIhA0pjgpCExyCp3g2v8Ad2NIGJ73tYxv5i4x6BWbDIWVo/8AV3xf+ytu63kap1PktW0LMu1s0BGSZERx56Z9VNCEKoYU2FJCBaimEIYU8NShBZhgiZz5cU0oxCEcVtkMKWFOSQMSTim4UDUik4IKDh2rRD2Fp0cIPmqPdW77N7rZ5hwJjxGo8xB9VobpYrfZnZ1mVQD3mtiJHeY7M5cYLVzz67dMJv8AFvk06/VcmxbztqFN/FzRPiMj9F2ELbHokUoShAISRQhACgkEy4rNY1znGGtBJPIBAy5rNY0ueQ0DifosdtfbFa6caFqIbMPqZwBxk8PAKqrXz765a0vOBzyA0fIyCZHXLU81utn7PZSaGU2w1ug4nmSeJPNY35enS4+Hv2h2JswW9FtOcRAJLoiXHMlddncYx1BIXThUNC3DJgamT4la0wmIQhGEYVRGUQE4BIhA1CE5KEFhCEKSEIWkMIQTiECEAhAp0IEIIK86DU8eSTfdTFMwqDlutMteq4Nv2Xa27hEuYMbfFokgeIkLsrB0mYjhzStKuKRBEcToZ5LNm+mpdds/uJtIFrqJIlveaMpwnX3+q1kryO5uBbXZD2gBlYy3mzFLSfItK9YYQQCDIIBBHEHMFY471r6dOWTe58pFFWuWM+NzW+JA+qzO9O8ZpE0qJ70d5wiR0HXqsLXvHTPxFxzLpJ9SZKuWcjOPHa9eo3bH/A9rvBwP0Uq8epXLgZEgjOQSIP6rdbtbwGpDKkk6Ndz6H3SZymXHY06yW/G1mtaaAObhL+jdcPmrrb22G2tI1H5nRrdMTjoPDmsRuzbm6uXPqOxYHCo/LV0nCATwnh+6pyX9sa4p+6+o0G6GwRbsxuH4lQf4GcG/qf8AZaVrUGhSLcmo55ZW3ZqbSmM9eikhNjNVBhJJGEAQhOKUIGwhCfCEILBBOhBaZApsJyBQAhBFBFAphTymuCDkuBIUVsYy91012rmonNZqvO/tWsGitRe0gOrNc1wP/biHejo8gtNuntvHYFxBDrdvZmdHFrQWOHQgj0Kg+0q0D7dj4EseQTHyPacQ/wAoWY3YuotbxgnNrHAT+U/ycPRc7lrJ3mPlx7V91Vc95JIOpPXmqi+ruFSBkPpC7q7jJDRB0EcTrn6rNVb4udL9ePjKxjN1u3UaZ1PuyDGmfHTjGXFW2wajsQg9fD+oWc2fcOcyXNEfLyy4nzhXmy6jhmIGoyGXjH6LPqre4j3620bi5a1subTw02gR3qroDo/vd3yK9D3Z2T92ohpg1HQahH5uAB5DT1XkdpRL3tlxB7SWub8rpzcSvbrdhgZ/11XXG77c+WeMkdbAnBNAUN5dCmOZOQHNdLdOEm07tFEahyy116Jw7w5SE9jIAUCaE5FCFQ0nPTz5J0IpIBCCcUAiO+ECE+FG6nJB5Tx58xxWkRXVw2m0veQ1rRJJ0A6rntdo0qudOox/8LgV116YcCCJB1WXvNy6DjiYDTdzY4t9lLv4amvlppTA3Of+FjrnYdziDWXdRrQI78uI8wRPmi/c+u8AOvXHwa79XrO79NeM+2xxJFees3Nu6bhhewhukPcwu6kRl6qK8sdo0gSO1I49nVL8vDX0CnnfmNfpz4yj0KqFwOMOXnFPfW8ouAeC4TGCszCT0x5Z681p9n7z07jL+zqZ92cQy/egJ5xLx5RcbftBXt6lPmJHi3MfT3XmGzLsU6j2/I4YCeQIg+mvkvUqVcQvL98KPYVnFo7tQ4hyBnvD6nzXPlnzHXgvvGuS7cGOM5Zxw6x/pPgs7d0wKhHCeUkcYzPVWJvgRjiSyQ8amDAaY48RPiue4wvIcIg6cNI5eaTpb9O22eMLGidP9/68FcWLxBnKMRcNAMAmfdqoK13pSAxExxAGEZnOeQ1Xdc37WtwcXCIHBo48NT9Cs2fLU7uk2wbEvczDkHlrY/vRPovZWBecfZ7ZB9U1Plp6csbsvoSvSmBb4p1tz58t5aPC5a9nie1xOTeHVce0t5ra3kVKrcQ+RvfdPKBp5qnb9oFA6U6h6nAPbEuls+XKY5fEawZQOqesqN9mHSk+OZI+g/muSpv9kSKBET8T408slnzx+2v0s/ptkIWSt9/qJycxzTyxNJ8IyXQzfm1Opd4QHfQrXlGfDL6aZKVkrrfqn3RQpVa5dwa0gA8BiS2Ze7Rr1GlzKVvSmSCDUqEctY+ibiXGztrXCRCMIoT/AFBVZWCBCcmVaQcIcARM555haQCE0hSIQg46tIOEhQU6hbkVYFqgr0ZUUWvBRlcMFilZcSmxDtvZbLqi6lU0cNREtPBzZ0K8429u2+g6Mi1xGFzWkZaGSNHL1E1Aoq2FwIcAQdQQCD4hYz45lHTj5LhXmFntmpRhriHNaDOegHEE8Y1CftZ9O8pFoIkjwc0jjGqvtt7osqBxouFMu1BEjLrr9Vh3bMr21bvtEkloqCIgj+U5dVyxmePt2yuGXc6qgrbMNEuxGMoEGJbOvhI9lNZbMpmm4l75hxZ3gAI55Z5z6I7auy+oZkS+M9Yb3fqDHhouqiPwAY4cBzJM+MQZVyt0sk+VLa2rcQc5zy0fEQRI/uxora62E+o9pYZLw3C7IAjQO1y8OEcVWWtbNw1iY6xnw9cvJaOje1G0abmyMOECY+cHnqQWt9TzWrWda9N9sg0dn2zGPcAcMmM31HfMQOJ9ln9tbz1q5w0gaVNwIMZucNc3cug6rO7Isri5qBzab3giS9xynMHNx6+63WyNzzrXdAmcDTJ8C7QDoFjLzyuouMww7yu6y+w91al1UaCXtogEuqQMWKfhE9PTitlb/Z9aN1NV+fzVNendA9lpbem1jQ1gDWtEADQJ5qLrjhJHLLlytVdPdi0acqDTPFxc4+RJnnxUjd3bQZihTmZnDn66ruL07OFdRjyv2grW9N3x02OPVrXe5C46uxqL9aNKP/Gz+StG0gpIV0m65LawYwANaABkABA9F0hgCeAjCBqjNQ/kcest/wDpTpuE8/YILAoJyC0yakUSEkDCE0hSEJpCCB7JXFVt+SsiExzUVUPDgq7aN+KTcT3Bo9z4DUrl3p3uZQJp0AKtVsYsiWNmRBI1PQLK2tOpXeXVnGo4n4BJgjMANGgGS4cnJ49T278fFcu71Fhdb1NB7rahEEyAMvETKze294i8sYThlzC4SCMLoiHdQ4HpC1TNhPDJfhptzJLoxQeg08ysJtuhRYH9kHZ4h2lQDURODOOXCYznnMblf6m8ph+1XbSqfiEkdSQIjUcdM5MdV3mpgoDFIloE5eER6+q4XD8Gm8zOAOBHMGI9gm176adNuI90GTnmcQAjLI6HPkVdbLdOeh8TRxDwQYPFwBGXUtPqrm8u8HZCGuE4nCMTcDQcAwnQkE/VclGgWsqPb+za458wwzHX9YUWy3NqT2okOynOWkGZaYOfCI8dVffZfpvNmb0wIwmAB8AAb0ETktTsfbbawkejgQffgsns/dkik19s/tqZMgHuv98p5jJVN0X21YEE0nAxhcMPUYRxGSx55S9+l/Twyn43t6016e0FU26O223dPQNqNye2fRw4wVoYjNdp281mroGshPASYZEowqhAJwCZSfI468U9oOfsgMJIpHVVARBCUJIO5CE5JaQ2EEUlA1ApxUNzXbTaXvcGtAkkmAEDlgd+N53S63oEiMqtQGDP5Gnh1PkpNt71vqk07cOa05YgD2jyeDQMx9UzYu52YfcZDXs/mcZnvngOmvguOWdy6x/l6cOOYfln/Cq3c3J7ZnbV3OY139mxuRI/OXcOg81s6Nuyi3DTEZZn5nEcXHiu6q5Vm2LoUaNSq75W5fxHJo9SFqYzGMZZ5Z1iN6L416/Y/KwSM/id8zoHLMeaz+3dlsDW6gEuA1ImDJieg9FZbCBqOlxzcTrqdCY8AB6qw3jscVLT4O8B0EiPQrhjvK3J6crMNYsFXpupNDSC5rmYm5iGzkWiQq9tRoIPeyMx3RxnRXdW5x9nQFOTMTPwjmPAfRdrN3AJ5njHsF3jhl7UZunVsLQXMZninDHeBaT1yJz6q02RsKQKjS5sOIMEgxwd48x5pt1s3sHNyJDsWcaRn56lbLYdpFGn1aPfVZv1GpdTaHczaBpXHZE5PBGGO7iaYDo4GMuuS3W0ti0LpoFZmLIgHRwnWD6ei80pPDLoEDMOAknTTTlK9Ztjks8V3NU5545Sx5S61rbPuiAe8wyw5w+mdJ5gjLoQvUtlX4uKDarB8TdDwcMiJ8Vzbe2Gy6YJyez4HZ9Ja6NQYWP2Ne1LCq5tQENmHs4Dk5vly1V34Xv0t/7cdz3HolvMCRB4hSwmW9Zr2hzSC1wkEcQVLC7PMaAijCKIjkGR5FOhMqNBJAkSpUAQwp0IoO1IowgVpDSmlPKpN5d46NmwGoZc74KY+J0ceg6qVZN9R2bU2jTt6ZqVXBrR6k8A0cSvN7i8u9p1YZTc2kHE0w4FtMMBgPc+Ic7nE55AKxsti19ov7e9LqdHWnRGTiP9DTz+I9FtKLW02tpsGFrRDWgZADgsWeX9nWWcf/t/0rtibBp2rZ+OpEGoRHkwfKPfmV3vKcTKTWrUknUc7lbd1DgWC+0jaMuZQYfg/EqcpOTGkDxJ8wvRKpDQSdACT4BeO4XXdcnjWqCfCdJ6ALny3U19u3/Hx3d34X26WxnhralRobMuYBkQHjPF5K9rWs8Fe21AAADQCE77qFccNTpjLO5XbI09hsaSWsa0nUgAFKpssjgtcaCb2C1pnyY87IZUhr2BwlWlxZhgAYAABAAGQA0VwLWDoobtimjbyLadUMrOmZbAIzBLh15cJXrWx7jHTY7TE1p9QCsJv3ZAVaLoHfaWkjocp/xLQ7l1C61ZnJYSw9MOg9IXLDrLT08v5YTJqgHYuER5yq7eTYguafdgVGjuO5/uu6H2Vhb1ua6Qutks1XmmVxu4833T28bWoaNeWsLoId+yfofLn6r0sLNb17rU7pjngRWDe4QYDiNA7nxE9Vy7j7ec8fdq5Iq0yWjFk4gfKZ+YfRTGePVdOTWf5T/LXpJyjwZk+3BbcTkYQaP+E5AkITkoVFk+moXCF11KYdrzB8xmFDdW4e1zXCQ4FpHMEQQqjFX+9rqr3UdnsFZ7cn1yYoUz/F858PdNst2WY21rguua4M9pUnCCNA2npA4T7LUW2yqdJobTY1rRo1oAA8gpuzWdNeWpqOKCURSXXgCUKsucUk4sUpC5Np3baNJ9R2jGk+PIeZRWV362thaKDD3n5vjg3l5ri3L2PA7ZwGeVPIc83/pPiqDZrKl7dHFq84qh/Kzl9AF6jb0gAABAAAA5AaLhjLll5X18PVnf08PCe77SUmJ0KVrUXsXd5UGFBzOSkCMKCEtXFctViQua4YlGU302fjoB4j8N0nwdkf0Kg+zioMNamdZFT92CI9ZGa1FSgKjH0zo5pHqMlgd0rzsrxjT8xNN3idP8wXDLrOX7erD8uLLH6eiVLeNEqVUjVdsKOpSBXZ5jmuBWW3y3eNSLm3EXFODA/aBug/iHA8dFoDTI0SFVw1CLjlq7io3M2+LtjiXfiNjGw5RwkDl9CtHCye29lOa/71YgMrtJdUpgQK4OoI/Nl5+Kut39t07uljZkRk9h+JjuIIVhlPmLRFIIqsgkikgt0oSSVUxzFA9i6k0hGXIQm4VO5ijcEEZC87+0baD31aVpRl7icT2CMyQMAz83R4LdbXvm0KL6r9GCY5ngB1JgLzzci0dcXFS9q/md2cgw55yc4cIaDhHnyWMu+nXj6/K/DQbp7D+7Uu8PxakF/GPysnp9SVoqbEqbF0NYrJpjLK27pNCBCeQlCrKJ1OVGXa8SOv8AUahdEJrqfLLP1QQE9FFUErswpjqamlVbTBXmW9VA0L0lsgY21Wx1OI++JeoXVKCsrv7swVKIrzDqUAgCcTXOAieESfVYzm47cGWsv7tla1w9ocNCAZ8ROXNS4JVTuVcCpZUCJybhM6ywlp+iumTGeq3HKzV0aGJuFSpQqjmq24PRUbN3Sy7FzRdgLsq7Plqt5xwcOa00JQhsAhCfCaAgCMIwkgtUkklVJAhFJBE4KN4U5Crtt7RZbUX1qnwsbPidA0dSYCM6YH7Rbt9e4o2FLIvIdUPKZgno1rXO9FsNnWLKVNlOmIaxoa0dBz68VS7mbLeQ+5r51rl2N0/Iw/Awcso9hwWrayFNN5X4hrWJ0J0JQqwa1FEIoGwgQnoIGAIEJ5QhByXFOQqm+sxVpVKR+dhaOhOh9YV88LguaUZrNWVk/suuzgrUXZFj8Ucp7rvdvutyV5zsur932w9ny1wTH8bcX/s13qvR0x9N8n9W/sgEYRhGFXMwtlFOQKBpUdOpinUQYz4qUpAIAkkUUFmkkkq0SBCKSAQsxvVsard17anpbUyatXP43jJjI5ak+K1CSDnZQgJpaupNc1EcoShSOamohqSKEoEgnIIAgjCRCBkKOoyQpoTSEGC3xZ2Fa2uQP7OsGvdAnA7n7+q3TTKz+9uznVrWs0jvYSWgc25t88l3bsXJq2tB7hBNJkzrIEH3CkjVvUWgRSCKrJqUJyCAJJxKCBsJIoILJJJJGiSSSQIJJJIFKa4oJIyjcUxJJAEoSSQJJJJAEkUkDUC1JJA1zZSZTAEDRJJA6EkkkCQhJJAkEkkCSQS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8" name="AutoShape 6" descr="data:image/jpeg;base64,/9j/4AAQSkZJRgABAQAAAQABAAD/2wCEAAkGBxQTEhUUERQWFBQWGBkaFxcXFhwYIBoXHBoWFxgYFxYYHSggGB0lHRoYITEhJikrLi4wFx8zODYtNygtLisBCgoKDg0OGxAQGywmHyUsLCwvLCwsLCwsLywsLCwsLCwsLCwsLCwsLCwsLCwsLCwsLCwsLCwsLCwsLCwsLCwsLP/AABEIALcBEwMBIgACEQEDEQH/xAAcAAEAAgMBAQEAAAAAAAAAAAAABQYDBAcCCAH/xABBEAABAwIEBAQEAwUGBgMBAAABAAIRAyEEBRIxBkFRYRMicYEHMpGxQqHBI1Jy0fAUFjNikvEVU4KisuE0Q8Ik/8QAGQEAAwEBAQAAAAAAAAAAAAAAAAIDAQQF/8QAIhEAAwACAwACAwEBAAAAAAAAAAECAxESITETQSIyUWFx/9oADAMBAAIRAxEAPwDuK1MbgGVBcX6rbRAFGzfJq9KXUSbXBH6qp5nmdHElrMdqo1mWFRg3HQzuF2VU/jXglmLbqpwyoPoVmjdnOMZwhiGt8ShoxdKN6dnR3p8/ZaeWY6pQcHUnupuG4JtvcEHY9rrz4uNy2rB1Ng+xVty7P8FmEDFsFOtEeI3yk+p2cOzgQkeNPwpORr3slMh+IwszFNjo9tx7hXvA5hTrN10nte3qD9xyXLM94BqU2+LhH+NTgy0fNHUC4dHaFSsXUNOA3UwSWuAcYkR+H6ddvovKp6Yzia7k+kUXCMn4rxNAjw65cIHledQj0cfsQui5Bx9SqkMrt8J/7wu33O7f6utWWX6JWKl4XJF5Y4ESCCDsRdelUmEREAFROPabBTq69i0/XYR3V7VO+JGDnD6xuCPruEt+DT6cw4VzDwsRh3ufEFkti+kO8xPWzjZfQC+dKzXCpTe7SHTJI2mek919B5eZpsJuXNaSe5AKnie9lMy8NhERWIhERABFhxeKZSaX1HBrQJJP9XXM+JPiE+tSq08HScwNMVKr3NltODLmsEn35A/THSXoylvwkOK+NCaho4N92O0veIudi0E8h1F5FtlGZTlrqz9LTrJI1X2F566eQnuearXDeWurFopA6XGBO7osTvIHc7fWex5Pl7MLRDYAPPufWFzNPI/8L7WNf6fldzcPSDG9I/qbn1K0shGqoXLTx+IdVfZWDJ8F4bb7lXS/hFkiiInECIiACIiACIiACIiACIiANHNcppYhmmswOHXmPQrlfFPwyfTJqYU6m76eYXYkQBwLIuMMVgX6Kklo3a5XyniMszNk1msY8kEkQ1xPdw391PcU8IUMY0y0NfycB91xbiDhXEYN5kEt5Oag06NjPhRhagmhWqU52+V4+wP5qp8QcL1sAW+I4VqbgTqALYjlvIMX36qN4f43xOGIBcXN6FdIy/i7CZhSNGvDS7kbX6g8ikqFSHm3LKBlnGeIw7g+hLqZF2vkt5RI67+YXXU+FON8PjYaD4VbnTcd+7D+ILnXFPBVfDDVQcKmHJnUG3b2cBy7j8lAVsDdrm2M7jr1/wAp7hQ5PH0yzlX2j6MRcr4T4+qMIpYnVUAA8xHmA2+b8a6ZgsbTqtDqTg5p5hXm1Xhz1Dn02FVviHWcMO1rdy/8gCPuQrSqrx+6KdN3R529EX+rCP2Rx/NKDgaZJNza3OdX8l3/ACk/sKXXw2T/AKQuO0K3imCC3zPIBj5Y3nYXNl1/JP8A49K0Hw2yN4MCb+sqOB9tFsy6TN5EQldJzhV3PuMMPhiWFwfUG4Bs3+J3I9hJ9FocR8VsAcyk/sXA79QCuVZmQ6pZpg3kC3oP6hQvNrpF4w77ZI8Q8SVcZUDnVCGNnS1ohtwRz59yV54fwFdz3GlLjyaL9Y5c+p7qT4R4Iq4iH1AGUrEOcJLudh+L126Sup5VklHDiKTADzcfmPq79NlNY6vt+FHkmFpGvw3k7cLQaC1oqETUIv5ty0E/hGwHZamcY7WdLdlmznHmdLVr5RgdRlyv/iOf/WbuTZeANRF1Mr8a2BAX6nS0K2ERFpgREQAREQAREQAREQAREQAREQAWOvh2vEPaHDoRKyIgCo518PsLXktb4bjzC5hxZwVVwR1NJczkRyXfVpZlTovaW1i2D+8QPug04Xw9xviMMYLtbObXXspWtWw1eX0Dom7qXQ9Wduy3eLOC8Nd2GxFIH901G/zXPq2DqUyfKbcxcfUJKSpaY8ty9os+LoAC3mm0jceoO3La62chzarhK3iUpc22ukTZwJgxPyu5ztZQmVZrq8tQweTuR7O6eqlcUS0Et9x0XI5cPo6eStHbsBi21abajNnDY7g8wRyIVU48fdgddpG3e3L6qofD7jdtF72Yl8MqulhJsHgAXP4WmAJ6gK2/EYDRSf8Ah1QfRwI/VdafKTla40c9zms4E+CYMxuduf6/Vda4Hr68DQdzLb+oJB+y4dmVRuo3fMEta25B3uTY2vZde+F+PbUwYa0uPhucCT1JJj1jl3CninTK5XuS4Kk8d8R6WOo0XQ5wILhyUnxfxGzDUyA4Co4GL7REn8wuUYsOdpcHGSdgBftefVGa9dGYce3tmhDy6BJg35x0Ecz2uuocK8KNo0/GxunVE6XxDBvL559th9qnlmLoYY+M9zXFhIptkeaoPmeZsA3YE878gojPs9qYnz1qpLdUhlw1rSDBcB83O835KcSvWimSn+qOkZt8R8NSkUg6sRuW2b/qIv7BV2t8UarrMpUwDzkugexA97LmlOq6P2YLjMgCxg/uiYE3M9uS2MFiA9xE6Qy0F0eYzIJNwbHYSqumSUovuXcWmo/ztaJmDJAMcr9Sr9kufUXjSf2bhaHfz/muG45zfLDbh2okEg6rRtznl29Vv4POagAOqYPLct5SQLqXOl2h+CfTPoAFfq5rwrxc5paKl6TiR/CRzb2uCR3+vSGOBAIuDsV0RapEbhyz0iInECIiACIiACIiAIjEcT4RnzYil7OB+yjqnH+BFvFJPQNd/JcQbhiTsT1sT3tAhSWBwDyYbQqdz4LiOdvk33/oKTt/SKqJ+2dTrfEjCDbW70bv6ElaOI+KVEfJRqO9SBbqqZg8ixDz5aFXTG+jRJ9XkAj0Wetwri9IHgOLjy1sbblcEgHnchLzyfwbhj/pKZr8Uqj9LcNTFN19Wrz+hGwUf/fTHnesBPRrP5LX/uBi3TqDKbYkB1Rk6uYGkkR/JTOWfDx8RiMRTa3k1h1H/V5f1Q1kZqeNEV/ePGE3xL59Q37Wso3Nc0xAcX+NWDiIgVXukD/qtvsuk5fwRg2B2txqSIBL7gmZII6Tb0VazvgHDuqNdRxjaZbyeAbexEn2WfHf9D5I/hTKOOxDt31D6kuPPmTf/ZbTNVjUcXcpMKw/3Ow7PNUzJurtTmBzABfH5KOxlHLaZj+0VqhH7tNv3KV4qZqySjRoVmgHXpdc7E7cpHW62GV2RyDuRkujp8w+y06+Pwn4HV+xLWH9QtT+1s2Y4/8AUyP/ABJ+yV4qG+SSTzDFYJ7CPDJrafKbjzb3Iv15QtDLsW5zHaJkWa15uRuG3sTY/wBbaOPqN0ajZ+7SDzvE9p5lYMHW1RB1FrvJpsS+4BN5gDn37KkzqRG1vo8mlU1HUNMROtsAc4A/rdWzD8QVXUDSrOL6UAAuMaS3ZwLthaI/koT+1ENit5tW34g0A/M0ETPotfM8xpMboEzaASGgN5S0EEn3vZNt/Qn/AElK+KptBc54ImCY1t5bH67BWXhLjMYSn4ZDXMJLuYIJtvcRAXPsCWVQbkxG0ACdjcnnf29YzjLHGfDcywMAzPMgTAHLeUu9P03W/otWc5i6vUNVjg8ibA9dg5p9rqIqZqzS8t1Mc0XB8unrHUxJ5/kovCYKu4jSNL5hsm5I6OE994BiFG8X1a7HtZWZ4bnC8CA42GoHY2gHpKEpp6Y3KpR+5ZFd7nP0lrBIZGokchpi439SpPMao1iTaA0wBF5dLidgIjovGTYPwaRO9R0TbYbNExY7n37LXx+Gc50mTyj9Y3I5Sey19sxdI1cXi3mQx5AtcSDPXULxBnZauWYh7XkzJO5Jmef13vvcqYoZUCLGD395FvbYrBRyBzmvqCoymWyQ0n5o7zI6xB29Ecp8BzXpnPiwC4R0NzeRYASBH6LdyrENA8IgNc64J2cZj7mB6LYyarqa1lQaXwIAZAdPykRYW7fde8dlkEbFjpuTYG5GuNv6HZRdfTKKfsy5fXLZY6bnU2Z36QdrAH2XXOA828WjoJkt27gWP5j8wuUYfAOe1rgQNYt/E0zIuDcj/v2V1+H+puKczkGwb7zqMx7b9lmOtWbkn8TpSIi7jjCIiACIiACIiAPl4YbFbgVf+5eTUxLPxVR7uX1B4Lf3R9AsVTBU3bsaf+kIN2fMzc2xI/8AsqfUr1/xrE/82p9SvpL/AITQ/wCUz/SFjfkWHO9Fn+kIDZ831c6xDhDqrz7leW5rX28R/wBSvofE8I4R4h1FnsIWGlwTgm7UWoDZwFmYYjk+p7ErWqVnk+YunuSvpahkGHZ8tFg9lq4rhDB1DLqLZ7WWaDZ85AuPVbWHyyq/5abj7FfQuH4TwjCCKDLdRKlaWFY35WNHoAEaDZ85VOGsS1ut9NzWDdxEALxToEuLaTXPltmAGe7nQJnbbaV1f4sZpppMoAxqIc7+EGwtcSf/ABKqmS4wYDL34wwcTXPh0hMhlPUQDHq1zu/lHJI1t6HT0tlDp5RiC4lgI5eYlp3jb+gsFTDPpVCSB0dFtTT8w9SCrdSz9pb/AIguTqdNzMzJnfnKqedcQXAplzgGloc65Hcd+/flChju7ppropcqV6Y8bjiQ0NcQQC0mLgAizQDe0dFc+H6VPwmAQXRchoMnYkA3uRz+ioWNc0uD2+ZrgBvsY9L+imuFeIdDCyp5WktDXC5mSTteBaw3T5J3PRkv8uy6OwbSx2mhoDiS4i0ncExA+5WnRqCYpOgM9hBEwHRMTHPkq7i89q1KhFIvpMBF3TLrAkumwvsI/kJbCZkaYcdLRUG5Ig2tMOtbf25rncNFlSIgZvoeCHwSfxdOu63eIuIaGKwTqT5NVpDqbheCBM3uOh9eyqmcudVe6oYubwIuecDqtLDnS6ehn1Gx/JdHxp6f2iPyPw38FxH4bGgNDtrzHrbr3U1RxzKga6nIJgciQJ+UhU2vhHUyW1AWkbT9l+hhb69PbeQqOE/BZtouzaR+VrA4XDGgQWzOq8wIBkbLzTqw4hxDjAGk2E+WPM4GbW6bKNyoua3SYEmZvLj1vyC8VXm5pHS/YWk79+Sjw7LKyepZlS1tENY6n5S4GbA3EARPb1Xuq4VIaPM203mQL+YTqO7vyUa3LKhEio0k3LXEAixJkGwuveEpPmSIjqJkb7bf7peK+jeT8ZcMHV/ZUZmNIBIuJtYjkbQO6uXAtAeK90RIDh3B1fUX6/dc6w2KAkgiWb8p2EWi5Vr4X4oFF48SnLYiWESOgLHQAdtifyU8c6vbGttxpHVEWtgscyq3UwyPr+YtPZbK9A4QiIgAiIgAiIgAiIgAiIgAiIgAiIgAiIgDkHxj0+O0td5vD8zekEwf+5cuq4t9SmGOJLWCA08h2X0BxpwQ3GuFRr/DqARMSCOhUBk3wsp0i92IqtfLSNIbpAn8RJJWa7G30cQFFztLBzPL9TKk6mWNYWte2o9xNy2n5ZP+Y2d15b81LZllYwmPdSB1R8tpsZP5QtvGYsuaW02hr+hJaNR5xMd7xyXPmyVNJIrjxpy2VqtonQAxggmBJmBNwSYJHLspXC5Y8BtRsXFyHAG4mP6hQrKJp1Lkse2CXXJ7Funcd9ipenxNTc0MDXudzIYGTH4nBpiSb7Ipv6NlL7Jd1GlBNR4DwJLwC68EiAOcwY6AqHxNR1QgU50NgFzhd1o1H9Bff6bTDpH7dlTQ4tP4YAnmAJ2Jv6KcweTUrPbUDmxJuDqJ3lwPTnMiVLfH0fWyq4bCiq1zQSAGktMQXERyHLkPVR+By9znAuaQN7iJ6D+a6hhsnbq8bW2YkuAsNp0TZuw+myrXETC+q8YFh0E3f+FpJMimT8x/F2n0TTl29Ix49dmDM67Koa5oYNI0P1CdZEAECL3B7n7QlPJgak8jfSBHf6TFlKY/Q0UqemWtkagLHTA/n7L2W2mnuPzjb7LXXHpDKeXbNfG0xS0iJEQOd+VypHhvKjBquZEAlpg73v6Cx9lJ5JkT6rw+s3S3k0i579t1fMFh2MAAY06RAkTA2gJfypdGNymVhnDcjUxgNQEOg6gDfo1s6rbbypTK+GWGmRXu2ZhwcTeTu4yTc3FvurH/AGsxAsOgELE0OcbAmVixP7ZjyfwqWY8K0wB4Dn0wDcC88tUGbjf8ucrxW4OxjaYfSDK7N9IAaTzkSfsSey6Hl+T31P8AopqmwAQBAXQsSa7J/K14cTw+YVaJlpfReRIBltiLRJBKncJ8Qq7HRUYKrNps0z6zf6SuhVMtpVafh1qbXtEgBwBtJiOloVQzn4dAkuwdXwzH+G+7T6O+ZvvqSfFU/qx/liv2ROZNxhh64EnwnHk+w+rgFYQVwXH4KvR1B9Go2De0Cx/eHlOxXTfhzjy7Dim7dtxzgEkwT9b/ANFoytvjQuTEktyW5ERXIBERABERABERABERABERABERABc4+JGZvFdtFr4boktDtJMk7xciwsujrnPxa4YNdrK9IS9gII6tALvqBJ9isfhq9KFmmGNFrXvljXfKYJkG5uBYbKIoYlmsftovIMOA633keytGVcTaaYw2Ool7RYSLjkvGZ5Pl7m6qRqBx2btHqXWCk4lesrN19IicZmZe40cJTp1TB0kMJbTBu53KXTBAgiTusHD2V020p0aiLP2LxeC7Q4kwIMkRHMWlS2TZQKbZY1xmJP203GqOyz55WZQLH0iC9s+KdgXCwbEX1CQb7NPWVzpr9ZLa+6NfifL6NDw2t8Ntao4nzG/hwQS+9ySRHO3YrcyfL2VSIbTPq3VJbYiYE/qoHKnvrVH16/m8SQRGwAAa1s/KACP9U7qbyd5aWta8tLTOh0lpAMwAJvIEIvrr7CU2tkdxHgQMQWEilTEnS0adYt8oG5tHUTtcLYGYtfUDWtLQym0NpbgNOrUX8tVo+i6ZiOFfFYHVIc4+b+GeQPpZUvPeGYLnCxFukDnJG/v2T8dT4LNJs1XVgWjyB42LR5T5SZDNWrWIjobc1kyvGYEOB0Q6fxyb/WFFVsK5jIc4gA2h0g9nBY6VSjUP/wDRI/z7ECOps5v5pJqX6PcteM6lQzdjmANbTjlACxmrzCquS8JmsNeExTXAbtmHDpqb+GVcMm4XrM/xqoIXSlvw5m9GKnWA3EqWwmc0xbTC3/8Ag1KIj3WlX4eH4XfVbxaM2mSdDHsdsVsgqoV8qqt2B9l4p4ytT6reX9M4lzRV6hxFEawpClnNI/ihNtGaZs4/BsrU3U6g1MeII/r6rnPCdd2GxLqby4AO0EG0tktDojYxv2C6VTrtd8pB91TOPMvc1lPEMHyQ2qBuWkyCPRx/7lLLO1yXqKYq0+L8ZdwUUPwvjDVoNJkxa+4PMH+u3JTCrL2tk6WnoIiLTAiIgAiIgAiIgAiLFiMQ2m0uqODGjcuMAe5QBlX4SqFxF8SadMFuEZ4r5jU6Qz22LvyVJx2d4zFH9tWdpO9Ok7QwTyOk39yVKs0yWnBdHUuKeJ2YamfDcypX/DTmST/mDbtHdctzLjTGYlo1u8NsglrPIBF4JuSPf7r9yrLzqDGsJJtDQQRvcEb36Leo8J4l1aHsFOlEh9RwsTy0Nk25CPoofLV+It8cR6yFwrib1Dbq6w9huNvT1W/hq9IO1t11DpjSBInqC6TPt7c1Yf7p4ZrfPUqV3dbMaPRgv9SVBZtkVVoPgnyfui31jdZ8TfofKvo0cZnBbIjQOTGuk36n9LBR+UZXUxtdrACGF1wOQ69z3XrA5JVq1AxrDPouzcHcMswdPrUd8x/RXx41JG8jZReLssZhDTp0xDA28butz7zzUNlNQiqwMaXHSdRPIf8AvZb/AMUc1D8cKTHwabA2wmXTqLfzAtzUXwn+0qg3BM77mYuesD/yHvHJP5NlZr8Edwyt00aZ/wAjfsFr5plgqAkfMt7DxpbAgQIHQdFkXXro5d9nK+IeHJHlmATLOqquLwbKdINAJtp0vveBIMruGZZeKg6OVQzXJGP8tVn++wIK5smL+HRjy6OUUfFpva+i51N7PlLTpP15jseS6jwp8QfEIo4ssZUj5zYE927A+6qmfcKuLf2byY5GxN9iQqxiX6KgJpPIpi5knT1FuU9VidSM1Nn0nTcCAQQQdiNj6L0uL8G/EJ1DyVgHUCfLp/DzMTfnJHeV1/L8fTrMD6TtTT7fUG4XRFqjnuHLNlY30WncArIicQjsRk1N3KPRQ+M4ccPkMq0os4o3bKKMNWpGbhSDsYMRQfQqkgvaQCDFyLAnleFaXNB3Ci8xydrwS0Q7ss0bsqPw9zQt/Z1DBB0OHRwsCfcH6roa5DmGH8Os8teWPMFzDaSN4PUq18OcZh40Yj5h+ICD/wBTf/0LKUPh0/ClLn2i5osdOs0gEOBB2IKK+yJkREQARFE4viTC0yQ6vT1CZaHgmRyIGx7IAllGZtn+Hw1q1VrXESGzLj6NF/fZcuzfj3E4kHwXeDTJIAZOoi9y7f6aVD4DK3Pf5WFzjJOoaiZ5kdfWdlGsyXhecLfbLlm3xLcTpwlOBMa6nvfTIj6qrYivWxDg6u99Ug2BPlHo0eUeqsOXcIOBmu9lNvQwXH2G3up2icLhwBSZ4jreZ979hsPZRayX70iqrHHi2yl4Lg6tiXNLKcN/fJ0tAg3mPOf4QfZWvKuBAz/5FUADkzmPUi30W3Xzuq7nA7LRNZ7jckp1ihf6JWa2TmIq0cO3Rh2gE2LhufV25UO6u5xuSVs4TKqlTlA7qewWRsZd3mKrrZHeiBw2Ce8+UKYwuRc3n2CmmMA2EL0mUox0a+GwNNnyNAPWF7xNdtNjn1HBrGglziYAAuSSsq4/8Q+JHYrEHCUwRQpH9odtb27z/ladhzPsiqUrZsQ6eiv5pmAxGJq1qfla5zvClokNJHmc07SGiyznHvZXpNZAcdOqBHICCPYfRbOS5XIkbbieg5fT7Kw5bwqypiW1WWvJC5MX5VyOnK+M8TpOCP7Nk76R9lmX4BC/V2nGFgxOFa8Q4LOiAKpmmTllx5goQYdjpD2Nc390iV0Uid1F4vI2Okt8pSOB1Rwri3ho4eoatEDwKjrN/ddc6fTp/wClYPh7xMcOWtcZpkw5pjyzbU08u/XrZWvO8rBDqVUS0g/7hc+x/Dxw5cWedsS4m5aL8vbfuo2mu16Whp9M78x4IBBBB2IXpcn4N4kfRIa500nX07gEx5m9Be47zB2XVMPWD2hzSCDcEGfzVceRWiWTG4fZkREVCYREQBp43KqNX/Eptd3I/VVDOPh6D5sLUNNw2a6SPY7hXtFjW/TU9HKXZNmDfKaAfH4gRfvuPsi6siT4pH+SjFicSym0vqOaxo3c4gAepKo3EPxOo0pbhG/2h22qS1gP8RHn9vquY1q+Jxjw6o99V0WLjMT+6PlZ7AKUwnDB/wDsM7WF/b+pQ7f0ChfZ6x/FONxhh73NYT/h0/I3pBcPM4fxEhb2Q8JVqkSRTYNybQO3M+ylsHkxsGMJ7kfry9lMUMjrnYEephJxdej8+P6kVhMhwtBxIdUq32MAA84gTHqpFuYaRpotbTH+UX9zuVI0eF3n53AKTwvDlNt3eZMo14I736VGk19Q83FSuD4eqOu7yjurbRwzGfK0BZk/EXkQ2H4epgeaXFb2Hy2mz5WhbaLdIzZ+AL9RFpgREQBAcbZ1/ZcK5wnxH+SnG+p0+b2En2C5RlOTVK1RrQY8waBEyT+8TyAvKluLM4/tmJlhmlT8tP1mC/1P2hWDhykyhS1gS4iGki/d3Vcdv5L0vDthfHj39swYbKzh/K8y/nFwOwVq4YoQ0uPNQFEOq1B1Ku2Eo6GgK8Sl4c1036ZkRFUmEREAEREAamYYFtVsHfkVUcwyh1MyRIgj1CvK81GAiCJCVzs1PRwvOsAaJe5ginIt+7M3HaZt27qR4M4rq0XhrnamEyREgA84kRHUb+17xnuRbuaJbzH3XMc8yV1CHUml7eQEktPQe329Fz1jae59OqMipcaO64XENqMD2EOadiDKzLkPw/4nNF7hWDgxwhzbnS4E+bTG8G4HbpC61QrNe0OYQ5pEggyCFeL5L/TnyRxZkRETiBERABERAENhuGaDNm7Lfp5fTGzG/RbSLNBs8tYBsIXpEWgEREAEREAEREAEREAFSPiTn5YwYWiYqVR53D8FPa/8Vx2APZXDH4nwqb6kF2hpdA5wJhcIoYl2LqvqvOp9R0ujkLBoH5DsGjeVLLfFFcMcn2S/DuBLnWA0gGDES2dzbcz9vaykl1h7BflGkKTAwfMfmj7DsFYOHMu/G4eiTHGkPkvbNjIMt0DU7cqbRFdLRBsIiLTAiIgAiIgAiIgD8IUJmuRB/mp2PRTiLGtmpnHOLskqUXeMwHy3e0cxzcPQKZ4J4uaxradb5XEQ4biY3HP1C6FjMGyoIcPdch4zyB+DqeLQ+QXcwc231Fn6tUqhp7krNprjR2Sm8OALSCCJBBkEciDzXpUP4f8AEwe0UqhuY0vkAOJvEcj9z3V8VJpUtonUuXphERMKEREAEREAEREAEREAEREAEREAF+OMCSiIA4rxVxW/H1tFIluGBLabZjxHAwXvH2B2A6lT2WcO06DG1nyajrtE2HeBb0RFzruns6a/GEkSeV4Y1akFXejTDQAOSIrSQo9oiJhQiIgAiIgAiIgAiIgAiIgAtXMcBTrsNOq0Oafy7g8j3REAcW4tyGplbw4PL6DifDIjU02s4fS46cl0P4c8SHF0nNeSXMggncsNhqMQTII+iIpNapNFN7nsuCIiqTCIi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282" name="AutoShape 2" descr="data:image/jpeg;base64,/9j/4AAQSkZJRgABAQAAAQABAAD/2wCEAAkGBxQTEhUUEhQUFRUWGBgVFRcYFxwXFxcZHBYXGBcZGBcYHCggGBolHBQXITEiJSkrLjAuGB8zODMsNygtLisBCgoKDg0OGxAQGywkHyQsLCwsNCwsLC80LTQsLCwsNDQvLSwsLCwsLCwsLCwsLCwsLCwsLCwsLCwsLCwsLCwsLP/AABEIALcBEwMBIgACEQEDEQH/xAAcAAACAwEBAQEAAAAAAAAAAAAEBQADBgIHAQj/xAA8EAACAQMCBAUCBAUDAwQDAAABAhEAAyEEEgUxQVEGEyJhcTKBkaGx8BQjQtHhUnLBBxViU4Ki8RYzkv/EABsBAAIDAQEBAAAAAAAAAAAAAAMEAQIFAAYH/8QAMhEAAgIBBAAEBAUCBwAAAAAAAQIAAxEEEiExEyJBUTJhgbEUcZHR8AXBFSMkUqHh8f/aAAwDAQACEQMRAD8ABNw1x5xo99LQz6evMrdmGs05ErXUUXY1JoB0iurbUwj5iZBBmj0V+tNw2/WH0t2tBw3U0wpl1M2CPRltqTWL8imGlu0VWh40tmrxQll6IBptDKmWivtczX0UaVn2pUqV06SpUqV06SpXF26FEsQAOppDr+Mu3psKYP8AX/YVVnVe5ZULdRnxHiluyPUZboo5ms9qbt3UfUfLToo5n5NX6PhZ+pj6jzJy3+Ks4lxCxpU33WA7Tlj8DrSzWM/XAh1RV+ZlGi4QgOBmm169a06y7Kvya8/1fjC9fbbpU8pf/Uceo/A6UN/AgnzNVdLHnDEnPx1PsKhWRPmYQ1s3fE1d/wAXI0iwjXP/ADPpt/8A9Hn9qznEuJXrgPmvtE4C4BHYLzP3q7T6a/qYFlTatDG9hE/AHT2H3NaHhfh61ZO4zcuf62yfsOlR4jv8M7YidxRwvhFy5kjyk+PWR7DpWj02kS0IQR3PU/Jq9mql7lWCAcnuDawtx6SO9DXL1fLt2gr16uzB4lr6iqW1VCXL9CXNRXZkRk2rrj+LNKm1NVnVCpnRx/FVW2qpS+rqoaipAlDHX8TUpWL1fKmRLLmmoK9p6eOlB37deJrtM9BbUJntRZoFhFPNTbpVqErVosmNqK8Sae5TXS36Rq0UXprtPq0SE2mg1PKnGlu1j+H6itDo70ir5h0M0lm7RiPSLT36Y6e9NMVvLxiGqxTQguRXS3/1/SmBYB3I2kwypQy38xXWq1aW1LuwVRzJooYHqVIIl9IuN+KLOn9M77nRFyfv2pXreKajV+nTA2bXI3WEM3+wf80RwXwpY08u0s5yzMZPzJoDX5O1Bn7Qy1ADLn6esGTz9Vta6Cg6LzB+3enLsti1udltooyzECk/iPxnb0yxZUO5HpA6+4HbuTj5rJXbt26Rf1LhjMLOLazyFsEepvgE9o5Us7qhyxyYylTOOBgRvr/Fly5I0yQP/VufTHcKf1P51juJDdvuXLj3nPO4x9KgcxaXm3wIFM10F++220xUDpsGMTMtKrkj6hPP01s+A+F7Wn3NcPmM49U+oR2k5PP2HtVAxY9wpC1zz7gdrWapgulsNas8mv3PSzDlgken7A16DwTwXZsw1z+Y/PP0zz5HnnvWktXViFgAchy/KvrNTS0r2eftFn1DHhRj7ythAgVQ9Wuaoc0QwAlNw0HdaiLrUFeahEy2IPfuUt1F6itQ9KdVcquZ2JXe1FA3tTXGouUvv3quJGIQ+rqo6ulty9VLXqtKxsdVVtq/SRb1E2r1WlSI9W9Xyly3qldKzeFKFv26PYUNqK+fVnmenPIiXVLSfVCnWrpLqjWvp5kariL3q2y1VNXaCtENMk9xppLtaDRaistZem3D3P2q4aXXOZq9PfBoy1qQOtZk64JyOaoPE5MyB3/4+375TUvaEGTNKjSs/c2H/cgcdf8AkUPd4ryj71m21oOZzzrtNWpwcHH3zGay7dZZYcLNRdGiDM0Og4uS2e/96v1H80gN6gDug/SB0n99axfCWbzXM+kHBn+klfUPkA084rxFbdseoriSBgsY6z9KjE03p3tBw5gLqkJyk03/AHC2i85P5/8AtFef+K/HYM27JDtMSD6AZjJ5OR7Y9qz/ABji1263l2wXLD6BjHV7jH6bfXP/AMaVKtu2A25b9zkbhEaa2ZwtpBBvEGROEjvzrSLHb7QNdAByeZoOAXHCb3Zdzlh59xdxeOa27a5cifpGO9Njo1Lb77sTEAMfUT39OLeJ9CduZpLprwtgnLXGy1xssZzEj6V9hA50s12vZ3C5IyBnkdsdMjE5+ay2dnbCcfP1/wCo9tAGTNOfGDKfKUbBjcwGEmSZjm2IH40JovH91bnl3bbqGEqTE/hPuPw96yd/WG0WZdwM7nJEQR6YyD/SAR/xRWqvLeAvegkgEM+wkHnyI9AH45zTSJgYI4P3irgHkTY6jxTcA3BcDmTicxQtv/quttit1GgGCy5EzHzWTbioZSC8sAPVy98GPSPalGv04IG1ZySZWAx+8TEdY5femtOSnDQFqBhxPf8Ag/H7OptLdtOCrfb7R3ox3r8uaHU39IQVdlAYEgE9eo6f5mvWOGeLripuMuoGactAABB4MTVWzgzf3noG+9LeE+J7GpkW2G8fUvUURqLlAYEdywg+puUo1VyitVdpPqbtcJ0H1N2lWpv1dq71KdRdqwnYnVy9VDXqHe5VJuVcGRthyXqKtXqTrcorTvUyhWOluVKGRsVKnMriess1B6l6suXKX6q/XgakJM9E52iA6x6SalqYau7S25WvSuBMPVPkymK7Ar5FdCmsxGX6dJPtV2r4jsBWMfp9ug9xVtqxC5HMe2aR6iwwaCSATyPqAHsTyFHTCjJmlpdPnky068zJMzg/8fBFUajjAH0/H7/Wl/EnjCxgxjkxn9eXLGfeg7GnI+qMyQDzBB6H9fv2qPCD+Zpqb9vAj7T6m4zAE55HoB8T7frR2s1AKfy2BuSqiDOQx5/bNZLiXFWRVt2vqbAxkDlj8aaeF7pC3FDBNQtz0q1q5ce4wBDqjp6UMHM5qBpCfOBON4Hlm34YfJ06hx6oG1SfbcN3WAXI/wDbSTWawlhLSzNgLDXHPMFU7CRBaFAmJINV39fqmKkWyt4wDCq1qYJDpuJDSBEOAqxJ3ch84HwbUW7r3tQqyck7t0jnzEwP3NUK+EpdiCfQQiYJwBj5/tGq8OJt/wA7aqbtxtLlWMyvnXOd9h2wg6Ckni0BkGwAwwwvKAen26e1E+JtbcuYRtwA5KCExnLDB+ZpL5jlSInHXH/xq1O98M//AJAWkDgRhodR6JY8utKk1qmfSu4n0sfqg7Tgg46j2oTU63y7bKIkgiKztnWnpmJB7xn9/wD3TNOn5LQNl3AE0HG+KPdYLhQCI2iMEbQRPyAao09p7unCjnEghJ6+kQBu6ESJ6THM9cKUTbYkHZmOYIPqkGOsHHQt1plp+MWkvf8A7TaS2pIZQSS4G5DtXmu+AY6detMHsKo6guhk+sSJYulArXF7ep4IE8iCSGH3+apGnugAsWLZAAYFdvQ4bHzNaLjl63cuNca0yNbdLmfqII37gBEQhUkTnmYJMUjh7PbN6zN9BDlidrABoKlWBPNSMfnUhuMmVxzgRBr+HXQrgMrLiYmRBx9pMfNN9HqG8kKbbnoxBhc8j/j3roiUUqBKjcd8hie0T9MdYPLHYPLGoVdMP6WQS0jJOABBB3DpjOa53O0D5yAo3ZmB1t17N7zLe62ViCJ5/pXofh3xx5iAXsnqw/tWd4iovKVVZyDBOUwJG3aMCT1HM0v4fpREAweXXPsO/OjI4ZNrCCsTDZE9KbXK4lGBpbqr9YO9qbunbehg9V5yPgcq0+l1fn2RcXr9Q7HrVGTAyOpA54nGou0DdNW3Hod6pmXCyhhVZWryK4NUL4hgmZwqUXp1qu2tE2VqRZKmqFquKlfVr7U75Twp6Nealupo+41C3lryNXE1L1Jia+KFYU0v2qCu260UYYmHdUcwaoKJtFB9XT4qxbVtvpJntyP26Ef2pjY2Myq6Z26jnh9ouoAHLJAyPmKou6ZGuumN0CB0yJORy6f2p/wiyFSZz8/sg+3tSLjOsCXLoxOOsTIHIRn/AAfiqEnPM2KhhMQLW8BtBC24Fp24gCczEcunOOvLE5HWWjJ5MByI6gdga0OpvPcyVmOQggAST6YPzSK7piTzg9BPv1Ak9KeV1I4kbWB5lfCeBu9y7dFzayKvl7VLEnmQI6zjsN2YrQafhL6Tbf1ZFy+1w3EZd0qzLbG2bZz9CgffvXOmQ20G4nI6fMZAjH9qWeItReVdsswGQTnBPqGfk/HtQfHdm8POIUUqPP3LkuuzstwlFUFrkud6s5Z94IMFSzHnA+Jphw+bggObi5hhLrz57FfnnJM0i0V60zBixBUALBEqN2BB6jlPKDyMUwHEHA26a55hBPmThhyyEHX/AGgCqupMndE/iDV3NOSrAZ+m4OTDrGecj8uVJuH8SknOTmtjxLRvetkOGkjLIgk+xbcT9pHM155q9IbZIUNPfH3xT2n2suPWI3FgcznU6wuxbn0/f3q/R6UP/SVI5wcHtg0BpBPRiR2/vRZvwMYjp+/mmmGOFg1OeTGeovi3bhYJIgnqBOFjv1+Kt4PpjtfUFA62skESD3nsBgj79JpYTvKAY6ewySWM9Iz9prUavh3kacoQdzqQrAhZDdDOCOhiTEHHULYUbfeEB3HMFv2DeRw5e5cY3ASIksgljmZABCY/0GDislpdbf0tz0s9t16cvcSp5jM/etdwhiyP0/hdoSIJ+pmdj87SfwHU0F4x4Bsm7lXk7hH8t8j1I0xkOp29iD1otbgEqYG1MgMO4/4HptLxRIBFnUJLEPcLbvp3MBM7YjI6jr0z2tuXtKxSSbYIEyefUYaVEjvyHLNZbTahrbq9tijqQVYGCCOoNay1xv8AjDDqvnMDuhRF05JOeTQJPcyfYc1ZQ5HX2lEs38HucafjSsIdFHuGOMdzOJq3h1rexhvpgA5BgGZ5GO3KkvENBsIOQCZ5cv32rq1rQp2g/J/L7Yq20EeWSSQcGOuO29yiG3ycR9POM1TwPUNaG0THUVRa1W8BQXEZIDR05Sc1ZcIA5Afv4qqZXgyXweRHN5Qw3LQpFL+HcR8u4F6N++tOdRbg0O1dphq/MIKwqopRW2p5dKs0aRZxZWjLduuLVujbNuh+JLFJAlSihbqVPiSuybtrNDXbdMCwqu4k15dHIjzDcImupQN9acam3FINbc5x0p6kliAIo9I7MznGLjySq3J/1KJH3FLuFcdKuUu/Y8s9xIlT8yP1orWcUubyqwMwWDQfyzSbitxWIa7LHcN5VgGI9mYHPyP716FK8rsaL/B5lnp2k47bCRcv2reIJZ1HwZBz0/I0Hc1lrU3R5WpsH0kFQQWJHYH4HLvXnvANEdU9vSWUTzbruA7EyViVDdBtgmRz5fI3ijwtf0F8WtUuDkOvqVl7qTE/GKgf01efMZRtaw5wJ6Jf0F0epRO3JgEkfIUH35Z9sUiv8bYTuW3IMwxKmJIkZB946A8sVZwDi1/SJa3uLunvyFbcDEHpIkYwQTzEGKc8U4LZ1FoXLe0bgSpJgGcYG4T1wp70HZ4bYfkehhhZuGRFXD7puqFFxVyJbrGIx8wPtTTWhGVApBKrtOJ/qG4Z/wCedY17F3SEb1xMqZDTBkciQCcVptNfS8bh+klS89tpEMPeHBjsPvVbacHI6l1s4gmi0wVrnzkRyInKnmo/yM8qZaDTkPghkkFVIErPQFxy/cUxv8OlSYjlJyu04EzMqDMgyRkgwIq3R6Y2wQ5gQB0MEyJj6Sp+3zPpoD2ZlsSapITPpj6S6hT1xuwI7THzWC49pGJbaGOcgATn5IP61pfEHF0soRdGBAASVyJ5Kfo+OUj71PC3FNPcts722RZC78MFJzkLlZjtRqi9a7wMwTBWO0meaW7LBsyJO3M8/eKss6B98EYYwSM4r1DUcDtAB7bpsWQpWSZOSZ6N+lLE0cGOYpsawt0IP8KB2Zx4b4OEUkBGc/RPJlBnoY3f4oDiV9UaQpVCSvl4O0nmBIh15wcGMGCDTn+Gj6THfse2P+aQcc1PlM3m7iDlTzzGfxgUJCS3uZc7QPlANE381hubynYBgWM7QDEnqILCD39q2Lj+I0zhEFwkhhbYn1JO/wAskQQ3p9M9DHPbWJ0wW8CRKkmK1XhO21t2S4CRd9KtuIAJCiWIysFVM9t3tRnPv2JTaMZHU821tjY7LuVoPNTuU/B61ysowKsJG1gQeRgMM9x+orXeOOB3FfzSQ+5FaSu1mGVBEYaAASTBE5mJpVwXgJa8BqItIBufeY9JGIwZ6fY06tqlN0Qapt2Jq+IaAXtGl64ClzcbNy0T6xcCZYhvpErMGOftNefAHIj5r0jV27Qs3LSO1wlvS3JdqzBM5DMcwRMRynOR1PDivL9/FLU2dg/SNWV9QSzcCjof3yr5e4hJkj/6od7RB5V9iPqFMcQGDJbf1huUEGt0SHQMOwrAPc6VuOANOnXND1HwZhtP8eJ2q1aErpUq5ErKZppqJwiUXZSuUSiLa0AtCbZYFr7XYFSq75G2M04uD1om3xL3rz92Yciav0/EWHOhnRqRxHHE3eo1YIrL6u+A8E4NcLxORSnW6nMjpVtPpyjZgdoYYl+r4dvkgQM9YH3M1mPEfDWtgNMhhM5I/Hqcd69W4A1u9pt0S39QwYPtAmkvFfD5uTI+Pf5Y849qeTV7H80SsoLDaJjOHawaRNBrrB/mW3uJeUiACr7k6ZDJcYTn6TR3/VDxwvEms7LexbYbE7sttJzH/j7Uba4SEFzT3N3lXubED+XcH0XO+0ciJ5TWM4rwe5p7jW7giDE9+xHsRn71pU6hX6mdbp2XiMPCnG/J3W7oL2LmGWAdrdHWQYPeByrZ+G7h09w2djXFb1IUdCQDJEm4QGxOeeOVedcNsesbhIkCOc+0VueLagWfJKFrUb4AYmBiBLKQRBOGLfbFD1ADHHvL0gqMyzi/CjevOgtJvW2192eA4tiZgJdIdoBMT0pZozvVXtR/pNxyBtxDEAdCuwCfbFEeKS92wLqkhrYmYCsyTDA7IG3MwMVnuB6wW5HqRCZE8m/1Z7j04+aGq7qsjsS5YrZg9T0/TWi1pf5isygMjAlSpgSoYDKzOGkRA6TQ2uuOEKuCOfqX0xj0naJA5ASMEYIwDQdrUXCB6kAPPBAPMiDHaPietS7ec8yRHz+prP8AXEbAzMz4oRmRiwBKASe5IgH2MAfuK++AdGL+n1FrkdykGJ6cjGRykH5o/iunJ4bevwY/iDbmQcBAIH5/jXX/AEd1IT+JLcvRB9xux+E1o2DbpeP5zEgc6iNeG8Pu2l23JBBMGfTHse3zmuL13rM/b9Yra69wWlCIYK69irCRHTvg4/5wfHbgW4SogH4ie/dTEHBII+DSaMW7mhWm7iXJdqviOlS8m1vtQ1lpFE2zXE4gnrKmYW+f4d2QcwZH4RTHSeLChX0yOTf3FM+OcBF5t07THasvxbhfkEDcGntzFO1W1WcHuKsjjkdT0Di3iIDTWru0OgZg2AzDco2xOIDW7eDI9PYmsPxvjx1J3FEUr6V2oqjaJgct0ZwCTGKO8OakXEfTOfS6+nr6hkfekw0ZUsCMrKkfvqM/hRqQqkhhBurEArKdDqTZvLcALKCNwmCRORMGK1l9PMhkVttyWWckR0JAgms//ChsJBmYk8xHUdDWz8BcYJ0/k3lDJZYFOauN+7+qIMEEZ6RU6pRt3rIoyG2n1iZuCu39JEe1cf8A42Tg4itZf4tzER7feg7/ABAHlSQseOike0Qp4UWfUcU6sadUUIggCviXZ50Qi0Gy1jwTCpUBzicqlWotdqlWKlKs0OBPirVyLUVKtVaAzQoEgFfa6ipVN0nERXrNcrpaLuCrLNHLkCcLMiAXNLFAX7BrTPaBFAanT1Nd8qr8xPpbz2zKMR7Tj71vfDfG0uptulQwgdpziJJLE/8ANY2/poTcMkmAO3zVQgWn321BlYYM3nZO1tpHpETPIH36FrwhaBkgQd1w5wCcT0zWWNNcVg1xAwBj1AdveSen3oS/4csai0FeCVEJc5+gSRP2Kx855CvN/DfBNGtzdqPMvGcKTsWZEExljk9ema9DbVDRXTvB/h3EptGFMkxA6Rj7UFqghwhJ/wCIA+IB5xiIR4Bt233tcQoF8weoGQBnAyBH6HsazHjHiTPfUBxcS1K22HMKcEZEHlzAnPxD7xbw2Ua/pnUrB3LII5Qfykd689/iWIPp/AYp/TKW82cn5+kXsYdGbPgb/wAsSMQQVxEMIIK9iDSLi1pbd0IpG0KcbTtYBiFmR12jpAI+YecCg2lO4CFA/wAEcvxiY50ov6lbuo8tgGKbvoJAYQSUBMxJGABgmRzq1OQzTrMYEYcB4gEt7DkL0IOAWgYPL47GmGo4gNkiOhE9uonp80tS35ltiqhAcERDFuRCkYgAqelD8M0lxbe1+QmPtyn99qE+3ljwYascgeks4nx0Lw46QJ6m1T3ZzIAQR85b8q48AMV0+rb+k+WJ3FSDnl0nNeh+F+G6dhfKlTvCggr/ADMAy1sf0hhOB0rJ6zXac2xZ0IKoxbzFII3GYkk84irNqA9W0AylVH+o3ZjLScS3WRbJkBWUMeeSCPuGG4fes/rLzu53mTiTHMxk/iSfvVpdbSwzCZiJ60Jc4raN2CTJjpiYpaveScDIj6MiOeYdpsU20dndgc+lLdNrbbTkYrjVcfWxDLDGfpmqMrvlQOZS51PMe6iztUk15r4htMLzMeRNOl8S3rqXA4Gcgjp7UNo2N+bd0QYlTyo2lqeglni1ih1xEWkvFHVgYIMzWw1miF6NQgJkAXQMwejcsD3EQQKyus4c1smeQp7wfiotKDzXkw7jqKds82GSBqQ8hoBcRrdwcokTAAInp+eab8ATdqdqEBXRlgsBuK+pQFP1GB0zmjNTbsMUcepHblElROSehgTindm1pSB5ZYvbJ8sFeaRsJJH9Q3gj5xyNCe/yEESRSQwMQapfW0SPbtiqMinWo0Zk/hQtzS0kt2ZsIikCD2GpppxVNrhzgTtMc5rQ8L0FlrBLPFzMDv2xQ7rlUZ+0ixAozF0V9WmPCeGeddCMwTnk+3Qe9Nm8ONbBJIMHHuO9J23ohwTKDYGwx5iXT6YmmdnhveiLCxRyrilLLW9Jd8CLTw8VKPK1KHvb3lciYO8tVI8VaHmqrqVrj2MWU4htq7Vd80KjxXVx8UPZgwuMwDUoBetmcsrqR9wQfyoy1p1YOrFVD23STMAkQD6czQ+oObZ/3Dl7iibF3IPYg02W2FG9v3gApZXX8/tM9YJKq3UgE/PX860/CON+jyb432unRkxEqf70t1+i2Xb1sAgBy6SADsuAXF5Yj1EY7UPaEGiXcMQIzURbUN3tNBc4TaIJsalfUpLI0qY5bSDgnNZXV3HsKbN1LIEwHjdKGebK2OfQH4NNA1davw1cu2jeAfYB6twIWRI3K3KDOR3AzUU3BD5zxFbtPxwYHeshbNplPpIkHHwQcDkRHL7CqeG7VcsoAZgRu6iQR/zXXh3h+pdm0sTguknkewboD271qPC3h1R5r6kQLUgjpI5/NdfelWQT+nz6lkwUG4TMi/ea+RcM9RAgYGTA5k9+dWXeJKHW3ksxEACTPQQOtN72pVNQ/mwpELaQZHqAJlhzADJnvMcjSq/4Wdbi3gPSCXLSZwWIPsJEY/LnUsys+LeOP1lkqbblOppvARNzX222kBQUgyAfSQQfcyazfFLlvRNetOk3FvXCiiJUEmAW7U6/6eux1Ktnqw68jJmaV+IbKX9Teu7YfzXlQJWB9LTP/gcdcU61a+GFMSo3PcxWYy3oLl0ltpzLZP8AfnzojTcMe43rhPc+wx89qd8R4mlv+kh/9MyOkQT9PMnlSfivETeA2BgObTmSJ/KB+4ogYmNvTWg7yfafNXo7draSxYnJXofnqP8AFXJqVuStiyEJ9O5huAAk/URg0bo/Dxa0NwhiASWklRHKOnQ8+UU40xtshRFKhVENEzDSMcsgQT3M1RrgOO4anRux3EYER2NLdtBouKxYbdu2QZI9+YNGarRqBbKrc8yCCGMsBlFJMlYB2zyq/dbSc555JAE4baB1zPPpV7ai8zAsylQGA/2sCDicEjMjqKr4sOdEOhFV7SObe+6yuPTLBhAG7bDDnEK0HE4oXR6dbgbMBYCAyR7jcOZOB1POnFq7ZB2WlIYzugSGXaf6vw5iMnvVFoOH2XCnlw3YFTEAiesDH371IslPwmIn4gvklRbLhp3ASevKBHPof3Go4XxO2t5PMUpcCje6AwNyqSQIkNkAiDkmlup4eU23AxIWWxzKkhRtkZn74+KCucRS5Odh3TyhiSMGekEHrjFSQHEXaoKSD9JujrfMTdbtG9cLlZtMpQgKDMAczzAHvSjiWvARnQbth9awQVHKT0icTP4VidE7Wb0qSGHqX07pMYOce+7pzFMuI8RtrZFsKy3huXctwlGtufpcH2A+cHFBGhQHIgBqXXM2ug8S23tLbZlDAYB6Cnfh2wjK13Dj6Vg4nrXj1nSyACRzCjbkmevLl0+a23hXRXEtMS7C0jboU5Y9R8ZFI6zRKiNtOMxqi42eUes9P4JwzL32UAHCAjl3PzQvEtWS0KeXP5oVPHyi0Ua0V2KoWDO8kczgRmh9BqBdCuDIfIPzWO2kKvvboADn3k01vvZ7B+UMtWqvLxR+n0IBhz+HOhdRZyQO8UEWozYzO8VWbEFNypRi6WpVt6S3iLPLluRV3mTTTiHCOopDeVkMGtet1s6kNXLLlV+ZXPmzVb0XZIXiEXcoOX1H8x/iqFeKu05lGG6IIPKarZKu3wiRXw7D8ofxQbhYvbyxdDaYHobZlAD/ALWNLLqUw3E6R1kDy7i3R3z6Wgz8V1o+HPcZEKsN8EHafpP9QHUVNzABXPt9pWk7Sy+x+/MdcD8GM9k3r7G2pTdbC+pjiQSOnTAzmtLwrXresCzcUWyiqDbOQVjDA9Qf1or+JW0UUM20W1TPdQApjoYmftS3WopuI7D6cCPecfGa85bc1xIb8xj0kANYct9JjeO2joNV/EWQfKYwR2/fMVouEeKLMjT6pRb84eluandG3fj0kzWa8W8V81AiqyFiCBzGD0Yf2pjr7MaVDdZXzFuY2ooG4+oywHQc4nrWutIdE8ZfN1+nRh2qyME4ndzw6LuudXugbSDb3MPWJLEAHtkR8dqnHeIuj3dPbUBURojr/LMkz09UQO0zSO7obZVy95XI+lTjcdhUEloG4QxPKJ7VXZtMWZgSxNtml8wsQx9RnGCPkdqc8DL7nOcD19/eE2eXGeMQjw/daynmLGQ1tIhhuII+zAT+zWY4nxNrN0rakkGSW/q5Een986acKvvZtBiFPmN1Ek49O1hgHuOYkVRw/Ro1xm1EoWyDExJmSBmOnLrTpsOeRwIrp9NtUlTgn1io6e5fupvUKWzgyTzJJE4PzWjHC0jb5ZEnkDndMScYAE/jV/DdGhdmDSwODyI55q7SaJ2u+lySDLGZn2pezUe3GJq1aZVBLck+svvpdS2Fk4AyFAkgEZ/E1xwl2ZPXaGDhvbtXXF794cmMsNp7R2irNFdupahlBIH3+9LEkp2I0Bj0izXFWYWyu0MQC0QRyHTpWj13Cj5eIO1QJA7cpHWqODWrV92LgBgOR+n5oriSlUYK0E4kHnQLbjuCjjEEW8/Ezmr0osXNx9LFQQB16xXPEVLpPli2zMGPt+Pt0pjo9LccB3yy/RPUDvVGo1XmP5bKQTkdj8zTVdplfQxNobK7drtuug7QCxMAfSApxFL74W1LbVDboIIk4ySD/TnFM9dwoK25pJHPMT96ot37d6V27cHBI+3PnTyPnmK2VADHXtAW1ZKeaqQwMAlAwI5kT07YpffDtbkoPVkNiTnp+EUfd4iynZs3IuNvboeVB+a7sEtboaAV6TP4Acs0whmVeBnE5snzJDSpztVRAXBPXkowIp1wTxK1tGQ3WXdj6AVgbSp7k4OPfnnCVdLcZnYFVKkhgDHLnEcxzr5qfSrOMljHqgnOZyP/ABJkdCJOal0SzhhmLqWTkTU3eKnWfy1T+dIUOkBXgGJX+mYnnAg1rrF1dLat23cSigExmfgV5l4Y1BW+rKSrLLLHU5GZxyY1uNGtvcvNwBuYEmZGSAMwZUfuaytXQg8nQ7wJp6a7xByZ6nw/TlUF25IusIVOw9/eubeHgxIy2Op6V53xn/qZdVbgW0FukhUYklUWOgIywPxzFM/APiY6oXmvEDyyij/yLAySfkfnWBqdBYqG0rgD+f3iZRlJ39/z7Tci2KlUBh3ivtZO6DwYheyDSvXcKVulO2NVOabS1lORNMGYTX8GZcrSe6CvMV6Retg0q1vDFbpWtRr/AEeSQDMjodQASDyYQa7EAwCG96J1vBiv00sdWU5FaQZbB5TB7cHMdcNvbWM/SwKN/tPPp+deleGtYz2UUwAgCA4O6MTzOOVeV8KU3bi215sY/wA16Zw7hyaW0TcuMU6iCcnsBmsn+pMNgqPeciL3IpOfWc8SUbmErPUAyM8visbxXiUXBbuPcVBE7AJM4GebDIxWs4nwCLDnTTvKq4bcZJDbjJ77cUlGjOpdXZQtwLDkCN0fSY+kmZMjuKDpRXX52OQPoQY3SVK8HgdxVoeHK77/ADDcUAMGYHBjIO7tyn8zQvHtSjXAgZTt2kAZA6tGIJxyOMDvTnxCjW9thVCoVDM3KRyAx0kCY71lLjbbhYMRBYkLICjtjEchPYe1a2lBsYXE/kIyDkZPUoDGABJyd24n1YEgjt0nsamn4W90OEIW2ZUkcyTJgA5jHOrNLqmgs6B4GdpgxOY9z96P4ZqbWX2kbCYUnpMgGnnsZexLNUpQ7JnbtkWnNuWdbZznDMRkhZ55prqfLgHcBIiM49vmrL9oXrpugjOYHJa41vDySBGOYqjWIT3iFpqetQDiGjh3pJWI5g9/71TwzTXEcuAR+hFVHcigBzgfTR3DOJAWyLs0GwuF94bPuJxqeMneoZVhSCYGT/im9/VW9kqwlvynoaXaJbV29gyYr5xjRxMCgEIWC/DIwPQx/p+AqiTjIkkcjWW4ppXW4CskHpTngnE7tu1FxSy9O9caLWh2YPAEyJ/ShJ4iFmPIgl3jO+U6PjCogW9iMbhQPG7p822UERlT3H7NfOK2A10KIgmZozi2g225I5ARTC+GGDZ7k4ycCD66+vlwcs3M8xSPhnCUuh2mSJxyiuuG8QA3IylgeR7VXpvN3k28L17fenEXYMCL2MGI9ZVptV5LFHUeo4P5Vxxi41grtbDeogRHaK6vaI3b6i4YHU1843oLaFSnrA5if1plSMiJ2g7DgcDr3i27rQButgqSCI5yD37jnQ+rVyFlCoPzB+3enHEHt30m0oQooBVomR/pPahF1fmjbcIBE+ruAKYUxBxngn8oLqdO9vEk43SJ5TE180utZDIP+fn8KouXSepMYya5Ro5/NWK7hgxbIU8TQnStdhjyI3dzO0ZJ61vfBvAQU8lQy7SH1D9znaBzBP8AxmkHhHVp5YExMBs8iJifatFoOIai1f8ALlmtjMY9ZMbR8R79uVYWsZihQen8+s1K0NiFgeZ6RZsAKB2AA+wqVj+J8V4glxlXShlEQQZGQDzjPOKleY/w9253L+o/eLeAx53CGk1W9SpUCaIlD1S9fKlGWTKLqUdb8GLdVWZoBywjp7HvUqV1lz1gFTiK6mxkUYjjQeHtLa/mJaCFZUOSWJ7mJpm7hV7yDzHc1KlJWWO7ZYkxQZY8n1iTTebZ3HzCygyqxEDtjnmrTxeyqgsNrGRAX6oE9BipUpmoeMfPH1rWwZPfyme0/FrepvKLgZCOQ5gkHGR8/FZvimhm5dBwAcxicxMcugr5Uraq/wAmzanWB95pV1hX2+mP7wJtO31r9ODHXtP50IUUmAIg9OR9z71KlaK2HmHNa9Sy1bZSzKdv6Y9q4tcXueYJhhyipUoiqrLkiCJIfHtD9RxW23qKZ5Girum3W9yxByKlSl71FOCktU5YkGLOHaJxc8wYg96Y8R4zcXopFSpXBRYcuMyxURtpNQt22CMd6U8X0ORsNSpSSkrbgQe89Qe7pSuZyK41fiNyBaYAzjd1qVK0giuPMOp1qheRK30YUYAzSvQ8Q8u6UH0k5+a+1KJWd6nMHeNuGEu8QXQQxiD0iktizd8uZw2BP7xUqUeo+WI6jzN9J1w7hoYPvOR2/Wg7unVGkyV/OpUpkfFEHUeGDLLKoH3oN20/SeREdZoa64czyJ6Rgdo9qlSiRbuOPDkoSepgA/rWo/7pqAyum2EIIJ6kCFU9Sufy9hUqVk2825M0NOvO2GP4v14LBnAO5pCqpAycAnMDlUqVKD+Do/2D9BG/wtc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284" name="AutoShape 4" descr="data:image/jpeg;base64,/9j/4AAQSkZJRgABAQAAAQABAAD/2wCEAAkGBxQTEhUUExQVFhQXGBgYGBcYFxcWFxQYFhcWFxQXFRcYHCggGBolGxUVITEhJSkrLi4uFx8zODMsNygtLiwBCgoKDg0OGxAQGywkICQsLCwsLCwsLCwsLCwsLCwsLCwsLCwsLCwsLCwsLCwsLCwsLCwsLCwsLCwsLCwsLCwsLP/AABEIAOEA4QMBIgACEQEDEQH/xAAbAAACAwEBAQAAAAAAAAAAAAADBAIFBgABB//EAEAQAAEDAgQDBQcCBAQGAwEAAAEAAhEDIQQSMUEFUWETInGBkQYyQqGxwfDR4RQzYvEVI1JyBzRTc4KyQ2PCFv/EABkBAAMBAQEAAAAAAAAAAAAAAAABAgMEBf/EACERAAICAgMBAAMBAAAAAAAAAAABAhEhMQMSQVEEE2Ei/9oADAMBAAIRAxEAPwCyxoACqKuHOqt6dPNcpyhh2mJUL+g3RQ0GEKVZxdZaHEYNkW1Sj8HGiGkPtYlhcNKZbh4R6VGER3JRoYIU5TLKEBGoUrKOJqQEuwCWIICWyyjBslF7NUIWbThQZTkpt7VGm2CmnmwYF9IhBqOKec6TCI+ghyEihe0lcW2VjXw8JCswpVZpdAKYumi+0I3D+FVKtwIZu8g5fAcz0C13D/YullGeo8uOmXKIvGhB5K6dYJtXkwrsOhPowtF7T8IOFcBMtdJad7ag9bj1Wfa6VySck6OuCjVkGsU3WUiyEviHGLJ8cHeSeSaSwLV6klADVIMM3UnBdSRyykDNKUSlhRK9YU1TVUKy3wQgKr9oy2LaovbkBVOOcXFZqLuwKrMuTX8KuWwj6Dh6QjyQ3PypmtXbslQ2TKzeA2dnO5RhiJsgOYTZTZRhSMNVq2hTw9HdDZTJunaeij0og98BJnvFHrHZSp0YU1kBTLBRQ1MUqMuhGxNDLunfo6KyswoRBTFQqIVCI4exui1a915Cg+lKYiRIKd4PwUVXhz/5YknaQNSTsBaf7SPA4EvcAL8/z82G61tJzKTe9DWgwJIDXPEmJ/0tg+Jm2iuKomTEq0FzaQAygTB7o7u7wLho0jXzki4o5QRqSbZoyg6usNm/nNUrMQyo89m4mqSCYGVocJLC4vEhovcXjyQn8XDHiHZ3uzTqGCLAUxedJm+keGpBD/iOAcM1wuWVAD0zNP6BfOaFRb725xE4MTq+qBsPcDs2liJv5r5y4wsnBN2axm6ocq1kFj5SZqSvWOhNKhNjNVnJDyKbXyrPBYOUxFUKKco01aOwAhV2KflTECxASIZdG7TMispoGAyLkzIXJAXDW5rynaDwFCmxrWwNd15TdzUNAmNZ91Km3Ml6fePRWtJohQ2UiDKUBAqVYR61SEBuELrosYFpnVMtcEF1CDCkWWhKwPHVtxqlTi3E30TFOkhV2wh0OOyVQzdL7rwuJ91c16LYUMF4CG18p+hwhzmZtkPB0mCqA/3Gd5/jfICN9C7yaqr6TZcYA9iwQwvqEmQ22SAZBd0mPGTs1BfxOajXPgu0piwYy4EjUNGxcATqA47eYsu7FjS002G7nEgPcOoB9zTXUxzSHDqbHOL3gudPcpCYMaZnahgkCNTotFshjHHKhdTBpktZmOaoYYx7iD3WADM/e955rzhFAPawguc5sknJlazM2IaBro0Tv5X01BsXdBqQBsG0gfdYwTAPu2HSdkOiTZ7iIAkk2AaLlwHgtF9JMd/xBx0vp0RpTBkdXaDyaBfqsXUE2TvtDxDtqz6n+pxjw0b8gEhh5UleBThoEoTWpx9SyHSppMaD8OwJeVf0qPZoPDG5QmQc7uizU08Fyg0rI16sBZjiFTM6Fqcfwwx3Ss+3AmTm1WiZmDw2Fi6nXPJFNXKIVdUxMlCGSgrl52nVcrwKzVYWlaT/AHQ30SXQE66gGgQjU6QaJOqwbKoFTphin25U8oIkrs8mAEnVDLfhmFpFuZxuhY0hvuoTWhoStWrK54RabbZVETdFy2ughSaTutBjOBwgcUfiWGY1twlsHjQxwIuE9xXHU6rIGqz5JSTpIkosPUYyTsUjiKsukKD2kktC9o04N11KmiKaLvDcScGBsSTAA5kmAB1JIHmpvotDzcQ1rQ5wE5i27nxvLqgDR/t2CBwml2js0dxjg3xcQ4vI/wBrA7zM7JCviy+RoMxJjcyY9JI/slY6Hsa92IIDcxJu0axeJcdzNpPgIAT3B306YDQQ2sbOLtaZAdmytIEkZdTYZgeaS4HUqB3dkXuYLg12wDB774Fm6+EK9pYJsmpUqNGYyczw4iI98i0zeBAEaFWkK/BgUBAEQAJzEudJnUczrc7mYSHtK11TDVBcAH/zeBJBdGgtP7pypxkXFJrqhtmqXLARYwLZj6bKm45xPJSe403F72lmeo0A95t4OgEEw0Rpursmj5nBJRWmE6zD20SNduVJSTKcWN4cSrCjw52sKowGIgrU0eJtyws55Lg6YKICTfjCw2TNWtIJCpMTUuubjjTydPI7jRpMFxXML2SnEMSCbKnZWyhTFay6U8nL1oSxtQylmC6NiDJUGNViJrlLIvECPofZGZK8qOmyhQxXaALx4jdZOiqadEmsKLhWBpU8JSkIleNApoYvXqhxgeahQbJ6I7cPt6r2I0UjAgXUa5JsF1apHio0TMDdOgshRplu1kJ1YNJjdWGMxAa2ISGDoZ7kKiTygBMndD4hhiXtay7nGAB8z+cwnsXhAxskwBeeUKtpuJlxtNv9rdh4nXzQ5VoEh89xvZUzoCC4fCPivu4iZOwlVbQGhouGiRrLnGSdDpYgX89YRajvhaDOw87E/YfgG9mWJu7l9ungi7Y6HqNaobNLabIMSG6DYEiSfvyTWErUWjM8mq4a5nACP6QZncHXoUlwTsi5wrAlxHc96JvYht40ur+rwSkR3cotflMGLm++x/0rSJLFGcaa5zdTE92LMvqCOQjbqNAFn/aL2g7d2Wf8thMDmd3HST+6s+JMFNjmUS0ucMpcS3Nlk2aOZECeQ6rJU8IXuyiAf6iG/VEprVhGPpOnjQo1qQfdP1PZWq0SSy+2ZU+PoVKJhwI67HzUpJ6ZV/RerSymyYpPsh4MF2qZcA0KnQo2Nsa/JICpg85pKsaHFsoiFX1HSZ5occYBTzkI98patiNlKpWgQlmUi4oqh4eyRqI2HPNDxNAiChZzsm06BVZZyFyr85XLDP02wfROG4Q02gOueaM6nJjb7rylVkdT9F52+U6WVNmI7nhtkCmwi51Oi8omTJNkxh6wBJLSeSTwIZAhqSxNYBExNWFQcQryYHmlRVjWGcaj+myuOybTEnVZl/G6VKMzwISuM9qqb/dqNNjoRIIvf82VN4FRd9uHv72gToxrBZsfuNliqvFR2YdME38UEcWdEtB8TIXLP8msRNVxXs2WPrB8S6245n4folH1JgNA/T9XarKM4vUPW+wnn800eJPF+W3Jck/yJpnRHhTNTgyWAxAm2aJdcGQDtM3PRIcT4jSwwzvvyAgkkmJuvOEcS7TuuEECeh5x1We9q6Lqjm5SIkC+wO/yWsPyJSpEPhSbHcR7WvmGksHIH7JtmPc9hlx5mSsLi8O6niHNcbQ3L1BAIM6LV8IqMLDGu55nYj5JT/ZasuoVhFPicW4OvoDz8xPVIcY4i0HK8Ov3gQT8v2Vti8OGvIFyTqNTOl9lW+0nDi7sxlNgefOfuu9RtROZOmzUcJ4kamDNyctgSb7WnfVZzFcUrNa4NcdDAIkAgcjbb6q99lsJV7EsI7sSNbHeN/RVWK4eQ4tdeOnzT4uPq2mZylYf2G9t+2qDD4ljDIhrsjQQ69raiN+au+L06YqFo7hOk+6f0WCwnC3UsS2q2R3pEDab/JbT2oDC0PqF8CAC06TuQdTeQJGh5IacZr4wtUIVKBaTIugteoYnj1FhpAPc+k4hjg9vfp2s8OFo6bx0BNhi+HFoLokcxMXuL+F1spWRRV1BLk2zDmLJejSIdKtsPWEQhyKUSnxTXaFDJhXOOpbphns6X0yQbgSk32BNRM9nXI38A7kuVfrQftZ9Ap1Wje+6RxfE6M/zWA/7gmxhw43Fua8GHa0wGjxgfVYIbFHcew9gHkxyp1D9Gpql7T4YfE+3/wBVT5d2/gE6ynHgvXmb7DX9EMCvpcXp1amWXDfK5pa7LpMOEjzUuOin2Z7MRbzVbx3AveBVpCK9PvN/qG7D0KVxnFe2pMdlLZlr2kXYfiHXRZ8mI2OOz5hxSs4vMTEnr6oT6ru2BdBs2CGsbYAD3WAAaePNP46vmrFlMA5raepXtTAAScwdANoiDLoIMmRAbyu4iLSdUn0fygtdkaCvAIaAXGLWsDHMfllacO4U993OtsAAQB1WfwXEAWsPKxWw4P7TU2NyuIEbSBfnG/kuTi44vZpySaBnhWUWB/OiSFniYje36K4xXtGHggDMOZHTw6D0VLhcXSa/M+XwJDBbMZsHHYam3LbUTz8McUyuHklm0W1bGhj2NDRJAIOmUXkfVVXGK2Vr9ZLXXGolpBI6x5BGwmapUdVee98LbQ0RsNrKu4zSLmVL3ykxOwXLJqM01qzpgnJU90BpUxXptI1FmxpAJgeiveGcMcBfU+So/YOszR5jK6b7gj9vmtbiuNtc4hphq7v8xvu/TF3KuqDM4K3Nne7lYQYAiLbrRYnB4GoKbnmA0ZI0J3l3qVhqnGMj+5flPNTGONbMSdpte+i6lzR6WjlfHLvk+i4LB4bKeyIgW+8qs4phKFFr6tQWDT6wcvTl6hZTguJdTzd4mT6eSU9osWajSxziAevJVHkTlZDg9Gz9lsNga2Ho5spq5LtJ7xguvHlNuQWM9pGThYbNmgiCbaa9N/JUNHCVGup9m4mBlMGDBkEz4HdXntpSNLDhgE2EOIJBkTAJtPzEdFHJO3EqK2fL8dWcaRaXSA7MLnUmJv8AUr6x7HYrtqFGjGYvYB70d4S0TNp6wdAvkeKpu7K/xEQNLDSJ118V9Cw4NGnhwCWuDG6Wg6/fXojk2qFWC7r4YNkHUGPyUqKOW4RsNTL7zqpYoZBB3Vqmh5K3EYiY6K3w3FnBmUclUikCpi1lVEvLJ9s5eqErkwo1tTEBjSd5sPzZQoY5kd4j7korWZxJB5C23Ne1MCwgFzRyndZFHuJxncEQgjFgtE6DTrzKTxODkQ2fGVW0zUY8TBBFzt5cuSTY0jT9sAJGiynGsbTe57GPaXjVo1+apvaf2iqyaNMhpA77h8A28CUXh1GnZzbEtFzeZHeJJ1JdJJKy5VcaKjh2ZbC4htGu+o9mdvu5QcpcSLQbx1MaK+xPY/w7K+bD0e07Sn2VPtKlSmWtJaXPfULjmdadswWZ9qaJp1Q0e6BIPPNqfkqzh2FdUeAJiZ9LrphKuPJnJWzRez9HtGPnnP6qYAkyPCRJHhstNhuE9ixsC5EO8T+qHw/BzVAcLGYHgF5jk02daSaKvA1KlQvDAO4wvILg3QwJJsDcWCc4fiQGOgB0kQcplp1IgjW6ex/snT79Sk97HkGGyCMx8t7hUPDuDVajs1Rz2bQ1xtHQnT9UTUXG7ZcGX2FxDxOVjieZ7sKNRrnNOYmNwABrrJJJKk3Asp2NSqD/ALpBHQKsxPE6bQ7LXqSNi1twZ6cxC54cbZq+SK0OYQsYf5ZaNiBJPiXOKt6OLoO1zeMXBWJHH5EB4PQiCj4bjEDvAT0K6nCfwxUl9LPG0zmMHwXmBxDmTpJt/ZCZigRNpXnbtls3ggxzVZqifbNFhXQ3MbTsqziFHOZmyap8QDtfRL4zFtGi0jaMnsjwqn/mZthorvFcQLmGm9udjrRGh1B5WIBiLx4EU2Ar7eaYxWLDRG5F+X5+W1VpWZspsPwenUrA/wDxs723vSbRAnysrKvTzVoi3hsPko08VkbAi9z/AH380/w5rRcmXH5K0rywHWQ1VWLq9o7onMVVE62VU+p3rLWKJbGXYWBZDDoHVGovJNlHFMgKv4ADtwuUezC5GBZN5UdDQfkoOdDTYxz3M7Bc3Dw0C8i87E7qLqjnloZoNLanST6lZjPcJRuQZsbxzOg8Fnva6vlLadIA1ajsjGz8W5P9IFyr7Etc0Bua5mYsl6eFYwCpGZ0nITc3s5yl1oa+mXf7H0m04fUc54vUd/qedfIKlfiWUj2eaG6AnVb+s0QZbE9T1EwvmfthQh+llMoplKQ2xtKrlFSHtB13A5SrrAYeg05mANDZvu7kY200XzVnEHMdAOicZiqjwXOe4NaDZurovl6Drt4pPid23gbkvEar2u9rmtGSmb9L2uPJNcAxBqhjtTa089b8liuFcEfiamd0hlyXRsOXRW9XHHDkBmjTp+nkonCLqK2OLayb5z4cDePyT8kem0C4Ez5eP0Kw2G9r2loBnNEH5T63PmoVfbEgEN2Jg78wfzqpfDLQ+5f+09VobAPe5aHqQsbiHZQbAj9eiX4/xB9YU37SQBy/ZXnDcLnw7XOAMjcTcWuZkackdFCmClZlzwl1QzT9OV4UH0atPuua7xv9d1Z1MSab3NFrehVnguNgEZgIMyNRtFj4Le5r+ojBS4Q1HWaZ8xryRXYl7TdxkahX+KxFFgNSiCHGZIMAjlHh9Uj/ABTMQ3s6kyD/AJdQxI/oJi4Qp/UOisbxp4tK9q8Ue4e8lsdhuzeWm/I3APUSlmsWqUWRbLCnxGoG6/vt9PooHiT3fEfGUjUdYBMUKAhOhFhwjFvz95xIW1wuJbtqsJTaQRlVzg8QRcqWNF5ia8oVJ+a4Cpxiy9xOx08FccOkCwWukQ8sfwjct0DGVy4qVSoYJ3STNdbKVnI3jAaSuTctXJ2OjZYqvEUmXcbk2kDTb6ItIilJGsQPL9vuq/DYWHZie8TeL+XT8KO+q6ctjeB4WKyGLtdnkk2O52A18Ao02Ey7TZoOzf1ui1jMMB7oIzED3nT7vgEKuy4IttA5+t1CHZ6Wak6aeKrOJcKa8ElgJdIYOfM+AViyXQCRYSRrZV/EOKtpA1KhIYBlbeSfIflk6sD5r7Q8AbReTMCdPiJ5AL3g+Lc1r6bGNDHxmcWS4tEwxribNLgJ36q3/wAO7d3bGo3s3mWkkyI5yi4o0qbRSoQ95sXDbXkm5YDrkN//AEwNMCA0tIBDREAixHgbLI8brl7p1Gx3HMFX2B9mnOFzBMyOcpnEeyBiylJRDLMG6QOq4yrXEcGqA3aYmy8/wmpqWmFp2QqD4egX0GAA2qQYvmOQut4fotbkFHC0mu/6YcbxGYT91muE1X4Ytc4ZgS4hhMNdaCed9LaxCfFF1akxxcT3RIvlkCJGw09FlKN0NMzPEXy45CYUaE2lXzODE3i23VAqcHcLwtOy0FAHYruwUi4d6ZgeZ9ELFAz4LqYJEShKgbH+I1i7LzA158koWWkq3w3D3PjwUX8KeSRy2Tg8BLZTNZYkpvCukSE4zgNSNFJvA6myskVw7yDa6s3AvZA13Vpw32fytBPiV38EZJAsdPBJbE9C3DsM4OFpV8agiIhDwDC0jMLJzGUABPPREsjiVlapJjZeluaAFKthiwTFk9wiiHEKtInbFP4E8yuWu/hmLlHdlUN1aZawHQybTdKtpuEBh77zbp18LolWq0S59xOukDbXX7qDaDvfkDMNBsPhaCdhPzUANBsBonQeh3d8wgOokjl9osjUzIBEyJk3PoFCu8xmNjIgT7xOnh+yTGgFSo1gyzaxcTsOWtpjfZYbidOpiKuYND6bZFNnwj+p3nZaH2mY7suyYbuIzPGjiT7rZM6x5BXWBwIa1rGgQIA62E/nmld4RVUrMbQ9k31gTUflYySf2OmyJwPgIpvzQSHTB5N281rsc4iKQjKO848428Bqp0CDfbaLesp0K2Q/gmgSdbft+dVJ9AZgN4vyA3v8vVHaRmkgQBpt0+ygMQCCRubXiw1PglVgAxOCY8QWi19vKemqUxWGp5coaJI9N/1TzhANxf5xolMPQNR0k2nnoBqUPYIxXtvQbSY14F4LdBvflyn1U+A082Hb3SJEdY2sn/a7s3nK8uDJ+ECY2100lF9ljTqMIpTkadDr58tUXeAr0JhWEANc0W/Au4gxuXYE/VWbsOGkk6Km4pXkkW5AaePqlVsd0ZmtwLtDb+8qND2UI+KOiu8DmAMazc625BWOGu7vXVyuqEivwPDn0ml0gt5bpzh7Qbka/kKxxRDWwNvqUvgqcd7lslBUOTsaaxotElePw7cwMDwRC/uz8SNh6Ni4nTVXZArxKplaGiJOvgqunhXak9U3WOd8x4/omHuEAQQDt4KtIW2KYZ7iYI817iamZ4AFm2891J9XJLthbwSeELmnNqCiP0GPvIcMpTfCsDl7x0SdKoC4HRXPEK3+XkZqQlK26BUhb+PauVZ/hT1yrqhdy9ZSL3ZzORh7o/1kau6gGfTwVgGkxPpz5LwQBA2sI2jl1XU3G89fLp9FmWSa0kxcdT5T56eqVD5dJFgYYPEXd4/bxUsVVJik0/1POv8A4+enr0QGTM+XQaD7IAl2YaLmSI1v4nTofRFp1Q1rqxs0CG6946TbbVCe4vdlbYam2gGp+y7FEVHBkRTYbCbFwAJnmBP5dL0BSlmMZo7xva53gA6bKyygARrHn0/OiUp4cSS7XaPqmK1Zu/gPDl5oA9xrhlaxty6L9Tz6BBr0wIAHh5C0+ijRrTLwJIOWYsOdxre3keamGHOSTrqPKBM8h6oAhWaS2/v6CNCTbzCLhcL2dOHCC4HNP+mfrp6pajSJeJMtHOxHVL4rGF9TNMAENYPlf5lSvo2vDOe1uFy5nD3pAPhMCEP/AIdGXYhugDgZ094aa9FbcZpB4AI6HpOk+YQPY/h/ZmroQ90iNC0CB9/VJtWNLBosc5oYMt8wi255/UrNV8Bm7wiRy8LQrTFYjM5wAs0ZQRoDvCSrY5tIku0sIvcjWZtsStUqVk7YAYc5NT5qWG7gBNyfQTYInDMQ6qSXNhpd3SbS3n0TOMjQwQCY6nc/ZJqx6KnF4gh+UGWzfxT9erMBpiBeEthaIJzObIvA3RabIkQeY8EUIOw5jGvVP4urDRTHdJub7JXB0w1pfs0SfJK4cueS983+mwTQMboYfc6agpoCACdDogNYRa+X6I2eG97QaJ2Kit4s8OOQafUrzDUzljkicQcwuGQaCSZ5o/AKUuJmw/AhyqNoErZ2A4eAS5yYpcVY2oWvHQFGxbiwPJ1On2Cy7TJlxTh9FJYo1v8AE0v+oFyy8jn8wuWlmfU2GDxD3MDnSD6QAfwph9YMaXb6NHN3Tn+6WwcuvPd36j+68qnNNQgnamNgNz4LA1FKTb5jd5kmDGvjraw6QmKLzuAAAN9d/wBPmuwlMgDMbmSTGxXU2ySTGUfgHildDCAlrCZ77zadvH1n0UcOQ0R7zouY2+KOWseahVqB7gTYAQNbbud+clLKQSbRHnGw+8JoAlVpa2dhsOpgSkMa92UNaBmfvrA6eQJTTnmDfrPy9VXMqF8uktgw07wTrJ3P2CW2PSsboNh2UQGtHmTpM+MpqoCDvMATzJ1EI3DcESwvzgm4iIki4BPp8l7Tw5dUEiAzvPm8AajxMo7LSJQlxEgNDGmCRqLEC038480hSoy0k84vqJ3nqm+JYrO51rOIDY1a3RvrrHKEpVr5RlEECIA6Iqh3YfDU2mR5Rra4CqeGYw0RVoOntpPZzuy/e8Bcq14dTBdJBB1PSecWss/x5znVu0DYa2zXCDJk2M/DEiyXXKKTVMba2CTPcaLiZk817WY15BLQRM94WsfhBuiYachzCfdOwkgWHzTVJmZ0kXgCbQAJ0WrM0CjKLiGnc631PkEg5udwA93QdBF3FMYuuHuIBEaCOuu+lgEzhaIY0Okd7ltpCNIGQyAEdJE6SmDRne5A2XrKTZJI16Tfafp5qYcGguIAyj+59EhoV41DQ2k3V1z4bep+iLhGZWCwk7pKhLyXEXn0CfqOgZZt9dEMCVR0D82VTjsSDadYP7Jys4BpnQBUlGvm8zKUSpaG2Ug4gwFecLpsbqLqqFRoytF+auGPyjMeU+SclZKwU/tDijmyiSAZJ5Tp8khRDXEDUFSxuI7SYtJnx5fJQ4eIeAVdUiPRr+FZ1XKy8l6psui2xrwGinMCO9l1P5EJem8k62FuoAGgHohFxLZG5v46ea7DjKbW/fW6lgNVnhotc6fe6hUJltMESdd4/wBTvAKGYdJH5K6jLQ5xbL3aCfhbYD6pVkeiWIpgiQL2iT15/miJQfYZvG1r7Lxh7sRz3m6jny0y42ib7CNUNgkL4mXENBsST4gQHbW5BCbSgxZo+ERoPCLk9UXB5suYznfAE/A2BcjnH3UX+/J12/vtzRoNgq3G6rGFlKlLdnNBLw8zJcDa9oVlWrubSLHTmcAXzEtAjNmi17+p5IdGgfecYAlxOmg+ehQKrxMPBc55uAdB8IJ6ReNyVKjnsPyiVOqHiRECROi8bTGbMPzr6KBoZBDdySdu9N/AIpADQDqQbxyuT62Vkgq2IFOnaQXwLATO55mJ+RVUKTqjxlaQxgm9gR6a2Hoj4jEmYDSXOjKbWvsPT0Xji9oaHT3/AHtZnYnkE0DDPcSQ3VoA9Rz9NOqjinOY3+oxH2+iNkAdtO5O0RPikOKPbmvNoHST05/qjYaBYcd5od4AadD4qwzaNYJA262PlqhYEgMa4ySQY6X6+YTmHp8gL7+sH85JsQWm0k8okWO4SnFnkhtEG5IJ8BoPM/RP5A0FxIjU9Oqp+FEmo6s+Y26DRtvD6pejehulTDYAuRt91CucxEb36nmjVq2Z0gW25kIlGkCcx20CAK/jhDaYbbvGP1/Oqp8NTIPMI3FsSHVXbhtgNY5/nRGwrZEeauqENcOpau2+inxjGZGgbu25Bc05WyNJ8FScUxWeoTrt4x+8pIHo8YzMVZ4PC3j+6Q4eO9B0VxSrBkvOwPoEMEh3IvVmP8bf+R+i5HUfZGpqa+ZRj7nkfouXKJCFX6Dy+qPT+D/a76rlyaG/BoaDy+6reN/8ufD/APQXLlHpSHKf58kliveHn9ly5OYolhxH/lneASdP3j4s/wDYrlyoSDP+yHiNB+fEvVyECKOp/wAzT/7bPqVd1N/L/wBly5NiQDC/zXf7z9VR474v+4/6rlya2N6LJn8tngFcjQeH3C5ck9iFuLfyH+H2S2E/kDxP1C9XKVooJR2/NkXA/f7FcuTEjGfGfE/Uq34buuXLRkjT/cPms2Ph8D9Vy5THQ2WWA94eCd4j/Jd5/ULlyEH0zy5cuWw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330" name="AutoShape 2" descr="data:image/jpeg;base64,/9j/4AAQSkZJRgABAQAAAQABAAD/2wCEAAkGBxQPEhUSEBAVEhUXGBQYFhgVFxUaFRUWFRcWFxUXHRYZHCggGholHBYUITEhJSorLi4uGCQzODQtNygtLisBCgoKDg0OGxAQGywkICUsLC4sNCwvLDAxNCwvLCwvLCwsNCwvLCwsNCwvLCwsLCw0LCwsLCwsLCw0LDQsLCwsLP/AABEIAKQBMwMBEQACEQEDEQH/xAAcAAEAAQUBAQAAAAAAAAAAAAAAAQIDBAUGBwj/xAA9EAACAQIDBQYDBQYGAwAAAAABAgADEQQSIQUGMUFREyJhcYGRBzKhFCNCscEzUmJygvAVksLR4fFDg7L/xAAZAQEAAwEBAAAAAAAAAAAAAAAAAgMEAQX/xAA0EQACAgECAwUHAwQDAQAAAAAAAQIDEQQxEiFBE1FhcbEiMoGhwdHwBUKRI2Lh8RQkUsL/2gAMAwEAAhEDEQA/APcYAgCAIAgCAIAgCAIAgCAIAgCAIAgCAIAgCAIAgCAIAgCAIAgCAIAgCAIAgCAIAgCAIAgCAIAgCAIAgCAIAgCAIAgCAIAgCAIAgCAIAgCAIAgCAIAgCAIAgCAIAgCAIAgCAIAgCAIAgCAIAgCAIAgCAIAgCAIAgCAIAgCAIAgCAIAgCAIAgCAIAgCAIAgCAIAgCAIAgCAY+KxPZ5SRoWVSembRT/myj1nGzpkTpwQBAEAQBAEAQBAEAQBAEAQBAEAQBAIY21MAkGAIAgCAIAgCAIAgCAIAgCAIAgCARAJgEQDD2rhe2pPTDZSykBv3W/C3obGRlHiWCUJcLyYu7G0ziaANQZaqE06y9KiaN6G17xGSksicHF4NvJERAKXcKLk2AgFUAQBAEAQBAEAQBAEAQBALBJLgA6AEnxJ0Hpx+kr48z4e5ZJYxHJeJlhEs4Rsy5ib5rkdAOQ9pTRY7K1N9fToTsjwy4Sii4pt2ZPG5S/TiVHlr6TkJuNjrfmvqvgdccx4l8TKl5WIAgCAIAgCAIAgCAIAgCAIAgEQBAEApeAcdVrtg9rLmJ7HF07C5NlrU7AjwuOzt4s0qilGb8TQ251L+30OzlpnEA1W0a+avQoWuCWqN5UxdPTPY/wBMi/eSJL3WzbSREQBAEAQBAEAQC0a4sSLnKbEAXPXhz0N5zJ3BVSqBwGUgg6gjgZ1PJwrgEMYBg7OrZ3rEG4DBfKw1nn6Ox2XXPPJSSXwXP5mm+HBCC8M/MubRxAp03Y8lM0aq3sqZz7kyFFbnZGK6snZhvRpk6XUH3F5HQprTQzvwr0Go5WyS7zFr1wcRSUDWzm/gQR+kzXWf92qC3xJ/B/6Lq4f9ecvFG0npmMQCmpUCi7EAeMjKSjuzqTewR76i/qCPznU8nGiqdAgCAIAgCAIAgCAIAgFMAmARABgHJfETCu2EepSF6lH71R1yjvW53C5iLeWsz6mvjjvjBq0dvBZz68ja7p7ZGOwlKuDqygP4OBZh76+REvTysmeceGTRtyZ0iaPBVM+Pq3H7Omqg/wA2VvzvMNU5S1VizySiv55myyCjpoPq2/lyN67W1M3GMwtk4k107Ymyv8i24IDYE9SePlbzMYvKySksPBnKwPA35eo4yREmAIAgFCVQSwH4SAfMgH8iJzIJRwwuNQeE6DDLCnU10FT/AO1AH1Ww9JmlbwWqMtpbea+69C6MOKDa3XoU4iiynNSNjfvKflb/AGPjKraLIS7Sh8+qez+z8evXvJwsjJcNm3R9UU4TbVJ1ZmYU8nz5iBl5XueV9JLSayGoi8cmt0+g1GmnS1nZ7M1G1N+MJTAVKoq1GICKLi5JsLkjQXIHrNeUZ8M8ixHxQxdJ6gog0wXckZFYZr2sSVJNrcBaZKKI0cXD1bb82arre1xlbLBefbW0douoDmogS9QK5RMzE5AyDhotx/N1Gl8kpLDWSmMnB5XIpoV9p0HORXXldHt+ZAMLkG09y7srePaK4mq7O33fc179xobkm9/MaayPZx4+PHPGMne0fDwZ5Hc7L+KNIFKWKRhUb8VMFgf4io1WW8RXwnVYXbf2o2woDqNGc8FuOnXwmK2++U+CqHm3svuaY01xhxzl5JfnI2dDDZdWJdup/QcpdTp1D2pPil3v6dxROzi5LkgcUt7DXWxtwB8zLFdFy4VzOdnJLLL8tICAIAgCAIAgCAIAgCAUwBAEAt1ayr8zBePEgcOPHzE5lHcNmvfbGGbhiqBJ4fe09fS8ZTO8LXQ8fwm9g2VXxCYEZ6Bq3VGBIA1uFsdFvex6WvK45W2xdNqe65npm6u+VHaKHL91UX5qbEX8wfxD++ksTyVOOC7uhU7RsTWBuGqlV8Qlz/q+k879Ph7Vlj/dL0/2eh+oYUaq10j6/wCjP2/iMtFze2lv8xA/ImWfqNzq005x36fF4M2jrVl0YszsOmSmqjSyqNOVgBNkeUUjPL3m0YuwnJpXbjnrH0NRiPoRIUzU4ZXj6krYcMseXoXsRiD2lJBwYuT5KvD3I9p2U8TUe/JxRzFvuMsmWEDEp1Weo1jZEsOA7zEXOvQacOcqhZxSklsuXx6lkocMV4lnDP8Ae1FvxCOPbKfyEqrs/rzr8E/p9CycP6UZ+aKaeJFB+zfRGPcY8ATxQ9NeEqV3YWdnP3X7r/8An7E3X2sOOO63X1L20cOKiFT6HoeRl+pojdW4P4eD6Mqptdc1JfiOB2n8S0wiGlVTtaysVvmsrLbRr2JPoPGU6Sd3Z4uXNcs9/iX6murjzU+T547vA8825tyvtFlqYfQ1M6sq/gKWIN7agqym/G4PSXKuMW5RXN7lMrJNKLfJbEbH3Yam/aYhjoQSLm58zJkGy7jsbTGG7FWBrUaj6i16gY5kqX5kqQD4gzuDhqqW89Wni6rqqq1WnTLDUi9PMARqLcTOnME1N8MSzA2Ugd4nhoOM5zJcirYm+D0L1BT7TPmuWbUIGYjUix+a3pOo40jO2NtzCYl7VECO5Nn0DnkF8rkm3lBzmdDhsdW2Y/b0W7VbG4XXOP3WXjfhrObHc5O82LvWNpsKdI9gQMzhiMxHRTwP6THqY6i2ahB8Mer6+S/PsaKuyhBylzfRdPM6KqApp00A1a58l1v6nnI2qNcqtPBbvPwjzy/N9SMG5Kdku71NhPSMwgCAIAgCAIAgCAIAgGNisT2Y0R3J4BBr7khR6kTjZ1I0uM/xCqbUmw2GW3Fg9aoDfp3V4W5nzkfbJewu9mJW3dxNW3a7Sq+PZr2d/QOQPYyKrll5kTdscLES2u49M/tMRiKn87U/bSmLjzkXRFyUm2TWqkouKSKMVuFhWGq1D/7HA9gQJY4IrV0jxne/cHF4OqamHLVadyRl0Zedsv8AtIrksMk3xPKNK22kcpTxCMjJ85W4zNpa68gB7kzuOpFvodXuztytgGFXDP2lL8a37rDndeR/iHCdzg5jJ2W1fiHhMY1OijMq5qZrFhogPzLccSNeEx62h6hRitspvyNmitjQ5Slvh48z0entCnVQVKTq6HgykEG3iJtbxzMKXQwd0MR2mHJHDtHtw8DbTpe3pPN/SXnT7Y5s3fqUOG7HgivFYoLiaC345xblqNJ3UWOOspS6qWfoRpr4tPY+7BtqzWnpGI1e7OIFSnUIv+1qDX0P6zzv0x5qk/7pept18OGyK/tRqNs7cpYTF02rVAq5HDczbUjQa8cvvOWRmtbGaXLhafqSr4XpJpvnlNHN737+Yethqgw5NRlCsbi2QZ1TN4/Pw8Zo1NENRDgltnJTRdKifFE4DG7ybQxzdxqjC1r94C3hawHtrLfArys5MzZ+we1q0xjhdhRsmpIYK7XBY/jUOvmPImSIN4L+0toUNnlXwtMFqROcLoHRgA4LegYeKjqZ1A1eL2nUxxDITlbgF4a8j6zgNinw9rBftTEocp+7YWuq8zzHM9bDxlV9jrg5JbF9FcbLFGTxk7DDbgYZ6S1EQszroz2zISCLAgC1iT5xGfa1qcHug4qqxxms4ZXs3c2l2IapTGdQ4bNdgSCSLgm17ESiiyU6OKe6zn4Ft0YRu4YbPGDRbZ3BpLRChWBIbRDbNckjToAb6Wlb1EqKFKbzL1/EWKqF1zUVhHn22dwq9ABlVrW5KTa3G9tQfT1m6FjcU5LBjnWlJqLyjDwG89aiQhc9265rd7KRY+Wl/eTwQO1wmPQZK2Fdg+hVRcsWHAg87nSx6zjSCyj0bcHec4uqRi7U8QVCqo+U5R3teTaXt528MtelxqZXyeW0kvD8+5dO5OlVxW3N+J35M3GUsriM5ITW3E8h5dTKI3KcsQ543fT/ACWOvhWZF+XlYgCAIAgCAIAgCAW4AtAFoBFoBBWAazbNWlSQmpre9hxLHoBKNRfCmPFP/ZfRTO2XDE8Q3x+G+IxLNjKSKmcg9ib3ygAA35E2Gnr4SGnnZKHFNYz07kXamFSnw1vON/FnF0aWI2bmNWmwHd7p+U68DpqDwuJfnOxmxjczqO3KFRQGpornvOwGU5mN2IPAi54HpGDiZuNnJibmngsaEW+aoFqMpsvULwubj+kzh3JkbP3rx+AFqbkoCdLhkPMm1r6yMUorEVhE5tzeZPLM7GfELF1K1OuuGA7Ncy5QzKcxKEnXlYm39mudMZWRse62LIXyjXKtbPczKfxUxdSlVARGdUBBy94FqlNAuUWF+/ppyl+clGEjl6u1dooTY1KYJzEFiNTztmIHKVQgoLEVgsnY7HmTyXqeDq7TalTxNUrU++qMxbMzpektr9Q3XkRLNyvOGVVdjpgkq5Khdio+7YqFqDN3kN/C3vflOIPmbqrvZSFNWw6XBAtpa1+R8uEkRRz2NxWJxmUICxDAqFU3HIkEC/AkesEsHS7pbmVMfmNVhSCtaopv2hHUC3PUa8JVXdCxtRe25ZZTOpJyW+x3eH3Uo4KrRqYemlMI9jYakNzPU/Nr5TNq+OFldkXyzhrzL9PKMq5wa54yjr8RRHSb2YUa/Ajsr0mIGpNM8mUm9v5geUx6WLqzTLvbj4r7rr/JqvasxYvj5/5LNXCse2opa7gstzpZhZvQNbyBE4qHiyvpLmviufz9Q7V7E+q5P4bGXg9l2Oeq2d7DgLKoHAKOnnJ1aXEu0sfFL5LwSI2ajMeCCwvm/M123sIKn3ajvHhbkOsr1trS7Kv33t4eP2+2WT0sFnjn7qPNd5/hahXOhyPqSdbE+fES6mEq61GTy0RtnG2xySweWjF1tn1igBQo3Inpybpxl0ZKSymVSjKLxJHaYHarYh1elU7GoAGBX57g3HgGN+J6GdI7Hpm6u8TYyqMPjHKsB3QO72hHEMR+K3Tj4c8l+l7aa45PhXRcufiy+u5VwfDH2u/7HoSqFFgAAPYTZGMYLEVhIzNtvLLaYpGNg1+XO1/PhK4aiubxF5/P4JOuSWWi9LiAgCAIAgCAIAgFEAQBAIgGBtraaYSi9ap8qC+nEk6KAOZJIEhZPhi2TrjxSSMHZ+ynqP22KOZvwIflTnw6/wBm54Zq9O5S7S7nLouiNE9Qorgq5Lq+rNvWpgzWZTiPiFsWlWoFDTDO/dW3HX+/rMOtv7GK4febwjdoaVbNqfupZZ5htn4OV6RvRqhhYEgg3BtqARyv1mtOS3M0lFv2dvE47amzsVs52UqyhgBmte4Hj4dYTT5HHGS545GNgdtVVZcxzAEEjmdQfedwRzk29He4quIQgk1HupuRoBa3hwvbxMY5DqWcPvOyGk+Uk06uc3Au6aDKSOmtuOsIMz9t71tXbMg7twQDxsQenLT6yOCSwYGH2hiRlq0176EkFeORwc6HkeCmdRxo3+xtj1tovdEZi+hJB065unrOoPkdlhPhKaKkjEEk/gygoD4c+P8A1OS4sctxBxz7Wx1+42yqeHRqT0slbgzMb9oo6cgPAac/LLptS5yddixJfNd6NOopjHE63mPp5m5o4NaGIWoot2l0bpfTL+Q9pXOCp1UbF+7k/Pp/J1WOyh1v9vNfU2eMwwdSp5/Q8j7zZdUrYOL/AB9GZa7HCSki5hKhde8LMNGHiOY6g8R5ycMuK4t+pGWE+WxVUwiOLOoYdCLj2Mk0mcTaKxRFwbajh4RgZIrqxHdtfx4f8w89AvEs4bBLTudSx4sfmPr+kpq08Kstbvdvd/ndsiyy2U+T2WyMTbSgoR10HmeEhq7Ozqfe+S83sS08eKa7lzfkcbvBuNRq0ctSmCdSSNGBPj6D2lel0709Kj16l19/bWZfwPDdp7Hr7LrEgsVBIDAGzHiATwBtaaIWxnt0Kp0yr368zqNkbUbGtTUVBTqAaNrmDKQeI5+MnuV7HpO5+8Br1Th8fXu6gZMxVQ5BsQSLXbVbW46zLdpY3TTsbx3dPuXQucIeylnv6ncVqyk9lTsWHIfg8dOkrtvgn/x6ccXcui7/AIHI1yx2k9vU2InomYQBAEAQBAEAQCiAIAgEQDUbY2eK9XDB1LIlXtCNcuZEc0yRzs1jrztItZaJJ4TNvJES25gGloMK2MdD/wCBaZ8M1UEj1sv5TE6XZqeOW0Vy83uzWrFCjhW8t/JG0xzKqkngJpsnGuLlLZGeEXKXCjmMJu2uJqnEV1BGuRSPS/kB9STPN0lVltr1FnJP3V4fnzPRvvjXSqIb9X+fmCMXuHhH1+z0weoUA6+M9PB53EcTtH4bUHxqIFIVgc1j0BsfTKJjs1DjqI096+/2NtdMJaeVr3X+Df4T4V4SmCCpe4sc1rW6WAm3BiyaTavw1p0CrUUJRSCy37xW+oDEEj9Jj1dllUeOKyuvea9LGqx8M3h9Gd/svYOGSiOwpgKRxOrX5gk635WmiucbIKUdmZpxlCTjLdDdrZv2atVQWyuA4A5EGx/O3oJh0sJVamdbfJ80bNVarqIS6rkzoik9Q88xMTgQ9r3BXVSNCp/vlM92nhbhvk1s1ui2u6UMpbPdFH2eo4KVACOTqbG44HKRofIn0iVTnDgn/K+T8wpqMuKJnYYsVHaABuBtwJHMeB42l68Spl+dOCAIAgEMbCAYlHD5m7R/6Afwjqf4vymdU8VnaS6bLu8fN/Itc8R4F8ScbTzC3WXsrRzGI2TTahUzAMrliwIvdbWI+hnmaZRrqnZnllv8/g9C6Up2Rh4JHh+8u4tfB5sXRF6Iu5VWOemAbgn95NAbjWxmnS3O2qM5LGSm+pVzai8pGVuljqGNJp1hlqkEqzN0sCLHTUknr9JowUNs9P3B3mp0GfC4moiEEZHYgXN7ZC/DmLX6kcpXXVXXJuKSzudnOc0svODvxtCmeDg+Wv5Sta7Tt4U034c/Q7/x7OqMhHB4X9QR+c0xkpbFTWCqSOCAIAgCAIBbgEwBAEAQCLQClhAMPBYLs6taoB+0NM365Ey2+n1kYxw34/ZEm8pGMdnvXqipWYimvyUdLX/fc/iPReA8ZTOhWvM+aWy+/eWRtcF7G/f9u42wFpoKShoBr8KgbEN/Aq+73/S8xRjxapt/tS+ZqcuHTpd79DZFZtMpbqUbzh0wKeGai96YvTc95eanky+HUf8AUzV0dlN8Huvp3Pw+xfO3tIri3XXvXiVuuStTbkcyMfMXT6gj18Z2VT7eNi7mn6r6/wAnIz/pSg+9NfU2dppKCoCATAEAQBAEAQBAEAtVlnDqNOpuOzJyhWYuToMpJKC/jcH0nmyg1FVt4im3J+GW0vn8jYpc+PGW0kvPHNmFtTDfaFZKY0IsWtpYjUCRusneuz0/Jf8Arpjw/Pup0qNT47efh9zxTf7cH/DlOLwrHs1ZcyG+amSbAhhxS/LS1+M9CPJYZllzbaNZsnaZxSdmlIdu1TRmbiCOZOpAF9OuvOxlsc35s9Z3a3xrYPs6GPoKtNVC9qlyVCjRmtfNw5AGcSUEH7bPS6FdaihkYMp4EG4MnGSksorcWnhlydOCAIAgCAIBbgEwBAEAQBAEAQBaARaACsAxcLhilWo9hZxT153XMD6Wy/WQjFJt95Jyyku4ypMiVWgC0AhqQPEX4H21EAm0AqgCAIAgCAIAgCAIAgFpqCnWwv5TjinudTaIqJpAOf27gEqIVqAFWIBBAIa/AEHjfhMmrr44JZxzXqadNPhk34M+ft+t3amA2gPs9K1Nyr0QgNgbi6+Fm5dCJfxxy11IKEnh9Do9hY9tpZkqVypQKt6dxmPM358vblO+9udbVeyOz+Hm06tDFfZauocG3TujRgLcdLX/ALFSj2cljZ8iyU1dB53XM9RmkxiAIAgCAIBRAEAQBAEAQBAEAmAIAgCALQCYBMAQBAEAQBAEAQBAEAQBAEAQCGEAw8VRvbz/AEP/ABKrI5cfP6MnCWM+Ryu+e7X22jlAXOpDU2YAhXUhgdRoDbKfAyFsXui/T2qMuex4r/gWO2fjC1DD1DnNygUcTe6gc7EmxHETkLukuTJ26f8AdB5TPQNwMPiqmIGLfCsezzowfuMGawJCnXQKfDX1kLb5LnXHiw+eBCmKTU5cOVyPU6W0f36dRPNSR7icjrV++Eo+afqslUtP/wCZJ/EyKWJR/lcH119porvrs92SZVKucd0XpaQEAQBAKIAgCAIAgCATAEAQBAEAQCYAgEwBAEAQBAEAQBAEAQBAEAQBAEAgiAW2pQCEp2gGLsmkFVrCxLvfzvMeiXsyf90vU06mWWvJGbNhmIekrfMoPmAZCVcJ+8k/MlGUo7MoXDAfKWXyJt7G4Eiqkvdyvzx5EnY3vzKwGHMH6GT9peJH2SoP10853JzBVOnCmAIAgCAIAgCAIAgCAIAgCATAEAQCYAgCAIAgCAIAgCAIAgCAIAgCAQIBYwgsXH8Z+oB/WZ6FhzX93qk/qW2PKi/AvmaCoQBAJgCAIBTAEAQBAEAQBAEAQBAEAQBAEAQCYAgCAIBMAQBAEAQBAEAQBAEAQBAEAs0hZ38cp+lv9MqgsTl8H9PoTlzivj+fMuy0gIAgEwBAEApgCAIAgCAIAgCAIAgCAIAgCAIAgCAIAgEwBAEAQCYAgCAIAgCAIAgCAWlHfP8AKv5tIJe2/JfUk/dXm/oXJMiIAgCAIAgEQBAEAQBAEAQBAEAQBAEAQBAEAQBAEAQBAEAQCYAgCAIAgCAIAgCAIBTbW/hOY5nehVOnBAEAQCIAgCAIAgCAIAgCAIAgCAIAgCAIAgCAIAgCAIAgCAIAgCAIAgCAIAgCATAEAQCIAgCAIAg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332" name="AutoShape 4" descr="data:image/jpeg;base64,/9j/4AAQSkZJRgABAQAAAQABAAD/2wCEAAkGBxQSEhQUEhQUFBUUFRQUFRUVFxQVFBUUFBQWFhUUFRUYHCggGBwlHBQUITEhJSkrLi4uGB8zODMsNygtLisBCgoKDg0OGhAQGiwkHyQsLCwuLCwsLCwsLCwsLCwsLCwsLCwsLCwsLCwsLCwsLCwsLCwsLCwsLCwsLCwsLCwsLP/AABEIALkBEQMBEQACEQEDEQH/xAAbAAACAgMBAAAAAAAAAAAAAAAAAQIEAwUGB//EAD4QAAIBAgQDBgMGBAUEAwAAAAECAAMRBBIhMQVBUQYTImFxgQcyQhQjUpGhsTNyksFTYoKi8BWy0eEkQ8L/xAAZAQEBAQEBAQAAAAAAAAAAAAAAAQMCBAX/xAA0EQACAgEDAgQEBAYCAwAAAAAAAQIDERIhMQRBEyJRYTJxgaEUkbHBBSNC0eHwM1IVcoL/2gAMAwEAAhEDEQA/APXFE1POZBOSmQCCkgJCjgBAHBQggQUCYAXgBACQoiYIKUZHAEYAjBBXlA5AIwQDKABgpK8gCAEAIAiYIOChBBWgCIlBjYSnJFhAIWlITWQpkEhUSgpIGQo7wMgTAyF4GR3goXgBAFBBwUQMDI7yAUpBQBQAMAUEAQAvLgAIAQB2gZC8gyF5Rkd4AiYAQBiQoSkAiAYg4N7EGxsbG9j0PnqITTI01yQaU5IQCawUyASFJQUYkASgLwAvIBiCjvAAmBkLwMivAC8Ad4AjAFAAwBQQLygCYAoAhBBwUcALwAvAAQBwAAgYNXiuLNnNPD0zWddGNwtJD/nf+wBMxnZpeEsv/eTaFWpapPC/X5IlTwuIP8SuqnpSQADyDPe/rYSJWy7pFcqlwm/mzP8A9PX6i9T+d2I/pFl/SXwv+zyc+Lj4VgzqoAAAAA2AAAHoBNYxUdkZSk3uyJnRyRtKTJJZCmQSFHBRQBgwAEAIA7yAcFAwAtACCAIKF4AWgBAFAEYIF5QEAVoAXggAQCVoKFoArSkFIBwU1HG+IsGXD0da9UadKafVUb05ecyts0pJcvj+5vTSp5cvhXP9i9w3BLRprTTlqSd2Y7sT1MVw0o5tt1yyWZqYhAEZQQIghGCDWUpknJRwUV4AoIOAOCheAOQADAHAFAC8AIAQAIgorykC8ARgBeAEALQQAIKOAMGAGaAIwQ0/HuNGjlp0hnr1NEXe19iR7HTyJJABIxuuVcfVvhHooodjedkuWT4DwjuQz1Gz16mtR9/RFPQegv0GgHFVTzrnu39jq+6LxCG0UbQmeo8oQBwBGQEDKQVpQCyAneQoQBXgDvAGYArwBiAOCheASkAoArwBiAAgATBSMpAgBeAKAO4uBzN7e1r/ALxnsMAIyBwCVoAoIIygxYmutNGdzZVBJPpI3gqTbwjnuydA1GqYuoPFVZglxsgPK4HQD/TfnPHUvEm7H9D3dR/KhGlfU6We08ApAOAOAK8pCJgEbwQawUkJCiJgBAHACAEAd4A4AoA5CjgooIBgDgoMYIRlBCvUyqzH6VJ/IbTmctKydRjqeBYWqXRWIsdmG9mBIYA+RBkrnrimWcNLaI45iqMy7qM3rl1I9wCPeLG1FtCCzJJmLiD/AHa1U1ylXHmp0b/axmNssQU123+hpXHzOL77FirTWoouAQbEdfIgjUHzmrSnHczUnF7FbCFlqvTLFlyhlzWLDWxF7a+8xrco2ODeV9zWai4a0ty5VqKgLMQANyZ6W8LJga5+IsRnvToUeVStozfyoSAB5k+088bZWfAtvV/sbSrjD4nv6L9yxgOJUavhpVqdUga5HRm9SFnoW2zMmvY53tfiDVrUsJTJBYqXOv1Xy6DXw5S/TRb7zx9ZY8Ktcs93Q1LzWyWy4+Z0+Hw600VEACoAoA2AAsJ6q4KEVFHitm5ycmTtOzMRlwBgwAvAFBBQCN4wQkBIdEoAoAoA7QCSmABgBaAAkBKCilASALwCNWoFBY7DU+Q5n0G/tJKSissqWXhEpQBlIKAVuIk5VAsc1SmDfpmBP7Tz9Q8RXzRvQstv2YYK61KqE6Zs6+j6n9b/AJyVPE5Qfz/MtqzFS+n5FxluLHnpN8bYMc75NbwmqGpvT/wyyajS2tj5zy0PMHD0yj0XLDUvXDF2dr5qZUkMabFb+W49rG3tHSTzFp9ti9VDEsrvuYKNcNjmHiGSm17/AC6FBp035zPXq6rC7I7046fL7s4ft/8AEKklUUqLLWCKfCNUNUhwMxGrKPDoNDc6zXqE5tQ7d/7DpoYi5PZ9v7nlfFu19Wu5eoTUc822Hko+keQtOZVa3mXHp2PTCca1iH59x8J7QVaNZKwID07VFsLA+EnKDfpoeouOcKpR+EudecnsnwpBxCPjqjB3qlksdWUqxzkk7XuLAaWAiqtytc5b4MursjCtVQWEd8Z7T5YrwAgClIOAEgIy4A4wQUh0OABggoAwIKSgAIBKQooAEQAMACwG5tsPcmwH5kRkYECLkX1FiRzsb2P6H8oyB2kaTWCrPYq4VgjdyTyvT80/D6rt6WmNctL8N/T3RrYtS1r6/MtmbmJEQCjxuoVRCBcCopPlvPJ1ctMU/dHr6WOqTXszHxpmpMlcaqvhYDcg/vv+f6Z9S5VyVq44fyO6ErIup89jaUKodVdTdWAIPUHae2MlJZXB5JRcXhnP8Lx4p1sUarqFUZixsLBGfN+QInh6d/zpo9l6/kwZ5hjfik2HqVhhERg7aNUBsApexCgjkw3PKXp4eHKTXDZtbDxIxUnho5PHducTWNQ5ypq6PkutwxBYb7aEW6Gd6MScu7C06VHGyOd4xw6rRcrVVlJ1AYMDboQdrTuucZLYWxceToH4bQHDgyvTzlTWY2HfAuadNEvmB7vvEqqdGykBtM06w8mDe2xyVLfcWO/l57Q9zaGzPVfhjjMZh8NUq0Qz0hUDVUsjKFCi5IJDKSL6rcaaieeVkovMe3JrKuuzCm8Z4PZODcWTEpnS6kaMjaMpIBF+osQQed56qb42rKPm39PKqWGXzNjziMEASlAQBGQgiJSCtAJSHQQAgBBAEFJCAOAOCikAAQAgCq0gylW2YEH36TmcdSwdRlpeSkuZtiO+o6HlnB6+TAA35H0nmTk1q/qXPv8A72NsJbdnwWcFilqi4uLaMp0ZT0Im9dsZrKM5wcHhksVh84texGqtzVus5tr1rPfszquel78GDA43vLqwy1F3HUfiH/jlcdZKbtez5XYttWndbot2m5ia7tIgOHe5sBYn3OU3/qnk65N1PB6ukaVqyVsZx2gmDFWqysDS+UMuZ2C+IC53uDrynSxOla+6JLVG5qPKZ5FiPifiEp93hyqgEkMVuwB5LfTe51Ew6dzrhpPbdRCctTOTxfFa+LdmJZqgvUYAasCbsQBuRYf8E6cN8+p1HSvKuDbca7ILhRQq16iOldO9sjaqLZvwkPfYAHUnoIg5dySlFt47HM8UqUTUXuFbLbKbgeIEWJsAOp/IWmq4MsN8l3jeJxWOK1npFiAEJp0yqHKAAdBYk6E89ZxqimaOD0pFLAdmMTVvlo1SAbHKpYi991GvL2ld0ezCqS3fc63gvw6rVHGShUYcnrIaKAdWzE3/ANN5g7LJ7RRq/BrWZM9o7I9nVwNE0wc7uc9RrWBawACjkoAsPc8566KdC83LPmdT1HiS2WyNdxjgz4V/tWCFsoHeUBorICt8gANhYEkD1HMHGyh1vXX9UeirqI2x8K36P0Og4PxNMTRWqmzbjmrc1M9VVqsjlHjvplVLSy4ZoYhKAvGAOQETKQjAJyFCAFoKFoAQQkIKOQDgBAIVK4Vgp0zbHkT+G/X95zq3wdY2yZLToBaQFLiFIrasnzIPEPxpzU/uJ5rk4PxY/X3RvU9S8N/T2ZjrDvU76hpUFxrztujjqJxNZXi1c/qdwaT8Ozj9PkWOG40VVPJ10dOanr6GbU3K2OUZW1OuWGVeO4Njlq0yQ1O50+Yjy6+h3BM8/V1z/wCSvlG/TTh8E1yabE9vcNSp3q5s4W+VRcNyuDyBsd9ZrX1UJQUns/Q5n0lilpjv7nnnaT4m1MQhphBTS9zY5mIBGUXI5b6W25yTt8RYwbw6TQ9TZw61TUqolSoFSo4UsxsgzkDMb7DUEzFQ2wj0trOWdDj+z2HwGJC4t+8y2qeFkClLXXMCh3PLW4U6HQzaMXwzzSuyso47G44NVLUUFNRmHh0JUg3vbmRedvAgpM3fA+zeLxwanRTN3XNiFAU3y2LHmc23l1mDl5tss3eIx8zwdl2L+G9JMQFx7HvAfDSXRHYXJBfc6C4ta4B15TmFinY65bEtlpr117+/oeh4bhdTAk/Z/Fh7Fmpm1x1I038xuNxznLrs6eTa80fuY+JC+KUniXqWDg8LiXDqclZgWOVslWwspJXny1t01m/h1XJSjs/bkw8SyrMHv8y5/wBPqAi2JqZeYK0yx/1Ef2msa7Ftr+yMpTg/6d/my9PQYZGDBDlMIg4fiXW2XD4hs6t9KVOanoP7W854n/Jt9mfSz49K/wC0fujqp7eT5rQoAxAHAI3gg9IAoKO0AcAUFGIAxICREAx4lGKMENmscvqNROLW1FtcndaTe/A8NVDorjZgD/6ljJSSku4lFxeGVcdhmAYqO8U3LUmO53vTb6T5bekwti12yvvn2NINN4zhlPAcQcA71ANCh0rp5MPq9ZnDqHjL3XquV80aSqWccP7P5MvYXi1GobBrNtlbwn2B3northZ8Lz+plOucPiWC9adtZOM4Of784bFWZgKVW3kAbWU3vyIy+hXpPnwm6r3B8PdfM90oRsp1rlc/IpdpqwwLriEIAYkNc9dSrAakHU3A0InE6pUXa48Pk7rnHqK/DlyuDie0Pxdq6DDU1p9WJzt7aAfvPZ+IzwvzM10X/eX5HE4eq+OqZBfvHbwgkAObbA3sDfTL5raeSccPKPoRxGO/BTx/DhTU94bsPmGotY2KnaxB0tblOq5ZZLF5co1NNjUQqfoPhNh8rHUHmdWuL9SJ6JYW55YpvZm/4Z2RxuOUPTptUAOUuWHIC2rncAgbm0y8VtvCyd6YRXmeDr+x3YOlTrhMcXUqwC0iAKbve3iPQ6AW32vymcLNdmiexbZaK9daz7+h6PxLgXcsK2EAplSSyjQFd2AHQ2AK++4ltolXLxavqjz13qxeHbx6lqtQTF0xVQAVBopJIysrXINvMaGdzhG+Csh8XY4hOVEnCfHcv8MxBemC2jr4XHRhvPTTZrjvz3PPbDRLC4MeJwPj7ykQj87jwuOjdNtx+s4lRieuGz/U6jdmOifBZpVCwuVKnYg9fI7Eec3hLUuMGUo4JGdnAQQxYjDLUUrUUMp3B/cdD5zmUVJYZ3Cbg8o5+p3nD7tc1cJfxA/xMOOb/wCamOnIXnnSlV7r9D1Nwv8AaX2f+TpAwIBGoIuCNiDsZ6k8rKPHJNPA4IEALSgjaBgkZCgIAWgDAgABAJCQpio171HQixUKw81I3/qDTiMstx9Dpxxh+pYtOuSI0VdauFZnUGpQYligvmp5tWIHMXudNr9J4nKdD3WY+3KPYowux2l9mOj2swxF2cp/MDNodTVPiSMp9NdDmLMvEcDSxYV6dQBx4kqU21NtQCRuu05uocvNB4l6otV6j5ZrK9GcoOPYc95Q4gadJwTaqoBLlSc4YBSLiw12N+U8kY13ZU1pmu5634lLUq/NF9vT5nOVfiYMLmSgWqoNKYawUdGBNyB/l19p3RO2KxJ6vT1O7elrk1L4fVI5PjHxExOJI7xwACbWUeENYNYjyvv+k0nDxGnJcFqjGr4TT/b3qOEJLXORTckm5sBqSZzJZW7bNK0ovZLcyU+E5W++utiQwsbgAbgH2/WZuzK2NlXh7mCvU7upeiSpFwCD4umltj+2h853BvG5J7suY3DVa1iFchyDdrlmJtqR9R1HUzPWovLZMZjhcHo/Zb4WFaJbENlqsLogsQhI/wDsPPYCw2tz2GrpnOLfB45dTCMko7+53HZKqFpnDlcrUSf9QZiSfUG4Pt1l6KzMXBrdGPWRerXnKZsuI8Np1gM41F8pG4v+83v6eNq35MKb5VvYwYCu9O1Ova+yP9LC2xPXecU2Si9FvPb3OroRfnr4/T/BOrQam+emt1b+Ig0P86jmfKVwdUtUVs+V+5NSnHEnuuH+wiQG76ndgRaqovew+oLuGXmNyL897sn4kOHyTlaJduC+pvtqDsRsQdjPSnlZMGsbDIlIKABgghBRFQQQRcG4IPMHcGAavs8DTV8Ob3w5ypfc0G1on2F09UMxr8rcf9wbXeZKfrz8zbTcxC0hBQMDtAwEFHIBSgAR1HpBSdpAAEZBruKYKqzpUosqsoIIa4DKdbX9Z5Lo2qWurGe6fc9VUq3HRZn6FHEdoalCwr0WHK4tY++3teY/j1Ha2Di/zRrHoZWf8Uk/szVY7t9ktlpKRexzVFU67Qv4hXLZRbO//HWLmaRyfFO22HNTK+FwhUhixDkG6klj3iDrYAAEkn8irpsy3Xj9TtRvhhxt3OG472qvUZsPTFBfptqyqdwDy2tffziqvR8L2PRPDS1rL+RocM9Ss5BDMSLaXuCTZAfIsbe81koxXJxGUpdjrML2HqVqdJ3qUaKtlGeo4UEMhdLjkStt+o5zCDm5bR2O7LK4x3e6/Qs/9G4RhMy1q1XG1BpahZKQbn47ktvvtp+W7i18Tx8jCNkpteHHb1ZoqtZQKNWmi02UaixdWZdLnNe5NiT/ADTBPc9rjs/2JYipWxIzkOzW8bG5zHYsW9Zm5RjLdnSWY4ijo+xnw6r4o56h7qkDZmIOZjfVVHUW3Og03mkNVnw8ep5rroVc7v0PWuIdmKPcqKSBWpIAltCwUWsx5nz3vO+p6VOvMOV9zw0dS9fm4f2NlwTFGpRRm1cDK/mym1/ff3np6a3xK02YX16LGkYuIYYrUWsmmXSoAN1O5v8A82mN0PDsVseO/wDc0rnrrdb+aNiGuARsdR6T2p5PKyFekHUqwBB3BnE4Kawyxm4vKMCUHTRHzL+F9bD/ACuNfzBnMYTj3yvudOUXvwyzaaqKRnlsAJSEgIAssALQBWgBaAUuIU8rJWH0+CoB9VJyB/tazegbrMbfLiS7fobVb5g+/wCpeImuTF7BaUgjACAOChIAgGHFYNKq5XUEcuo81O4M4sgpI7hJxNFXpY7DkLStiKevzFVqqOQNyA3r+kwlddWsOOr3RvGqie+rT7diJ4tjl3wp9rH/ALSZn+LsXNf3NvwlPa37FCvxziTsUpYcjzyPb+p8i395JdXY3iNZ3HpKEszt/I4/tBxqrTrNTxmJdhlDOlF1OW9/A1hlU3sd29+Wbds3pteEbxhTGOqmOX7nDdoMYDmbDl2ptlPjYVGW6nw5soudx0HrKoRjLS2emLk69WN/sUeF8FfL3tSvRw9MqxXvXAeqASCKdJbuxuLXsBfnpPS02tkeNzUZYbN5fh6ULutapVDLly5VU02AN9ddidxfbbaeaCed2eqc5bYSx7lTEdr8R3b08Ogo0HTu3CU18QtlBapluTtr1M3SiljY82luSbbeDPQSviQaVH7zNqFDKzWUkai+ZV1G9htPLJ43Z7IqPrgycM7DYmvV7pcoezFgWtlCnKc2mmpGm+ssbHN4ijibhBZlI7PhPw5U1xQqvouZnKgeKwXRb/zAX6D8so6rLXB7YOZ3qFSnFcnqVHhFJKPcIgWnkKWG9tdzudSTPoPp46HFHyvHk562zW9m0ak9Si4ts6jfUeFz6EZP1nl6Byhqql23N+t0z02Lub2fSZ4Ea3A0VoVWpjRanjTXmBZl19v0nkpj4U5Q7Pdfueq6XiQU322f7GyPSetpNYPMtmUqCmj4TdqZPhbcoT9LeXQ+x6zGGa/I+Oz/AGZ3NqzzLnuXLT0GIoAxACAOAOAIiAFpAEoCAFpAOAKUCggSFGYKAgDtAHBcmt4tx6jh1u7i/JRqSfITK2yFazJm1NU7XiCycLxfjuKxWZhno4QEBqiAHS9muTa7E2FlNr7kcvA+qlYvL5V6n049JXTtLzS9DyTtXUu96S5KeoAvd9/mqHmx1Olh5aTSlJG81JxS/QjwHF1RSq0VAIqDKds/j0sutzryHUmS2tNqa7HdFrinF9yngOz9Wq6gKSDmY5eSJq7Amw0APPfTU6TXxkzz2U6d8nScP4EtVHNVhTWkhCktmLtmsiWCDLZbktrsBYX088ppRck/8mybUlFrP7I9D7G/D2maObFq6oGV0pZ2AawzGpUUHS5I8It8us0qg5rXLY8d/U6ZYhj5nQdguErTavVVFVTalTI3yKSTty+QeqznoY51SZx1086Y+25sOC4A/asRWYDxWVTztck/oEmnTx/mzkzK+z+VCKMuGogY1yCT9251OxY0yf8AnnM6oJdVJ+x1ZNvp4r3N0Z9E8Jra9ELiab6+IFd9LgX2nklDHUKXqmelSbpcfRo2BE9h5TBi8ItQa3BBurDRlbqD/wAvM7K9Sz3R3Cbjt2Hhy+zjUfUPlbzA5HqJYOXEuSSxyuDJadnAGCAJQO0AAIA7QUIIEABACQYC0oCAIyAJQwtBAtIdDEA1XG+0NDCgd412Oi01Baox6Kg1nMpxisyeDSuqVjxBZNHUxXFK5DUaNOhTI0FZrVN92CglfS087usfwR29WeqNPTx2sll+xBuzfEKv8XGIl/8ADDn9fDOH+Kf9SR2p9HH+jPz/ANZl4R8P6VNy9ao1cnUg3Ck8y1yWb0vbrec/hFJ6rHk6l/EGo6alpRt+0nEcPRoGnUAIK5VpJbMbbZRytYa8pr1HhxqxLZGHTK2dua92eOvi6fcmklKkuceKqwNSqQTsjMvg2t4VubXHUfPc1p4+ucn2VXJzy5/Tj8zadnuw1YgVGDYeiFJapU0qlCpDBafIEEjxW0v79xhbPd7Ixuupj5Y7sscG7Kpig9SmrUMMPmckl3yDYX0v1Ow21Os5jFzy4/Cu7Flirwpbyf2Os7L9lVYLVxAzAW7qkflUDYkbdbDbXnNOmodmLJ/RHm6rqdGa4fV/sdLx6raiV51Pu1HUvp/eezqHit4+R4qFmxP03LOAwi0aaomyjqSSdySTzuZ3VBQgoo5sm7JuTMPCCSrEjd2G9/l8N/8AbOKN037sW7NL2DDWNeqdNFQfvOa0vGk/kdzb8KP1LpnpPOyhxJP4b/gqKTvsxyn97+0wvW8ZejNqXzH1RdM9BgKUghAJQBQAgDMAIACAFoA7QBGAEAIBIwBQCLQQUAlBTW8RpYioclJhRT6quj1D5U12X+Y/lMJOyTxHb3f7G8dEd3v7EeE8Co4clkXNUPzVXOeq3q5/YWiFMVu936stnUTktPC9EbS02MBwU5vtlx77OgSmfvqhyoAMxHK+XnuLDmSB1thfd4S25fB6ul6bxZey5OeTg4oUTi8fd6pAK0SQfEflVyNGNzt8o15Tw/h+bbnk9/4jMlT06wvU2XYvs2CfteIUNVqeKmCPDTGtmVeRINhzCheZN9+nqytcvoYdX1GP5cHsufdm37VVGcU8OnzV2yk8gg+f9Dt0JnXVSylWuZbfQy6RJN2viO/17FvieCIwrU6WmVQAOqra49wDLdDTTpjtt9u5xVZm1Sn6l7B27tMu2UW9LT0QSUUl6Iwk228+pg4lSBCEi+Woh/M5f/1OLVun7lrlhP5F2anBT4eLZxb62/U3/vMqdk17s7s5XyQ8Mv3lU9Sn/YP/ADJWvPIs3mMSyZuYmOpTBBB1B0IkaTWGVNrdEjKiMJSBAwEAVoAwIA4AQBwAtACAKAFoAWgDgCgCaCMjKQayHSHaCiAgg4BU4vxJMPRerUNlUX/9AcztOJNRWWaVwc5KKOY7H8MevUbHYkeJ/wCCp1yJrY/rv1JPSeOiPiz8WX0PodTONUFRD/6LXa/hy1a+CNS5pisQy/SWKnJmHS4t7kc5pZHVZGMuDGi1wqlKPP7HVWnpPJnuUuJUvFRf8FQD2cFT+pEysXnjI0hLySj/ALsXrzVrJnkxYajkXKDpckDoCb5fa85hHSsFlLU8mWdnOQgCtAACTACUgCAJoASgdpAFpQKAAkA4A4ApQEECAOCgYBGCEpCilIJhBGK0pBCQ6Q4KO0EExAFzoBqSekhUjiVQ8VrksD9hok5eQxNUEgm+/drblufSeZ/znjsvue1P8NHP9T+x29NQAABYAWAHToJ6FweNtvdmHGYRaq5W5EMCNwym4InE61LHqtzqM3HPuWAJoc+wWgBBAtIUIASgIAQBWgDtBBQAlASAUoC0AcgCAOChBBQAlA4AiYIBgAIAQBQAgERBCUhQgpp+MYOpiT3IJp0Lg1n+uqP8Kn+Ferew6zCWqflXHd/2PRW41rU932/ybalSCqFUWAFgOgE2jFRWEYuTby+ScpBiAOAKAEEHBQkASgIAQCMEGIKEAIAWggpQEATuF1JA5XJAkGCBxCfjT+pYLgnTcN8pB9CDAwSggCUgjAC8AAYAQAvACAKAK8DJFYCJyAdoKEAcAIAQUcAIAXggQUYgqCCBAFaAKCDgooA7QAgBAEIBwPxoxPd4TDtlVv8A5tEWYXXWnW3HOcWLMT6X8Js0dVFLv5flnbK9zjq3AKP2yhicNTTua2LTC4mkygik4fUKDurKdDy6giZPDxjjOD7sPFq16l53DVq9Uk2pf+yezXdfe18N8diDTxpw6HMahQCklOwc0GNIlSLKAx326zSpYifG/jNmrqnHHw+X547v33O6fifEVqOfs6tTTvWVVWzVEXFvTRFYuRnNBFqA6Al7G3LQ+VsY/t/FPvVNLD3QeBwlUrUKr4rKHuATYixY62IuNQ2K2K43xCl3lSpTQIRhkoUmSxatWpU1KZ0qNqK9VRsRZX1NswEwjZ8Rr441zTphUpCpQPehMzMneUO9+Y5fEGxA2ugpA3OcZQ2KWPxnFEev3VNKi5iaGZfDlNVVyuE8Rsqkhhyqag5TA2HhsfxL7wNSVgDWyE0rNfvaS0lP3wDKqvUYsACwTQXHiDCFwvifEnFJq2HVCag71UXQU2RTYZmuzKxsSCBufFa0DCN92exFepRDYlAlTM2gUr4b3W65msbEA6nUGU5ZsoA7QDGpgExAJCQoQAgDgBaChaAFoAWgBAGIAQBwUjBAtAC0AIAXggQUIIEFOG+L+CNXCUQKdaplxdNyKNN6rgLTq+LKg21HlqJzNNrCPf8Aw2yqvqFO17LdfNcZx2OA4XxPFYXHNVpYLHVMPWbPWp1MLWuCHzJbw2up1BHPprOFFo+n1PWUWqNbl2+JZ2eMbJ74aWGvqbnsPwCuUxHcJiKAOIV1Nc1sM4+7IWoVCjvQhsSlsrbaXnUE0sM+d/Erarb9dbzlb8/F3xnfB1tfCcU7/SspRq7OlgqomHWvTOSoxRsxNEsoAAOa5ubXPZ8/YiOE8TKoWxFnR3NldQpVqWJVb/deIhnw5sdPCTqRqGxlxHD+J+EU8Stg7Fi4RiUyIFUZVW2qvrrq17HkJsWMHw/GquIz1i7uU7oll8KLVfMqgUwEY0yvisdSNNNQ2K78ExZoVA1UvWetQqEio6LlTD0UqqmWxRTUWo2UHnvrAyhVuGcRLkiuMoaqyKHUWDHGqin7vWyPgrXvZgx1tqGxJ8BxK4K4hR4FBByFc4+yC5+7udBjb2IuSlrcg2Hh+HcQFSmxrLb7oOC1/CmJrMQRlsT3DqhKhczZW0C2IbGHs1Ux5egK5qFcrNWZ0Ci9KmqAKe7QjPUqs2w8NHaxuQeDsJSEZCdiQ3lHckJCgYAGAOCoYgLgIAhDAQByAUoJSFASkQSFEYRAEMoCUgjKQYkKIwBiAIQCchSJlIEAIBGAEEEN4IMwUJQRkAzKGRg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78" name="AutoShape 2" descr="data:image/jpeg;base64,/9j/4AAQSkZJRgABAQAAAQABAAD/2wCEAAkGBhQQEBQUEhQVFBUUFBQVFBUUFBQUFBUVFxcXFBQXFBQYHCYeFxkkGRQUHy8gIycpLCwsFh4xNTAqNiYrLCkBCQoKDgwOGA8PGikkHyQsKSksKSwpLCwqKSwpLCktLCwpLCksKSwsLCwpLCksLCwsKSwsLCwpKSwsLCwsLCwsLP/AABEIALcBFAMBIgACEQEDEQH/xAAcAAACAgMBAQAAAAAAAAAAAAAAAQUGAgQHCAP/xABEEAABBAAEBAMGAwQHBwUBAAABAAIDEQQSITEFBkFREyJhBzJCcYGRFFKhcrHw8SNiorLB0eEVJDNTY4KSQ3PCw9IX/8QAGAEBAQEBAQAAAAAAAAAAAAAAAAIBAwT/xAAmEQEBAAICAgIBAwUAAAAAAAAAAQIRAyESMUFRIjJh8RNCUnHh/9oADAMBAAIRAxEAPwDs6EIWsJCaECQhCBITQgSEIQCChCM0SKRSEIVITQjSQhCBIKEIBJNCBUhNJAkk0LWEEiFksSjCpYlZJELRi4JUsil1QYlJZFYoMSELIIWiQQnSKUKJCdIIQIIpCECQmkgKSpNCBIQhAJJoQJCFXuY+eMPgraTnkHwNPu9s7tcvy1Pos2LAtTHcZhg/4srGehcL/wDEarjHMHtVnxFtY7IPys0H1PvH7qmHikk2ayep0/ffopuelzC13vF+0vBR/G9/7LCP71LRd7XcJ+WX1/4f/wClwjDhz2us3/n/ADpY4WIlpN7g6fQj99KLn+65xV6Ah9quCduZG/NoP7nFSuC50wc3u4hgPZ9sP9oBeZY4yIy70/zWTZ3sYTZ1GmvyW+V+2f07p6xY8EWCCO4II+4TK8ycH5zxOFFskc35Egf+Ox+y6Tyz7Zg+m4pvWvEZoRf5mbH6V8lUy+0eNdRKF8MDj454xJE8PYdnN79j2PoV91aBaxTKFrGJSKZSWhFYrIrEoE5JZFY2gAhIIQSSaEUpUEISQBSTQAgSCmkgSE0IEkskkCScQASTQGpJ0AHcnssly72lc+tAdBE7yjR5B989h/UB+/yWW6bH0549pYaDFhnUNjJs53fJ1DfXc/LfkOI4i+WSndenTXqFhM18zswt3oL+tKXwXD4p4jbg2QAkW4Ahw1LXN3GYAkHY0RoQL5W7dpjJN1GNwfhPBcPK7QHWrOlX29fn2W5NAzCYkeJbonAPFVZ+JrddrILD2s9lq4jjbpIjBK0eUkgga3VOPbXQmtLs6WVEzYlzm5XWS0kam+t/vs/Vb4z5PO/29JyGZkOLlYfMx4kDSO4Dix1dtLWtw7HMYyZhbqc+Q9sxi0+VRuP19VGOcSWnrt+n+hQI3W41/FLdp1UhHiGDAkVT89X3aDIf/taP+xZ46Fghw4a7WTLnJ+HUj7ZcrlFmJ2UCj/H8gm15Dwfy7JtnaR4tgCyUQ+85ot4brRoaetF2X5rRxEBD8jdxv81tcN4w6KZ05GZxDgM2up1s9zdH5gFfaCKMYd073f0hLvJ+Yk0Nb0aG2b3JdWmVZr6b5f5Nzl/nKbAyNMbyD8Q3BHZ4+ILunKPPEWPaAPJMBbmXYPcxnqPTcfqvOUuAdGC6Vpab2OhvqPpsvpwni0mHkEgcW5SHAg1RG1Hunr0zKb7erUlUeQefG8QjyvIE7RtsHjuB+YdR9flbl1xu3KzRFJMpKmEVidkyhBiUii0kAhIpIxLJJoUuhJoQjCQhCBIQVWeOe0TCYU5cxld1EerR2zP2H6rLlJ7bJb6WVC5Pjva/OSBHFFHmvKTnlOnvDdosDXZRDPbHjAQc8TgXFleF5bHyII3ad+q5Tmxt1HS8OU9u3lC5XwT26RucG4qHID/6kJL67kxO1r9kk+i6O3jMRw5xAeDEGufm28rbvQ/Lqukylc7NK57ROa/wkGRhqSQGyN2M2Ndidh8iuC4nGHEyUdddBt/JTHPHMT8TO5x1LjqAQaHRoHYDT+a1+AYDDzuqd3h2DqBbhQ1ph1foPdFnsCoyrrhi28HgJsAxk/h+JETo4VbXNIzAjbMPyu3023Ff41j2zyGWJuSzqB0O5Hy0/QKR5g4jLATE3ECaKgMzXBwc3cBx+KiPisjUWNlW2NJdbdb6d1WtMt8mesmo1I/d1CmMBy66QZzo0e8XEBo7W46DQrc4dw5kLRNL8RprNi92/bRtbn/FTPBeAT4+RozBgsADXwmg7EMvU1QsanqQp2qT5RkWAgjFAmQjbKPIfXMdxqNgb7raLGt2wwN6G5HaVVuJDf8ALddS4T7L4IhUlvNOF3QBu2OaOoo6h16hSPC+S445HOeGuBaRkry6ljtuwLf0CeOTfPGOPmGMi3YeShQBY7MXEiyGNc0XQGvm0Xwl4FE9ttJYX7NkaWEa1Vglt9N16AwvCYoiwsYG5Gua3sA4hzvqSN1F8ycrtxAL2AeIGu8pAIecpaNL8r6JAd6qvHr2nzm3nnifLb43ZQ3bUqIs5hd03XttrdrtnE+Vw0O8IZGl5jET9crWuABvcOdmP/iqHxrlq/dbQFkk9a0Jv8oUbXrc6RmEkbjZHSYuQxxRMoBurnEaNYxp3O+p0BNnqDEzYdz/AD5S2Pdvaunm66LCSCnU4HKP1Viws54llZiJ2YXDYeM5T5WtFADbeSR1DuTs3KFUvw52aQnCOLvgla6MkZXAgg0bBsG+i9Eclc4s4hDdgSsA8QDQG/jb6XenQrzhjWtLiIrMYJDXOAa5wHUj4fl0UlynzLJgp2OjOx3OxF6t/ZOxWdyps29QLFaXBOMR4uBssZ0cNR1a7q0/JbpXWXccySTKRVMJYoCRQOrSQCkgl0k0lCwgoTQJRvHOYIcHH4kz8u+VvxvPZo/x2HVfHmfmSPAw+I/zOdpHHdF7vn0aNyVxTi3Fpsbig7ENvPTRuGhpNARHYf4+q5cnJ4f7dePiud/ZIc18/YjGAA1Hh3OrI12noJXfF/d/eqjj8YInSxH8pDaIcAdNLG47dV8OMY8Rh0IynzHzDU9qtRMMD5TTQS4a/QdT+5c8eO5d5umXJMfx4/8ArJ+Pc4scT7lNFaGtta9CdV98Dw2R4AAIAkJs6ADLZP2arNwzlEB2U+d78hHZnxEeruleivvDeW2RtMriwgG5D/yyds4NU06UR00tdfXUcrLe6pXIvIMuJmHYHzyVccTe4J0fIeg1A3OyuntM4kzAQQYLDjI1wdLLqSSxvlZmI1JdJbr/AOmr/wAv4qKWBrsO5rozo3IQ5oINENcPeF7Fef8A2i8ZOJ4jing20P8AAZfRkP8AR0PQvEjv+5XfSJ7V+JskkttGfXYH9wOqnsfxjDHD+FLhnNkA8sjvK4f1TV5m7akNPzCjuX+HTl2aHI5zdQC43p2DXAn6EJ8y8cmkcRPHVd/MR9a2+evclRPbrf06QL3EGhq3cenqCprl7hgIdK40xgDjsCTYDQ2/iLiGgdyonBYUvcA03rt/krccE6aWLBRCnX/SaaeI4AtPemx6kd3OHRbUxJ8ocrycWxJkf5Im1my7NaPdjYT+/wBSdyu2YHg0MLA2JgY0VVCtR8X7Xc9V8+X+CMweHZDGNGjU93HUk+pKkVcmkZXYRaEitSEISQQfNfDXSxgsa5zszRTd/iIP3O50UC7lV1ATZnPyZqb5Yoxt5pa81AG70A6ONK9r44zD+KwsJIBqyN6BBr9FNxlu3SZ2TThvN3KNWRWVgFlrSGk9xY3/AKu4sd1z+aMtNOtrewuz/qvTHGcGyS43jLBCwOIbpmc+8oH1Gp9PVcV5y5eyuL6u/dA2rtfSv3qLFz8oMRiDxLDOcfBwkGGa2mbZqBFkjV7tA0Na07gANAs0qRv5Rp37jv8AJb3DcUIZ2PlbnDHA+Hpr8rBA1A3adtu05zVw987BjS2KKKU+WNjy46aEOe7WSQUbDcwFa5KpXO5pz1p9+Q+a5YHxxMfQM8L3WSGkNNOBruxzvqGrv+DxzZmB7DbTdH5aarybFKWny2PXqu7+yfmtuIhMDqD2EkG/fB3072pnVTXQCk4prFdUMUiU0itCITSJQs2JdCLTUrFrR4zxiPCQumlNNb93OPutaOpJW6uK+1Pm/wAafwmWY4HFumoc/Z7j8tWj5HupyvjNqxx8rpBca4w/iU7nPecxNNDTbWj4Y2j+LKjeK8REERhLfPZzE3toMuU/qD91M4KKKGB07j4Lx7hjHiWdwXN1oab1WqoOKxJmeS68x13v9Vxwx73f4d+TKSeGP8lFC6V+Xdx2PUq9cr8DOaNkYPjPY8Pc1pcWivQe9Xbaxtai+W+DHKJCDnDwGUCehOahrpX6hdU5Rw34UeIA17zq8C2PDQfM6j7wynXqKC6bRJqbWHlflPDQYZoDGyFwBe9zQSXdR/Vo2KW9juWcPLC6Esysex0bspIJY68zSe2v0UjHhw1zyD75Dq6XVEj56H6LNdHHaIxhbw/h78l5MLhn5L1NRsOSz1OgXlzEXQDnWepN6nqfndleiPa3jfD4TMLrxHRx71o5wc7+y0rzrmZmF6/dTVT0svCeEP8ABc+OfIK1Doy5rvqWlh/eq1xDOHHM4O132+3+isMmEwwhzMkLX1q0OF16i73VXkFHyutc8dbrtydSROco4dhkzv0awOc49KaC439t1032P8Bc98uLnHnLiATqMzvO8tvpbq+i5xgB4WCkds6R0cbfuZHf2IiPmV3vkHhf4fAxgklzwHuutCRsABoAKH0XSe3K+liQhIq3MFCEIBCVoKAQhJBD81RuMIy7ZwXC6zVq0X23P0CrU/DvxcRptZQQ1x2aR5RZ6ejdT1AN2r4onjOFkcWBgtpNZG00Am3Oe93S6A0F6nfYxlj3t1xz1NPOvMfB/wAPKRVm9fQ+vdHA+KQML/xbHz+TLG0FpykHNXmNNbYrRriLNAE2uq+0Tk7/AHcStIJ92WgGjbylg6NFG7s7G1xPER+G4gdO1/3lmvlt1lGfEcA5j3BzDGB8B3ZeoD9SWmtadqtjlvjbsLOx7DVEH+O6+mKx0+MjuaVjI4Q0NackTBdgNjjaLc6gehPcqGBo6fdVZuOb1VwXjDcVC2Rh33HY9Qf1W8Vxv2Rc1ZH+A93ldoL/ADdP49F2JML8VNmgUrQViVaQhYlC0TaSLQoUiuaeL/hMJLL1a2mftu8rf1N/RcAwMj5ZsjQ5pcdDTjfTbqdQuq+2LHZMLFHqS97nUOuRuXX6yA/RUHkqOSadtOcwgZm5gSw1uLN91w5J5WT4ergvjMsmp7QeJuysgyMbla05m2L0NgihWvStFTeE4MzTMYdMxq/9VM8/SyHFv8Z4c4GrYKGhPqR1KOVGGpHUDTdDs5rjoD61a6Vwwi98q4SOXERvxAqKIZarykN+J3zOpq9AOy6yODQXmEbQSBRbpp0IIXPeXYGRwtbLGCyQ0Xtd52WNx6abELpkTA1rQNg0AddANNUwVmbW1ohNIK3Jyr294wCDCxE6mWSWv2G+H9v6UrjmBymQWL1+/wCiv/ts4z4nEBE0giCNrTrXndb3fvb9lUuVJiyUSOi8SNp84ILm/X+an3Vy6SfGsLAIxTI2GtSyVsm/UtFOafmFT/D83lN/dXTnbiuGm1hibGD+R8nQdWvaKv8Aw3VOwMBdIANdR/FqMfnt25L66W9mHL/wMAGj5HPIrXdkY+leL9yvROHjDWNaBQAAXDeVsF4nGYWf8iNgcOxDM5/Wf9F3VdMXDIykhCpISRaCgEJFCARaVoQCLSJQgh+YMOZDEzIXtOfM0C7PlAvp1O5r7UeL87crmF5DQD3o20GyCNgTRBF+hXfwVW+YeU24lmRmVo87ySLzPNVZ32Gnalli8ctPNkZa14L2+KB8GZzAfQubqBeumuiMdh3NNvEbM3mDI3MNA6jytJLRroHa9+6mOP8ABnQyOBBaQSCMpsKCMfYde1LPRlG/wDFlkrSDWo/mvRfK/GhicKyQkWCWPJ0Gdpyde5H6rzjwzCuc8Vuugct4pk/DMRhmtkkmMwdhmxxue9khOaOQkDK1rTmJJP3JAWertNdmWKiuWsfJLhx4wPiRudFITXncw5S7TvSlCVc7SRQsXIVMTaEWhQpzH20PAGHPUNmr7x9VTOS2ufIDnMXRmhLTpVd9ddl0P2vcPz4eKQfA9zT6B4Dh+sf6rlfAsYHzU7MGjq1xHQ7nr0Feq83J1nK9fD3hlEVzThsmJcBrt72lfMO2+q2OVGtLZBl8waT5SCTl1Iy9dAe6mue+HRvDHYYEtAJc4AWNdQ+tAfrapvCcd4ErXNFkHuR+q7X08+PVd55Y4e7EsYXSGty0BpMYHugE3V6HbS+91e4YcjQ0EkDqTZ+65lyjzEAz/d3RhxLXSRusgt2y5gLbWtfI3dq28I5odLiDG9ga1xqN3dwGYgjtXqSksnSspb2shUTzHxf8JAZTWVt5nGiGiiRpetkVp1ISx3MMURkErjGGaFx6WMzTXUEXrtbSFxD2k+0J2PIiYajjNih77vzG9a0sDp3Kq1Ein8X4kcViJJXudmleXO1vU9KP+CuXKEOKwEX4ljHGNw1cA0trbUEHtsa+YVQ4Hw8TzMbJ5A51FxBIF/qflqrrxyR/CmeCybPDK22mN5IIdoQa0I30I06FTeovGby0p/MvE2YiV7yGgucXU1uTUnsCQF8+VsDnnaD7pOp7D4ifQCz9FoYyQSO0GpO4oX9tCpzBx+DhHmtZf6Ft3s4XIdP6mZv/AHhTj6bn+pfvY/hzPi8RinXrmq9x4ji+tewyhdgVK9lPBvAwIeRTpTn+h939AFdV1jlfYRaVoWsCRQhAJWgpEoBFpFJGHaXVCRQFrElCVoKZz5ygMSwysAa9o83q0bn1XGv9jhxJDm+UkOBka2j6hxB1XY+Jf7SD8RHmL4XkmN8eHjfII3aGJpdIGtNHRzmuo66g0M+AchQfhGNxeHjkfme8B7WudG17szWF4rMQKs97Sq3qOS8NwRe8QYYeJK/y2zVrGn3jn+WmbYd7oLrnB/Z7BBGwXKJA2pHRTSxCQka5mtcAfTRWDh/CIcM0tgiZEDvkaG38+62is0nbUwPD2YeMRxNysF0LJ31JJOpNr7lNxSctjGKEJIJ1CVpLFIzmjhH4vCSxfEW2z9tvmb96r6rzrjnuw5ykG70B6a9R3tenbXJfaryafE/ExA5XnzAfBJ1+jt/nfcLnyYTOduvFyXjy3EXwfjrH4Y4eRrWZmmyGhz9iAPS7sn9CqpzFyk/DllUS9uchhzUPnQ1rcVY6rUGKLH0NMv321P8AHZWDB8y0C0gEHIdRZ0N/u6X19VGGV9ZO3Jxy/lh6VNrJ8OA4B7WO91w919XoHDQkUbbuK1CkoeesW0WJXA2KNDMKNaOqwrAYozFKQ4gyPHiRghrCALa7LRBI2vQjIe4URiOBRtiBc7V+YnSw0aHU73qRt02XXqvP2iOJcaxGJcfGkkfe2dziLG9X6gfZYcK4DJiJAxo89ZgOtCrq/mPurZLyzEyKKQyDR1Orcua5uYN6E0Xa9QPvlxHjDIXQuiIa8AguaAPNmsVd7Uw6jWjpSWyNmOWXUZ8PEEGFkinjqdt5XiwQbGXNRB+R12I0sE0viXFi6wd+vrfX1X347xt8kxkJ1dq6tLPf7qKiw7pjpuuc/O7+He64pZ8vtwnhpllbQsE7BWnhnD/x+Migj1jYA0EbFo1leO2Y/oGqPk/3aPwWf8V4AkreNp+C/wA7tL6gdiV172W8m/hYvHlFSSAUPyt6fVdHn9ReMJhxGxrG6BoAFei+1oSKtBpIQgEii0IBYplIowFJFpOQIoKVpWjASsSU1iSgClaCsXLQErEoKSwJIoSKBIRaEE2laLStYo188RAJGFjhbXAgj0K+lpIOKc7+zgwyZotWuNtvfvWu59N1z2cPjkNg7n01XqbF4RkrCyRoc12hB1BXPOaPZ1IAXYdjcQwA/wBFI4xzD9iYA5h6OBOu6m4yumOdjkH+2Cw0D1975Cv8/usZONPoAnQkGr0+amOJcFizkSCXDv18k0RofKRl386C0p+AxUB+Ih36vy/3gO65+Edf6tu+mni+KuLNHaA5q6djX3C0cTizINL/AI2UyOCwhuuIhP7DnSf3Gn+Aso/w8Q8jXzHTceEy9Ltxt3fTKPmEnHI3Llyvr5RXDeFSTuqib1/zPyUmJ48M0thcHyVrKD5GXuYz8Tq+LYXpZCkMDwnGY/yQxERndsbckZH/AFHnV/1JHouncneymLDZZMTUso1DP/TYf/kV0cN/aC9m/s3Li3E4kGrzMY67c7fM6/vquuAUNExpskqTbsIQhawkIQgEErFBWMFoSQVoVpOQSgowiViU0rQY2kSmUigVLErJYoECsU7SQJyxpMpEoEShFJrRM2ozjEkgADMwsbsaSRvexGo03NanegFI2mCovcUqfFS6KWN8+JlaHx4lrWsc4OMgMT8ORGzyukDGyAtykOLzoRotmLiGaQMk8V0zYIXl0THvibMfEbI0ZRkBBZs78wViKG6bafJR4X7btTH81sxc5wsWJdG8OyOJjdBZo22IPHiPcKJ0c0DezsrZw7BCCJsbS9waPeke+R5Jskue4kkkkndfdC2Y2XdY+OMwMczcssbJGno9ocP1VcxXsx4fIb8DL/7b5GD7A0rSlasUv/8AkWAu8svy8Z/81J4P2e4CGi3DMJGxfch/tEqwoRrGOMNFNAaBsAAAPoE0IRgQki0AhCSARaSLRmwlaCgLQJFBKRRgJWKdpBAWsU1i5AkisiVggCkUJEoFSRTJSQYlJZFYIEhJC3YmbRaaFKitCEIBFoQtCRaaECQhCwJCEIyki0IQBQSkhGC0kIWgtK0IQIpEoQgRKSEIBYkpIRoKxKEIwikUIQYlJySECcUk0IMUIQj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0" name="AutoShape 4" descr="data:image/jpeg;base64,/9j/4AAQSkZJRgABAQAAAQABAAD/2wCEAAkGBhQQEBQUEhQVFBUUFBQVFBUUFBQUFBUVFxcXFBQXFBQYHCYeFxkkGRQUHy8gIycpLCwsFh4xNTAqNiYrLCkBCQoKDgwOGA8PGikkHyQsKSksKSwpLCwqKSwpLCktLCwpLCksKSwsLCwpLCksLCwsKSwsLCwpKSwsLCwsLCwsLP/AABEIALcBFAMBIgACEQEDEQH/xAAcAAACAgMBAQAAAAAAAAAAAAAAAQUGAgQHCAP/xABEEAABBAAEBAMGAwQHBwUBAAABAAIDEQQSITEFBkFREyJhBzJCcYGRFFKhcrHw8SNiorLB0eEVJDNTY4KSQ3PCw9IX/8QAGAEBAQEBAQAAAAAAAAAAAAAAAAIBAwT/xAAmEQEBAAICAgIBAwUAAAAAAAAAAQIRAyESMUFRIjJh8RNCUnHh/9oADAMBAAIRAxEAPwDs6EIWsJCaECQhCBITQgSEIQCChCM0SKRSEIVITQjSQhCBIKEIBJNCBUhNJAkk0LWEEiFksSjCpYlZJELRi4JUsil1QYlJZFYoMSELIIWiQQnSKUKJCdIIQIIpCECQmkgKSpNCBIQhAJJoQJCFXuY+eMPgraTnkHwNPu9s7tcvy1Pos2LAtTHcZhg/4srGehcL/wDEarjHMHtVnxFtY7IPys0H1PvH7qmHikk2ayep0/ffopuelzC13vF+0vBR/G9/7LCP71LRd7XcJ+WX1/4f/wClwjDhz2us3/n/ADpY4WIlpN7g6fQj99KLn+65xV6Ah9quCduZG/NoP7nFSuC50wc3u4hgPZ9sP9oBeZY4yIy70/zWTZ3sYTZ1GmvyW+V+2f07p6xY8EWCCO4II+4TK8ycH5zxOFFskc35Egf+Ox+y6Tyz7Zg+m4pvWvEZoRf5mbH6V8lUy+0eNdRKF8MDj454xJE8PYdnN79j2PoV91aBaxTKFrGJSKZSWhFYrIrEoE5JZFY2gAhIIQSSaEUpUEISQBSTQAgSCmkgSE0IEkskkCScQASTQGpJ0AHcnssly72lc+tAdBE7yjR5B989h/UB+/yWW6bH0549pYaDFhnUNjJs53fJ1DfXc/LfkOI4i+WSndenTXqFhM18zswt3oL+tKXwXD4p4jbg2QAkW4Ahw1LXN3GYAkHY0RoQL5W7dpjJN1GNwfhPBcPK7QHWrOlX29fn2W5NAzCYkeJbonAPFVZ+JrddrILD2s9lq4jjbpIjBK0eUkgga3VOPbXQmtLs6WVEzYlzm5XWS0kam+t/vs/Vb4z5PO/29JyGZkOLlYfMx4kDSO4Dix1dtLWtw7HMYyZhbqc+Q9sxi0+VRuP19VGOcSWnrt+n+hQI3W41/FLdp1UhHiGDAkVT89X3aDIf/taP+xZ46Fghw4a7WTLnJ+HUj7ZcrlFmJ2UCj/H8gm15Dwfy7JtnaR4tgCyUQ+85ot4brRoaetF2X5rRxEBD8jdxv81tcN4w6KZ05GZxDgM2up1s9zdH5gFfaCKMYd073f0hLvJ+Yk0Nb0aG2b3JdWmVZr6b5f5Nzl/nKbAyNMbyD8Q3BHZ4+ILunKPPEWPaAPJMBbmXYPcxnqPTcfqvOUuAdGC6Vpab2OhvqPpsvpwni0mHkEgcW5SHAg1RG1Hunr0zKb7erUlUeQefG8QjyvIE7RtsHjuB+YdR9flbl1xu3KzRFJMpKmEVidkyhBiUii0kAhIpIxLJJoUuhJoQjCQhCBIQVWeOe0TCYU5cxld1EerR2zP2H6rLlJ7bJb6WVC5Pjva/OSBHFFHmvKTnlOnvDdosDXZRDPbHjAQc8TgXFleF5bHyII3ad+q5Tmxt1HS8OU9u3lC5XwT26RucG4qHID/6kJL67kxO1r9kk+i6O3jMRw5xAeDEGufm28rbvQ/Lqukylc7NK57ROa/wkGRhqSQGyN2M2Ndidh8iuC4nGHEyUdddBt/JTHPHMT8TO5x1LjqAQaHRoHYDT+a1+AYDDzuqd3h2DqBbhQ1ph1foPdFnsCoyrrhi28HgJsAxk/h+JETo4VbXNIzAjbMPyu3023Ff41j2zyGWJuSzqB0O5Hy0/QKR5g4jLATE3ECaKgMzXBwc3cBx+KiPisjUWNlW2NJdbdb6d1WtMt8mesmo1I/d1CmMBy66QZzo0e8XEBo7W46DQrc4dw5kLRNL8RprNi92/bRtbn/FTPBeAT4+RozBgsADXwmg7EMvU1QsanqQp2qT5RkWAgjFAmQjbKPIfXMdxqNgb7raLGt2wwN6G5HaVVuJDf8ALddS4T7L4IhUlvNOF3QBu2OaOoo6h16hSPC+S445HOeGuBaRkry6ljtuwLf0CeOTfPGOPmGMi3YeShQBY7MXEiyGNc0XQGvm0Xwl4FE9ttJYX7NkaWEa1Vglt9N16AwvCYoiwsYG5Gua3sA4hzvqSN1F8ycrtxAL2AeIGu8pAIecpaNL8r6JAd6qvHr2nzm3nnifLb43ZQ3bUqIs5hd03XttrdrtnE+Vw0O8IZGl5jET9crWuABvcOdmP/iqHxrlq/dbQFkk9a0Jv8oUbXrc6RmEkbjZHSYuQxxRMoBurnEaNYxp3O+p0BNnqDEzYdz/AD5S2Pdvaunm66LCSCnU4HKP1Viws54llZiJ2YXDYeM5T5WtFADbeSR1DuTs3KFUvw52aQnCOLvgla6MkZXAgg0bBsG+i9Eclc4s4hDdgSsA8QDQG/jb6XenQrzhjWtLiIrMYJDXOAa5wHUj4fl0UlynzLJgp2OjOx3OxF6t/ZOxWdyps29QLFaXBOMR4uBssZ0cNR1a7q0/JbpXWXccySTKRVMJYoCRQOrSQCkgl0k0lCwgoTQJRvHOYIcHH4kz8u+VvxvPZo/x2HVfHmfmSPAw+I/zOdpHHdF7vn0aNyVxTi3Fpsbig7ENvPTRuGhpNARHYf4+q5cnJ4f7dePiud/ZIc18/YjGAA1Hh3OrI12noJXfF/d/eqjj8YInSxH8pDaIcAdNLG47dV8OMY8Rh0IynzHzDU9qtRMMD5TTQS4a/QdT+5c8eO5d5umXJMfx4/8ArJ+Pc4scT7lNFaGtta9CdV98Dw2R4AAIAkJs6ADLZP2arNwzlEB2U+d78hHZnxEeruleivvDeW2RtMriwgG5D/yyds4NU06UR00tdfXUcrLe6pXIvIMuJmHYHzyVccTe4J0fIeg1A3OyuntM4kzAQQYLDjI1wdLLqSSxvlZmI1JdJbr/AOmr/wAv4qKWBrsO5rozo3IQ5oINENcPeF7Fef8A2i8ZOJ4jing20P8AAZfRkP8AR0PQvEjv+5XfSJ7V+JskkttGfXYH9wOqnsfxjDHD+FLhnNkA8sjvK4f1TV5m7akNPzCjuX+HTl2aHI5zdQC43p2DXAn6EJ8y8cmkcRPHVd/MR9a2+evclRPbrf06QL3EGhq3cenqCprl7hgIdK40xgDjsCTYDQ2/iLiGgdyonBYUvcA03rt/krccE6aWLBRCnX/SaaeI4AtPemx6kd3OHRbUxJ8ocrycWxJkf5Im1my7NaPdjYT+/wBSdyu2YHg0MLA2JgY0VVCtR8X7Xc9V8+X+CMweHZDGNGjU93HUk+pKkVcmkZXYRaEitSEISQQfNfDXSxgsa5zszRTd/iIP3O50UC7lV1ATZnPyZqb5Yoxt5pa81AG70A6ONK9r44zD+KwsJIBqyN6BBr9FNxlu3SZ2TThvN3KNWRWVgFlrSGk9xY3/AKu4sd1z+aMtNOtrewuz/qvTHGcGyS43jLBCwOIbpmc+8oH1Gp9PVcV5y5eyuL6u/dA2rtfSv3qLFz8oMRiDxLDOcfBwkGGa2mbZqBFkjV7tA0Na07gANAs0qRv5Rp37jv8AJb3DcUIZ2PlbnDHA+Hpr8rBA1A3adtu05zVw987BjS2KKKU+WNjy46aEOe7WSQUbDcwFa5KpXO5pz1p9+Q+a5YHxxMfQM8L3WSGkNNOBruxzvqGrv+DxzZmB7DbTdH5aarybFKWny2PXqu7+yfmtuIhMDqD2EkG/fB3072pnVTXQCk4prFdUMUiU0itCITSJQs2JdCLTUrFrR4zxiPCQumlNNb93OPutaOpJW6uK+1Pm/wAafwmWY4HFumoc/Z7j8tWj5HupyvjNqxx8rpBca4w/iU7nPecxNNDTbWj4Y2j+LKjeK8REERhLfPZzE3toMuU/qD91M4KKKGB07j4Lx7hjHiWdwXN1oab1WqoOKxJmeS68x13v9Vxwx73f4d+TKSeGP8lFC6V+Xdx2PUq9cr8DOaNkYPjPY8Pc1pcWivQe9Xbaxtai+W+DHKJCDnDwGUCehOahrpX6hdU5Rw34UeIA17zq8C2PDQfM6j7wynXqKC6bRJqbWHlflPDQYZoDGyFwBe9zQSXdR/Vo2KW9juWcPLC6Esysex0bspIJY68zSe2v0UjHhw1zyD75Dq6XVEj56H6LNdHHaIxhbw/h78l5MLhn5L1NRsOSz1OgXlzEXQDnWepN6nqfndleiPa3jfD4TMLrxHRx71o5wc7+y0rzrmZmF6/dTVT0svCeEP8ABc+OfIK1Doy5rvqWlh/eq1xDOHHM4O132+3+isMmEwwhzMkLX1q0OF16i73VXkFHyutc8dbrtydSROco4dhkzv0awOc49KaC439t1032P8Bc98uLnHnLiATqMzvO8tvpbq+i5xgB4WCkds6R0cbfuZHf2IiPmV3vkHhf4fAxgklzwHuutCRsABoAKH0XSe3K+liQhIq3MFCEIBCVoKAQhJBD81RuMIy7ZwXC6zVq0X23P0CrU/DvxcRptZQQ1x2aR5RZ6ejdT1AN2r4onjOFkcWBgtpNZG00Am3Oe93S6A0F6nfYxlj3t1xz1NPOvMfB/wAPKRVm9fQ+vdHA+KQML/xbHz+TLG0FpykHNXmNNbYrRriLNAE2uq+0Tk7/AHcStIJ92WgGjbylg6NFG7s7G1xPER+G4gdO1/3lmvlt1lGfEcA5j3BzDGB8B3ZeoD9SWmtadqtjlvjbsLOx7DVEH+O6+mKx0+MjuaVjI4Q0NackTBdgNjjaLc6gehPcqGBo6fdVZuOb1VwXjDcVC2Rh33HY9Qf1W8Vxv2Rc1ZH+A93ldoL/ADdP49F2JML8VNmgUrQViVaQhYlC0TaSLQoUiuaeL/hMJLL1a2mftu8rf1N/RcAwMj5ZsjQ5pcdDTjfTbqdQuq+2LHZMLFHqS97nUOuRuXX6yA/RUHkqOSadtOcwgZm5gSw1uLN91w5J5WT4ergvjMsmp7QeJuysgyMbla05m2L0NgihWvStFTeE4MzTMYdMxq/9VM8/SyHFv8Z4c4GrYKGhPqR1KOVGGpHUDTdDs5rjoD61a6Vwwi98q4SOXERvxAqKIZarykN+J3zOpq9AOy6yODQXmEbQSBRbpp0IIXPeXYGRwtbLGCyQ0Xtd52WNx6abELpkTA1rQNg0AddANNUwVmbW1ohNIK3Jyr294wCDCxE6mWSWv2G+H9v6UrjmBymQWL1+/wCiv/ts4z4nEBE0giCNrTrXndb3fvb9lUuVJiyUSOi8SNp84ILm/X+an3Vy6SfGsLAIxTI2GtSyVsm/UtFOafmFT/D83lN/dXTnbiuGm1hibGD+R8nQdWvaKv8Aw3VOwMBdIANdR/FqMfnt25L66W9mHL/wMAGj5HPIrXdkY+leL9yvROHjDWNaBQAAXDeVsF4nGYWf8iNgcOxDM5/Wf9F3VdMXDIykhCpISRaCgEJFCARaVoQCLSJQgh+YMOZDEzIXtOfM0C7PlAvp1O5r7UeL87crmF5DQD3o20GyCNgTRBF+hXfwVW+YeU24lmRmVo87ySLzPNVZ32Gnalli8ctPNkZa14L2+KB8GZzAfQubqBeumuiMdh3NNvEbM3mDI3MNA6jytJLRroHa9+6mOP8ABnQyOBBaQSCMpsKCMfYde1LPRlG/wDFlkrSDWo/mvRfK/GhicKyQkWCWPJ0Gdpyde5H6rzjwzCuc8Vuugct4pk/DMRhmtkkmMwdhmxxue9khOaOQkDK1rTmJJP3JAWertNdmWKiuWsfJLhx4wPiRudFITXncw5S7TvSlCVc7SRQsXIVMTaEWhQpzH20PAGHPUNmr7x9VTOS2ufIDnMXRmhLTpVd9ddl0P2vcPz4eKQfA9zT6B4Dh+sf6rlfAsYHzU7MGjq1xHQ7nr0Feq83J1nK9fD3hlEVzThsmJcBrt72lfMO2+q2OVGtLZBl8waT5SCTl1Iy9dAe6mue+HRvDHYYEtAJc4AWNdQ+tAfrapvCcd4ErXNFkHuR+q7X08+PVd55Y4e7EsYXSGty0BpMYHugE3V6HbS+91e4YcjQ0EkDqTZ+65lyjzEAz/d3RhxLXSRusgt2y5gLbWtfI3dq28I5odLiDG9ga1xqN3dwGYgjtXqSksnSspb2shUTzHxf8JAZTWVt5nGiGiiRpetkVp1ISx3MMURkErjGGaFx6WMzTXUEXrtbSFxD2k+0J2PIiYajjNih77vzG9a0sDp3Kq1Ein8X4kcViJJXudmleXO1vU9KP+CuXKEOKwEX4ljHGNw1cA0trbUEHtsa+YVQ4Hw8TzMbJ5A51FxBIF/qflqrrxyR/CmeCybPDK22mN5IIdoQa0I30I06FTeovGby0p/MvE2YiV7yGgucXU1uTUnsCQF8+VsDnnaD7pOp7D4ifQCz9FoYyQSO0GpO4oX9tCpzBx+DhHmtZf6Ft3s4XIdP6mZv/AHhTj6bn+pfvY/hzPi8RinXrmq9x4ji+tewyhdgVK9lPBvAwIeRTpTn+h939AFdV1jlfYRaVoWsCRQhAJWgpEoBFpFJGHaXVCRQFrElCVoKZz5ygMSwysAa9o83q0bn1XGv9jhxJDm+UkOBka2j6hxB1XY+Jf7SD8RHmL4XkmN8eHjfII3aGJpdIGtNHRzmuo66g0M+AchQfhGNxeHjkfme8B7WudG17szWF4rMQKs97Sq3qOS8NwRe8QYYeJK/y2zVrGn3jn+WmbYd7oLrnB/Z7BBGwXKJA2pHRTSxCQka5mtcAfTRWDh/CIcM0tgiZEDvkaG38+62is0nbUwPD2YeMRxNysF0LJ31JJOpNr7lNxSctjGKEJIJ1CVpLFIzmjhH4vCSxfEW2z9tvmb96r6rzrjnuw5ykG70B6a9R3tenbXJfaryafE/ExA5XnzAfBJ1+jt/nfcLnyYTOduvFyXjy3EXwfjrH4Y4eRrWZmmyGhz9iAPS7sn9CqpzFyk/DllUS9uchhzUPnQ1rcVY6rUGKLH0NMv321P8AHZWDB8y0C0gEHIdRZ0N/u6X19VGGV9ZO3Jxy/lh6VNrJ8OA4B7WO91w919XoHDQkUbbuK1CkoeesW0WJXA2KNDMKNaOqwrAYozFKQ4gyPHiRghrCALa7LRBI2vQjIe4URiOBRtiBc7V+YnSw0aHU73qRt02XXqvP2iOJcaxGJcfGkkfe2dziLG9X6gfZYcK4DJiJAxo89ZgOtCrq/mPurZLyzEyKKQyDR1Orcua5uYN6E0Xa9QPvlxHjDIXQuiIa8AguaAPNmsVd7Uw6jWjpSWyNmOWXUZ8PEEGFkinjqdt5XiwQbGXNRB+R12I0sE0viXFi6wd+vrfX1X347xt8kxkJ1dq6tLPf7qKiw7pjpuuc/O7+He64pZ8vtwnhpllbQsE7BWnhnD/x+Migj1jYA0EbFo1leO2Y/oGqPk/3aPwWf8V4AkreNp+C/wA7tL6gdiV172W8m/hYvHlFSSAUPyt6fVdHn9ReMJhxGxrG6BoAFei+1oSKtBpIQgEii0IBYplIowFJFpOQIoKVpWjASsSU1iSgClaCsXLQErEoKSwJIoSKBIRaEE2laLStYo188RAJGFjhbXAgj0K+lpIOKc7+zgwyZotWuNtvfvWu59N1z2cPjkNg7n01XqbF4RkrCyRoc12hB1BXPOaPZ1IAXYdjcQwA/wBFI4xzD9iYA5h6OBOu6m4yumOdjkH+2Cw0D1975Cv8/usZONPoAnQkGr0+amOJcFizkSCXDv18k0RofKRl386C0p+AxUB+Ih36vy/3gO65+Edf6tu+mni+KuLNHaA5q6djX3C0cTizINL/AI2UyOCwhuuIhP7DnSf3Gn+Aso/w8Q8jXzHTceEy9Ltxt3fTKPmEnHI3Llyvr5RXDeFSTuqib1/zPyUmJ48M0thcHyVrKD5GXuYz8Tq+LYXpZCkMDwnGY/yQxERndsbckZH/AFHnV/1JHouncneymLDZZMTUso1DP/TYf/kV0cN/aC9m/s3Li3E4kGrzMY67c7fM6/vquuAUNExpskqTbsIQhawkIQgEErFBWMFoSQVoVpOQSgowiViU0rQY2kSmUigVLErJYoECsU7SQJyxpMpEoEShFJrRM2ozjEkgADMwsbsaSRvexGo03NanegFI2mCovcUqfFS6KWN8+JlaHx4lrWsc4OMgMT8ORGzyukDGyAtykOLzoRotmLiGaQMk8V0zYIXl0THvibMfEbI0ZRkBBZs78wViKG6bafJR4X7btTH81sxc5wsWJdG8OyOJjdBZo22IPHiPcKJ0c0DezsrZw7BCCJsbS9waPeke+R5Jskue4kkkkndfdC2Y2XdY+OMwMczcssbJGno9ocP1VcxXsx4fIb8DL/7b5GD7A0rSlasUv/8AkWAu8svy8Z/81J4P2e4CGi3DMJGxfch/tEqwoRrGOMNFNAaBsAAAPoE0IRgQki0AhCSARaSLRmwlaCgLQJFBKRRgJWKdpBAWsU1i5AkisiVggCkUJEoFSRTJSQYlJZFYIEhJC3YmbRaaFKitCEIBFoQtCRaaECQhCwJCEIyki0IQBQSkhGC0kIWgtK0IQIpEoQgRKSEIBYkpIRoKxKEIwikUIQYlJySECcUk0IMUIQj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1382" name="Picture 6" descr="https://encrypted-tbn1.gstatic.com/images?q=tbn:ANd9GcSWvvOu8ycWaw9KJ5jLsjvE3yWv3e6cRBw29FadC81Ii6_Zx1R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4029" y="2895600"/>
            <a:ext cx="4288971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4800" y="1828800"/>
            <a:ext cx="3886200" cy="4422775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Invertebrates </a:t>
            </a:r>
            <a:r>
              <a:rPr lang="en-US" sz="2800" dirty="0" smtClean="0"/>
              <a:t>– an animal that has no backbone. 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3600" b="1" u="sng" dirty="0" smtClean="0">
                <a:solidFill>
                  <a:srgbClr val="FF0000"/>
                </a:solidFill>
              </a:rPr>
              <a:t>Vertebrates </a:t>
            </a:r>
            <a:r>
              <a:rPr lang="en-US" sz="2800" dirty="0" smtClean="0"/>
              <a:t>– an animal that has a backbone. </a:t>
            </a:r>
            <a:endParaRPr lang="en-US" sz="2800" dirty="0"/>
          </a:p>
        </p:txBody>
      </p:sp>
      <p:pic>
        <p:nvPicPr>
          <p:cNvPr id="81922" name="Picture 2" descr="http://ts1.mm.bing.net/th?&amp;id=HN.608055287928062362&amp;w=300&amp;h=300&amp;c=0&amp;pid=1.9&amp;rs=0&amp;p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133600"/>
            <a:ext cx="4005282" cy="3190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/>
              <a:t>Lesson Review – </a:t>
            </a:r>
            <a:r>
              <a:rPr lang="en-US" sz="4000" b="1" u="sng" dirty="0" err="1" smtClean="0"/>
              <a:t>Chp</a:t>
            </a:r>
            <a:r>
              <a:rPr lang="en-US" sz="4000" b="1" u="sng" dirty="0" smtClean="0"/>
              <a:t>. 2 Less 1 </a:t>
            </a:r>
            <a:endParaRPr lang="en-US" sz="4000" b="1" u="sng" dirty="0"/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b="1" dirty="0" smtClean="0"/>
              <a:t>Vertebrates and Invertebrates are different because vertebrates have backbones  and invertebrates do not. </a:t>
            </a:r>
          </a:p>
          <a:p>
            <a:pPr marL="514350" indent="-514350">
              <a:lnSpc>
                <a:spcPct val="90000"/>
              </a:lnSpc>
              <a:buFont typeface="Wingdings" pitchFamily="2" charset="2"/>
              <a:buAutoNum type="arabicPeriod"/>
            </a:pPr>
            <a:endParaRPr lang="en-US" b="1" dirty="0" smtClean="0"/>
          </a:p>
          <a:p>
            <a:pPr marL="514350" indent="-51435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b="1" dirty="0" smtClean="0"/>
              <a:t>The percentage that includes animals without a backbone is 97%. </a:t>
            </a:r>
          </a:p>
          <a:p>
            <a:pPr marL="514350" indent="-514350">
              <a:lnSpc>
                <a:spcPct val="90000"/>
              </a:lnSpc>
              <a:buFont typeface="Wingdings" pitchFamily="2" charset="2"/>
              <a:buAutoNum type="arabicPeriod"/>
            </a:pPr>
            <a:endParaRPr lang="en-US" b="1" dirty="0" smtClean="0"/>
          </a:p>
          <a:p>
            <a:pPr marL="514350" indent="-51435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b="1" dirty="0" smtClean="0"/>
              <a:t>Scientists classify the many invertebrates into smaller groups because they are easier to study.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609600"/>
            <a:ext cx="8510588" cy="1325563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u="sng" dirty="0" smtClean="0"/>
              <a:t>Chapter 2 Less 2 </a:t>
            </a:r>
            <a:r>
              <a:rPr lang="en-US" sz="6000" b="1" u="sng" dirty="0" err="1" smtClean="0"/>
              <a:t>Vocab</a:t>
            </a:r>
            <a:endParaRPr lang="en-US" sz="6000" b="1" u="sng" dirty="0"/>
          </a:p>
        </p:txBody>
      </p:sp>
      <p:sp>
        <p:nvSpPr>
          <p:cNvPr id="24580" name="Rectangle 4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800" dirty="0"/>
          </a:p>
          <a:p>
            <a:r>
              <a:rPr lang="en-US" sz="2800" b="1" u="sng" dirty="0" smtClean="0"/>
              <a:t>Pore </a:t>
            </a:r>
            <a:r>
              <a:rPr lang="en-US" sz="2800" dirty="0" smtClean="0"/>
              <a:t>– a small hole or opening in a sponge. </a:t>
            </a:r>
          </a:p>
          <a:p>
            <a:r>
              <a:rPr lang="en-US" sz="2800" b="1" u="sng" dirty="0" smtClean="0"/>
              <a:t>Stinging Cells </a:t>
            </a:r>
            <a:r>
              <a:rPr lang="en-US" sz="2800" dirty="0" smtClean="0"/>
              <a:t>– a cell that contains a poisonous thread. </a:t>
            </a:r>
          </a:p>
          <a:p>
            <a:r>
              <a:rPr lang="en-US" sz="2800" b="1" u="sng" dirty="0" smtClean="0"/>
              <a:t>Tentacle-</a:t>
            </a:r>
            <a:r>
              <a:rPr lang="en-US" sz="2800" dirty="0" smtClean="0"/>
              <a:t> an arm-like part around the mouth of a stinging cell animal. </a:t>
            </a:r>
            <a:endParaRPr lang="en-US" sz="2800" dirty="0"/>
          </a:p>
        </p:txBody>
      </p:sp>
      <p:pic>
        <p:nvPicPr>
          <p:cNvPr id="45058" name="Picture 2" descr="http://t3.gstatic.com/images?q=tbn:ANd9GcT1a-sON1lkq56Tr17OVmDlp4S68rCIhmVkSYtn8PnpbKQ5qToONO4lWB1u:www.animalstown.com/animals/s/sponge/wallpapers/sponge-wallpaper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981200"/>
            <a:ext cx="2295866" cy="1715728"/>
          </a:xfrm>
          <a:prstGeom prst="rect">
            <a:avLst/>
          </a:prstGeom>
          <a:noFill/>
        </p:spPr>
      </p:pic>
      <p:pic>
        <p:nvPicPr>
          <p:cNvPr id="45060" name="Picture 4" descr="World's jellyfish popul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419600"/>
            <a:ext cx="3369732" cy="189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are 8 traits common to all sponges? </a:t>
            </a:r>
            <a:endParaRPr lang="en-US" b="1" dirty="0"/>
          </a:p>
        </p:txBody>
      </p:sp>
      <p:sp>
        <p:nvSpPr>
          <p:cNvPr id="26628" name="Rectangle 4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Attached to surface </a:t>
            </a:r>
          </a:p>
          <a:p>
            <a:r>
              <a:rPr lang="en-US" sz="2400" b="1" dirty="0" smtClean="0"/>
              <a:t>Pores</a:t>
            </a:r>
          </a:p>
          <a:p>
            <a:r>
              <a:rPr lang="en-US" sz="2400" b="1" dirty="0" smtClean="0"/>
              <a:t>Filter  water through pores</a:t>
            </a:r>
          </a:p>
          <a:p>
            <a:r>
              <a:rPr lang="en-US" sz="2400" b="1" dirty="0" smtClean="0"/>
              <a:t>Live in water </a:t>
            </a:r>
          </a:p>
          <a:p>
            <a:r>
              <a:rPr lang="en-US" sz="2400" b="1" dirty="0" smtClean="0"/>
              <a:t>Capture food with food trapping cells</a:t>
            </a:r>
          </a:p>
          <a:p>
            <a:r>
              <a:rPr lang="en-US" sz="2400" b="1" dirty="0" err="1" smtClean="0"/>
              <a:t>Spicules</a:t>
            </a:r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Regenerate </a:t>
            </a:r>
          </a:p>
          <a:p>
            <a:r>
              <a:rPr lang="en-US" sz="2400" b="1" dirty="0" smtClean="0"/>
              <a:t>No backbone </a:t>
            </a:r>
          </a:p>
          <a:p>
            <a:endParaRPr lang="en-US" sz="2400" b="1" dirty="0" smtClean="0"/>
          </a:p>
        </p:txBody>
      </p:sp>
      <p:pic>
        <p:nvPicPr>
          <p:cNvPr id="43010" name="Picture 2" descr="File:Sponges in Caribbean Sea,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295400"/>
            <a:ext cx="2466975" cy="1847851"/>
          </a:xfrm>
          <a:prstGeom prst="rect">
            <a:avLst/>
          </a:prstGeom>
          <a:noFill/>
        </p:spPr>
      </p:pic>
      <p:pic>
        <p:nvPicPr>
          <p:cNvPr id="43012" name="Picture 4" descr="kitchen sponges Back Nex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2672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b="1" dirty="0" smtClean="0"/>
              <a:t>Vocabulary – Lesson 2 </a:t>
            </a:r>
            <a:endParaRPr lang="en-US" b="1" dirty="0"/>
          </a:p>
        </p:txBody>
      </p:sp>
      <p:sp>
        <p:nvSpPr>
          <p:cNvPr id="30724" name="Rectangle 4"/>
          <p:cNvSpPr>
            <a:spLocks noGrp="1" noRot="1" noChangeArrowheads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200" b="1" u="sng" dirty="0" smtClean="0"/>
              <a:t>Regenerate</a:t>
            </a:r>
            <a:r>
              <a:rPr lang="en-US" sz="3200" dirty="0" smtClean="0"/>
              <a:t>– re-grow missing body parts. </a:t>
            </a:r>
          </a:p>
          <a:p>
            <a:endParaRPr lang="en-US" sz="3200" dirty="0"/>
          </a:p>
          <a:p>
            <a:r>
              <a:rPr lang="en-US" sz="3200" b="1" u="sng" dirty="0" err="1" smtClean="0"/>
              <a:t>Spicules</a:t>
            </a:r>
            <a:r>
              <a:rPr lang="en-US" sz="3200" b="1" u="sng" dirty="0" smtClean="0"/>
              <a:t> – </a:t>
            </a:r>
            <a:r>
              <a:rPr lang="en-US" sz="3200" dirty="0" smtClean="0"/>
              <a:t>needlelike parts in a sponge that offer shape, support and protection. </a:t>
            </a:r>
            <a:endParaRPr lang="en-US" sz="3200" dirty="0"/>
          </a:p>
        </p:txBody>
      </p:sp>
      <p:pic>
        <p:nvPicPr>
          <p:cNvPr id="40962" name="Picture 2" descr="File:Spongebob Squarepa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438400"/>
            <a:ext cx="1914525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4852</TotalTime>
  <Words>1029</Words>
  <Application>Microsoft Office PowerPoint</Application>
  <PresentationFormat>On-screen Show (4:3)</PresentationFormat>
  <Paragraphs>257</Paragraphs>
  <Slides>41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Flow</vt:lpstr>
      <vt:lpstr>    5th Grade Science Chp. 2</vt:lpstr>
      <vt:lpstr>Activities of Life </vt:lpstr>
      <vt:lpstr>Activities of Life </vt:lpstr>
      <vt:lpstr>Five Groups of Invertebrates </vt:lpstr>
      <vt:lpstr>Slide 5</vt:lpstr>
      <vt:lpstr>Lesson Review – Chp. 2 Less 1 </vt:lpstr>
      <vt:lpstr>  Chapter 2 Less 2 Vocab</vt:lpstr>
      <vt:lpstr>What are 8 traits common to all sponges? </vt:lpstr>
      <vt:lpstr>Vocabulary – Lesson 2 </vt:lpstr>
      <vt:lpstr>What are 4 things spicules do for a sponge? </vt:lpstr>
      <vt:lpstr>Stinging Cell Animals</vt:lpstr>
      <vt:lpstr>Slide 12</vt:lpstr>
      <vt:lpstr> </vt:lpstr>
      <vt:lpstr>Lesson Review Pg 67</vt:lpstr>
      <vt:lpstr>3 Groups of Worms – </vt:lpstr>
      <vt:lpstr>Characteristics of Flatworm </vt:lpstr>
      <vt:lpstr>Planaria – Flatworm</vt:lpstr>
      <vt:lpstr>Tapeworm  – Flatworm</vt:lpstr>
      <vt:lpstr>Slide 19</vt:lpstr>
      <vt:lpstr>Characteristics of Roundworm </vt:lpstr>
      <vt:lpstr>Characteristics of Segmented Worm</vt:lpstr>
      <vt:lpstr>Earthworms – Segmented Worms</vt:lpstr>
      <vt:lpstr>Segmented Worms</vt:lpstr>
      <vt:lpstr>Vocabulary – lesson 4 </vt:lpstr>
      <vt:lpstr>Vocabulary – lesson 4 </vt:lpstr>
      <vt:lpstr>Three Types of Mollusks</vt:lpstr>
      <vt:lpstr>5 Common Traits of Mollusks</vt:lpstr>
      <vt:lpstr>Snail - Example of a Univalve</vt:lpstr>
      <vt:lpstr>Traits of Echinoderms</vt:lpstr>
      <vt:lpstr>Starfish – Example of Echinoderm</vt:lpstr>
      <vt:lpstr>Arthropods – lesson 5  Vocabulary </vt:lpstr>
      <vt:lpstr>Arthropods </vt:lpstr>
      <vt:lpstr>5 Groups of Arthropods </vt:lpstr>
      <vt:lpstr>Arthropods – Traits  </vt:lpstr>
      <vt:lpstr>How are Arthropods Classified?</vt:lpstr>
      <vt:lpstr>    3 Functions of an Exoskeleton</vt:lpstr>
      <vt:lpstr>   Crustaceans – ex. Lobsters</vt:lpstr>
      <vt:lpstr>   Arachnid – ex. Spider </vt:lpstr>
      <vt:lpstr>   Insect – ex. Bee </vt:lpstr>
      <vt:lpstr>   Chilopod – ex. Centipede</vt:lpstr>
      <vt:lpstr>   Diplopod – ex. Millipede</vt:lpstr>
    </vt:vector>
  </TitlesOfParts>
  <Company>Notre Dame of Bethlehem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p_karabasz</dc:creator>
  <cp:lastModifiedBy>kelsey</cp:lastModifiedBy>
  <cp:revision>147</cp:revision>
  <dcterms:created xsi:type="dcterms:W3CDTF">2011-11-28T20:52:43Z</dcterms:created>
  <dcterms:modified xsi:type="dcterms:W3CDTF">2014-11-05T02:18:11Z</dcterms:modified>
</cp:coreProperties>
</file>