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6D9AC-1396-4602-93A2-84136CB34A2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1C84D-133C-4A91-8805-34623D746F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1C84D-133C-4A91-8805-34623D746F4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8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B094DF2-6AD3-4133-B384-88A5DDF54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8C73A-A34F-42DA-8DDA-2254AA7AF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0BDF7-5D06-44E8-BF58-5CD3B2998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ECCA3-8AE9-4EB0-AF53-A00F9F126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5397-F701-4A24-989E-A133E28B4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7BBC7-08FC-434C-A24F-54E26B8B4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5A1EC-4216-4656-9FA4-9B5CD32AD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78450-A5E5-4CAF-938A-4E9383584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DBCB9-7626-4891-BA78-CA195BA2B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A9BD9-71CD-404F-8098-E1F9C1918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35D7-74E1-4988-B014-C889779728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5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6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132F5F5-A31A-483B-A1C5-8D1BA8D8FCD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google.com/imgres?imgurl=http://www.pafarmcsa.com/images/Crimini%2520mushrooms.2.jpg&amp;imgrefurl=http://www.pafarmcsa.com/Mushroom_CSA.html&amp;usg=__IoECuEDCEPZgJHGNebEsqtMrZTo=&amp;h=302&amp;w=397&amp;sz=163&amp;hl=en&amp;start=20&amp;zoom=1&amp;tbnid=KXIxUKFX1EdsMM:&amp;tbnh=94&amp;tbnw=124&amp;ei=Js4ET_vpM6fY0QHz2MnSAg&amp;prev=/search%3Fq%3Dmushrooms%26hl%3Den%26sa%3DG%26gbv%3D2%26tbm%3Disch&amp;itbs=1" TargetMode="External"/><Relationship Id="rId7" Type="http://schemas.openxmlformats.org/officeDocument/2006/relationships/hyperlink" Target="http://www.google.com/imgres?imgurl=http://www.carnicom.com/MOLD12.JPG&amp;imgrefurl=http://www.carnicom.com/mold2.htm&amp;usg=__aoQGcfm9fYuShVG11byokrWZRQM=&amp;h=360&amp;w=480&amp;sz=24&amp;hl=en&amp;start=5&amp;zoom=1&amp;tbnid=4ub7I20NerYPfM:&amp;tbnh=97&amp;tbnw=129&amp;ei=xs4ET-fLDuXo0QHhucTHDw&amp;prev=/search%3Fq%3Dmold%26hl%3Den%26sa%3DG%26gbv%3D2%26tbm%3Disch&amp;itbs=1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hyperlink" Target="http://www.google.com/imgres?imgurl=http://www.foodsubs.com/Photos/wineyeast.jpg&amp;imgrefurl=http://www.foodsubs.com/LeavenYeast.html&amp;usg=__NT8bEsRACWcR54ug14asMlJjU8c=&amp;h=270&amp;w=290&amp;sz=8&amp;hl=en&amp;start=3&amp;zoom=1&amp;tbnid=O-lXYdD69mhLGM:&amp;tbnh=107&amp;tbnw=115&amp;ei=bM8ET62BJMfq0gGi2_jWBQ&amp;prev=/search%3Fq%3Dyeast%26hl%3Den%26sa%3DG%26gbv%3D2%26tbm%3Disch&amp;itbs=1" TargetMode="External"/><Relationship Id="rId5" Type="http://schemas.openxmlformats.org/officeDocument/2006/relationships/hyperlink" Target="http://www.google.com/imgres?imgurl=http://keetsa.com/blog/wp-content/uploads/2011/04/mushrooms.jpg&amp;imgrefurl=http://keetsa.com/blog/eco-friendly/mushrooms-used-for-green-burial-project/&amp;usg=__0rB-BSTfi6ZfublDYU9X_OTqB9c=&amp;h=840&amp;w=582&amp;sz=146&amp;hl=en&amp;start=16&amp;zoom=1&amp;tbnid=9niYqaI8zCEBzM:&amp;tbnh=145&amp;tbnw=100&amp;ei=Js4ET_vpM6fY0QHz2MnSAg&amp;prev=/search%3Fq%3Dmushrooms%26hl%3Den%26sa%3DG%26gbv%3D2%26tbm%3Disch&amp;itbs=1" TargetMode="External"/><Relationship Id="rId10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hyperlink" Target="http://www.google.com/imgres?imgurl=http://www.leap-va.org/sites/default/files/090810f.jpg&amp;imgrefurl=http://leap-va.org/mold&amp;usg=__VCdOUCv3NEjQ8sZsorEgtxzXwCs=&amp;h=600&amp;w=800&amp;sz=64&amp;hl=en&amp;start=13&amp;zoom=1&amp;tbnid=H1WgfBItaqnGrM:&amp;tbnh=107&amp;tbnw=143&amp;ei=As8ET4npDObb0QH07u3QAg&amp;prev=/search%3Fq%3Dmildew%26hl%3Den%26sa%3DG%26gbv%3D2%26tbm%3Disch&amp;itbs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Grade Science </a:t>
            </a:r>
            <a:br>
              <a:rPr lang="en-US"/>
            </a:br>
            <a:r>
              <a:rPr lang="en-US"/>
              <a:t>Chapter 1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Lesson 3 </a:t>
            </a:r>
          </a:p>
          <a:p>
            <a:r>
              <a:rPr lang="en-US"/>
              <a:t>Fungi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following notes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FFFF00"/>
                </a:solidFill>
              </a:rPr>
              <a:t>Harmful uses of Fungi</a:t>
            </a:r>
            <a:r>
              <a:rPr lang="en-US"/>
              <a:t> </a:t>
            </a:r>
          </a:p>
          <a:p>
            <a:r>
              <a:rPr lang="en-US"/>
              <a:t>  1.  Some mushrooms are poisonous </a:t>
            </a:r>
          </a:p>
          <a:p>
            <a:r>
              <a:rPr lang="en-US"/>
              <a:t>  2.  Can cause damage to plants, cloth or leather (mildew and mold) </a:t>
            </a:r>
          </a:p>
          <a:p>
            <a:r>
              <a:rPr lang="en-US"/>
              <a:t>  3.  Cause disease  (Athlete’s Foot)</a:t>
            </a:r>
          </a:p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following notes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FFFF00"/>
                </a:solidFill>
              </a:rPr>
              <a:t>Sir Alexander Fleming</a:t>
            </a:r>
            <a:r>
              <a:rPr lang="en-US"/>
              <a:t> – famous scientist whose discovery in 1928 led to the development of penicillin which is an antibiotic that has saved millions of people’s lives. </a:t>
            </a:r>
          </a:p>
          <a:p>
            <a:r>
              <a:rPr lang="en-US"/>
              <a:t>It is made from a type of mold.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 in copybook -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/>
              <a:t>Diagram of a Mushroom </a:t>
            </a:r>
          </a:p>
        </p:txBody>
      </p:sp>
      <p:pic>
        <p:nvPicPr>
          <p:cNvPr id="26631" name="Picture 7" descr="labelansw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286000"/>
            <a:ext cx="5295900" cy="381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following notes in copybook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**Four types of Fungi</a:t>
            </a:r>
            <a:r>
              <a:rPr lang="en-US"/>
              <a:t> </a:t>
            </a:r>
          </a:p>
          <a:p>
            <a:r>
              <a:rPr lang="en-US"/>
              <a:t>        1.  Mushrooms – many celled </a:t>
            </a:r>
          </a:p>
          <a:p>
            <a:r>
              <a:rPr lang="en-US"/>
              <a:t>        2.  Mold – one celled </a:t>
            </a:r>
          </a:p>
          <a:p>
            <a:r>
              <a:rPr lang="en-US"/>
              <a:t>        3.  Yeast – one celled </a:t>
            </a:r>
          </a:p>
          <a:p>
            <a:r>
              <a:rPr lang="en-US"/>
              <a:t>        4.  Mildew – one celled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ANd9GcSOEGPwAoUfJE0HNkxBebbQcJMWOfT3MQ16l0-TbgAPJuO0XOYfpwpRj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43000"/>
            <a:ext cx="2095500" cy="1589088"/>
          </a:xfrm>
          <a:prstGeom prst="rect">
            <a:avLst/>
          </a:prstGeom>
          <a:noFill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524000" y="2895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Mushrooms</a:t>
            </a:r>
          </a:p>
        </p:txBody>
      </p:sp>
      <p:pic>
        <p:nvPicPr>
          <p:cNvPr id="17416" name="Picture 8" descr="ANd9GcSEiZP0y1Iv5UEFej17G9tLLYv-1OTWBp1uMsmrE1XCgsSGqJtYJ0R0Lmw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838200"/>
            <a:ext cx="1333500" cy="1981200"/>
          </a:xfrm>
          <a:prstGeom prst="rect">
            <a:avLst/>
          </a:prstGeom>
          <a:noFill/>
        </p:spPr>
      </p:pic>
      <p:pic>
        <p:nvPicPr>
          <p:cNvPr id="17418" name="Picture 10" descr="ANd9GcSy_ZXdevxnwjrE8Qw2vshidjbm_v8dTN7N2akY-LUmlGHxbtmJRn9TDBW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1143000"/>
            <a:ext cx="2219325" cy="1668463"/>
          </a:xfrm>
          <a:prstGeom prst="rect">
            <a:avLst/>
          </a:prstGeom>
          <a:noFill/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562600" y="2895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Mold colony</a:t>
            </a:r>
          </a:p>
        </p:txBody>
      </p:sp>
      <p:pic>
        <p:nvPicPr>
          <p:cNvPr id="17421" name="Picture 13" descr="ANd9GcTJ4PSCPne7dAwiRc1BnRg8IjGdFklpyYK6omIG3V38LMy4fHCBcW3XvODK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47800" y="3733800"/>
            <a:ext cx="2133600" cy="1417638"/>
          </a:xfrm>
          <a:prstGeom prst="rect">
            <a:avLst/>
          </a:prstGeom>
          <a:noFill/>
        </p:spPr>
      </p:pic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600200" y="5181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Mildew</a:t>
            </a:r>
          </a:p>
        </p:txBody>
      </p:sp>
      <p:pic>
        <p:nvPicPr>
          <p:cNvPr id="17424" name="Picture 16" descr="ANd9GcRK9CHiphGJeKlh17ptm3FTA6FdwyqWKJj451caEQtIpwI_M0C2L2EBgw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62600" y="3733800"/>
            <a:ext cx="1857375" cy="1728788"/>
          </a:xfrm>
          <a:prstGeom prst="rect">
            <a:avLst/>
          </a:prstGeom>
          <a:noFill/>
        </p:spPr>
      </p:pic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562600" y="54864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Yeast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following notes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FFFF00"/>
                </a:solidFill>
              </a:rPr>
              <a:t>Fungi</a:t>
            </a:r>
          </a:p>
          <a:p>
            <a:r>
              <a:rPr lang="en-US"/>
              <a:t>   1.  One-celled or many celled </a:t>
            </a:r>
          </a:p>
          <a:p>
            <a:r>
              <a:rPr lang="en-US"/>
              <a:t>   2.  Do not contain chlorophyll </a:t>
            </a:r>
          </a:p>
          <a:p>
            <a:r>
              <a:rPr lang="en-US"/>
              <a:t>   3.  Plantlike </a:t>
            </a:r>
          </a:p>
          <a:p>
            <a:r>
              <a:rPr lang="en-US"/>
              <a:t>   4.  Do not make their own food </a:t>
            </a:r>
          </a:p>
          <a:p>
            <a:r>
              <a:rPr lang="en-US"/>
              <a:t>   5.  Some fungi are scavengers </a:t>
            </a:r>
          </a:p>
          <a:p>
            <a:r>
              <a:rPr lang="en-US"/>
              <a:t>   6.  Some fungi are parasites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following notes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FFFF00"/>
                </a:solidFill>
              </a:rPr>
              <a:t>Mushrooms</a:t>
            </a:r>
            <a:r>
              <a:rPr lang="en-US" b="1">
                <a:solidFill>
                  <a:srgbClr val="FFFF00"/>
                </a:solidFill>
              </a:rPr>
              <a:t> </a:t>
            </a:r>
          </a:p>
          <a:p>
            <a:r>
              <a:rPr lang="en-US"/>
              <a:t>   1.  Many celled </a:t>
            </a:r>
          </a:p>
          <a:p>
            <a:r>
              <a:rPr lang="en-US"/>
              <a:t>   2.  Reproduce by spores </a:t>
            </a:r>
          </a:p>
          <a:p>
            <a:r>
              <a:rPr lang="en-US"/>
              <a:t>   3.  Live either as scavengers or parasites </a:t>
            </a:r>
          </a:p>
          <a:p>
            <a:r>
              <a:rPr lang="en-US"/>
              <a:t>   4.  Some poisonous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following notes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FFFF00"/>
                </a:solidFill>
              </a:rPr>
              <a:t>Mold</a:t>
            </a:r>
            <a:r>
              <a:rPr lang="en-US">
                <a:solidFill>
                  <a:srgbClr val="FFFF00"/>
                </a:solidFill>
              </a:rPr>
              <a:t> </a:t>
            </a:r>
          </a:p>
          <a:p>
            <a:r>
              <a:rPr lang="en-US"/>
              <a:t>   1.  Grows on Bread or Fruit </a:t>
            </a:r>
          </a:p>
          <a:p>
            <a:r>
              <a:rPr lang="en-US"/>
              <a:t>   2.  Uses nutrients from what it grows on </a:t>
            </a:r>
          </a:p>
          <a:p>
            <a:r>
              <a:rPr lang="en-US"/>
              <a:t>   3.  Reproduce by spores </a:t>
            </a:r>
          </a:p>
          <a:p>
            <a:r>
              <a:rPr lang="en-US"/>
              <a:t>   4.  Single celled </a:t>
            </a:r>
          </a:p>
          <a:p>
            <a:r>
              <a:rPr lang="en-US"/>
              <a:t>   5.  Live in colonies (groups of mold)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following notes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FFFF00"/>
                </a:solidFill>
              </a:rPr>
              <a:t>Yeast </a:t>
            </a:r>
          </a:p>
          <a:p>
            <a:r>
              <a:rPr lang="en-US"/>
              <a:t>   1.  Single celled </a:t>
            </a:r>
          </a:p>
          <a:p>
            <a:r>
              <a:rPr lang="en-US"/>
              <a:t>   2.  Forms and lives in colonies </a:t>
            </a:r>
          </a:p>
          <a:p>
            <a:r>
              <a:rPr lang="en-US"/>
              <a:t>   3.  Use Yeast to make bread, pizza dough, etc. </a:t>
            </a:r>
          </a:p>
          <a:p>
            <a:r>
              <a:rPr lang="en-US"/>
              <a:t>   4.  Yeast uses or eats sugar and forms Carbon Dioxide gas which makes the bread rise.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following notes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FFFF00"/>
                </a:solidFill>
              </a:rPr>
              <a:t>Mildew</a:t>
            </a:r>
          </a:p>
          <a:p>
            <a:r>
              <a:rPr lang="en-US"/>
              <a:t>  1.  Single-celled </a:t>
            </a:r>
          </a:p>
          <a:p>
            <a:r>
              <a:rPr lang="en-US"/>
              <a:t>  2.  Grows on damp things </a:t>
            </a:r>
          </a:p>
          <a:p>
            <a:r>
              <a:rPr lang="en-US"/>
              <a:t>  3.  Can harm materials or leather </a:t>
            </a:r>
          </a:p>
          <a:p>
            <a:r>
              <a:rPr lang="en-US"/>
              <a:t>  4.  Mildew can cause damage to trees and other living things.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 the following notes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FFFF00"/>
                </a:solidFill>
              </a:rPr>
              <a:t>Helpful Uses of Fungi</a:t>
            </a:r>
            <a:r>
              <a:rPr lang="en-US"/>
              <a:t> </a:t>
            </a:r>
          </a:p>
          <a:p>
            <a:r>
              <a:rPr lang="en-US"/>
              <a:t>  1.  Used for food – eg. Mushrooms and blue cheese </a:t>
            </a:r>
          </a:p>
          <a:p>
            <a:r>
              <a:rPr lang="en-US"/>
              <a:t>   2.  Used for medicine – Penicillin </a:t>
            </a:r>
          </a:p>
          <a:p>
            <a:r>
              <a:rPr lang="en-US"/>
              <a:t>   3.  Helps break down dead and decaying things.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29</TotalTime>
  <Words>399</Words>
  <Application>Microsoft Office PowerPoint</Application>
  <PresentationFormat>On-screen Show (4:3)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Maple</vt:lpstr>
      <vt:lpstr>5th Grade Science  Chapter 1 </vt:lpstr>
      <vt:lpstr>Copy following notes in copybook</vt:lpstr>
      <vt:lpstr>Slide 3</vt:lpstr>
      <vt:lpstr>Copy following notes </vt:lpstr>
      <vt:lpstr>Copy following notes </vt:lpstr>
      <vt:lpstr>Copy following notes</vt:lpstr>
      <vt:lpstr>Copy following notes </vt:lpstr>
      <vt:lpstr>Copy following notes </vt:lpstr>
      <vt:lpstr>Copy the following notes </vt:lpstr>
      <vt:lpstr>Copy following notes </vt:lpstr>
      <vt:lpstr>Copy following notes </vt:lpstr>
      <vt:lpstr>Draw in copybook - </vt:lpstr>
    </vt:vector>
  </TitlesOfParts>
  <Company>Notre Dame of Bethlehem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Grade Science  Chapter 1</dc:title>
  <dc:creator>p_karabasz</dc:creator>
  <cp:lastModifiedBy>kelsey</cp:lastModifiedBy>
  <cp:revision>17</cp:revision>
  <dcterms:created xsi:type="dcterms:W3CDTF">2012-01-04T22:07:49Z</dcterms:created>
  <dcterms:modified xsi:type="dcterms:W3CDTF">2015-01-04T20:05:46Z</dcterms:modified>
</cp:coreProperties>
</file>